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90" r:id="rId1"/>
  </p:sldMasterIdLst>
  <p:notesMasterIdLst>
    <p:notesMasterId r:id="rId9"/>
  </p:notesMasterIdLst>
  <p:handoutMasterIdLst>
    <p:handoutMasterId r:id="rId10"/>
  </p:handout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</p:sldIdLst>
  <p:sldSz cx="9144000" cy="6858000" type="screen4x3"/>
  <p:notesSz cx="6797675" cy="9872663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zione predefinita" id="{EB59BFAE-BB50-41BA-8EB6-53172EE89478}">
          <p14:sldIdLst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o" initials="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3177"/>
    <a:srgbClr val="004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10" autoAdjust="0"/>
  </p:normalViewPr>
  <p:slideViewPr>
    <p:cSldViewPr snapToGrid="0" snapToObjects="1"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10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36E5D6D-C52B-483B-A74D-FC1D77E21A16}" type="datetimeFigureOut">
              <a:rPr lang="it-IT"/>
              <a:pPr>
                <a:defRPr/>
              </a:pPr>
              <a:t>11/03/2019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F3AA7C5-8194-4B07-9198-14D96510F3E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509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863F4D4-FDCB-4EB0-874B-5E9DCCC9B0E1}" type="datetimeFigureOut">
              <a:rPr lang="it-IT"/>
              <a:pPr>
                <a:defRPr/>
              </a:pPr>
              <a:t>11/03/2019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56ECDD-15FB-4EA9-9878-DA261E6658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5606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2A1182-5AA2-214F-8199-F46D38BEB235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BE631C-0D5D-4147-AD7C-8182914B31FA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A1F2D2-CA87-9D4B-9253-E22FC51A69E7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2370F-03B0-4A69-8BFA-F8E40484B799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E0F6C0-DBED-E54C-89CD-B3DD43725171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83C67E-A566-473C-9242-77C8E4ED32CF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55B0004-F66E-D54F-ACB8-89D6CEA17ED9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5B0324F-2DBA-4B44-B030-0F6CA1107646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itolo 1"/>
          <p:cNvSpPr>
            <a:spLocks noGrp="1"/>
          </p:cNvSpPr>
          <p:nvPr>
            <p:ph type="title"/>
          </p:nvPr>
        </p:nvSpPr>
        <p:spPr>
          <a:xfrm>
            <a:off x="431801" y="2182951"/>
            <a:ext cx="6672606" cy="103410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7" name="Segnaposto testo 2"/>
          <p:cNvSpPr>
            <a:spLocks noGrp="1"/>
          </p:cNvSpPr>
          <p:nvPr>
            <p:ph idx="1"/>
          </p:nvPr>
        </p:nvSpPr>
        <p:spPr>
          <a:xfrm>
            <a:off x="431800" y="3378231"/>
            <a:ext cx="6672607" cy="116046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500">
                <a:latin typeface="Arial"/>
                <a:cs typeface="Arial"/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4C8A-685F-2F4C-8615-C599E47E309F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D3D66-9AE8-45C4-A7D6-348F2972124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328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6626" y="1600200"/>
            <a:ext cx="7166474" cy="4331043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39662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A1182-5AA2-214F-8199-F46D38BEB235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E631C-0D5D-4147-AD7C-8182914B31FA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1595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10676" y="1535113"/>
            <a:ext cx="3432778" cy="639762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226673" y="1535113"/>
            <a:ext cx="3450477" cy="639762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5106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1" name="Segnaposto contenuto 2"/>
          <p:cNvSpPr>
            <a:spLocks noGrp="1"/>
          </p:cNvSpPr>
          <p:nvPr>
            <p:ph sz="half" idx="13"/>
          </p:nvPr>
        </p:nvSpPr>
        <p:spPr>
          <a:xfrm>
            <a:off x="510676" y="2352271"/>
            <a:ext cx="3432777" cy="3580217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12" name="Segnaposto contenuto 3"/>
          <p:cNvSpPr>
            <a:spLocks noGrp="1"/>
          </p:cNvSpPr>
          <p:nvPr>
            <p:ph sz="half" idx="2"/>
          </p:nvPr>
        </p:nvSpPr>
        <p:spPr>
          <a:xfrm>
            <a:off x="4226673" y="2352271"/>
            <a:ext cx="3450477" cy="3571878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lnSpc>
                <a:spcPts val="2300"/>
              </a:lnSpc>
              <a:defRPr sz="1600" b="0" i="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1F2D2-CA87-9D4B-9253-E22FC51A69E7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2370F-03B0-4A69-8BFA-F8E40484B79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2322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72576" y="591466"/>
            <a:ext cx="7166474" cy="877155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0F6C0-DBED-E54C-89CD-B3DD43725171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3C67E-A566-473C-9242-77C8E4ED32C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298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BC52BA2-6362-264D-B179-82655C2194AB}" type="datetime1">
              <a:rPr lang="it-IT" smtClean="0"/>
              <a:t>11/03/2019</a:t>
            </a:fld>
            <a:endParaRPr lang="it-IT" dirty="0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C42A9F5-5904-48C0-8F94-D23E9A7EEF6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  <p:sldLayoutId id="2147483698" r:id="rId12"/>
    <p:sldLayoutId id="2147483699" r:id="rId13"/>
    <p:sldLayoutId id="2147483701" r:id="rId14"/>
    <p:sldLayoutId id="2147483702" r:id="rId15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6576" y="1857675"/>
            <a:ext cx="9143999" cy="2021305"/>
          </a:xfrm>
        </p:spPr>
        <p:txBody>
          <a:bodyPr numCol="1">
            <a:normAutofit fontScale="90000"/>
          </a:bodyPr>
          <a:lstStyle/>
          <a:p>
            <a:pPr algn="ctr"/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2000" dirty="0"/>
              <a:t>AUDIZIONE </a:t>
            </a:r>
            <a:br>
              <a:rPr lang="it-IT" sz="2000" dirty="0"/>
            </a:br>
            <a:r>
              <a:rPr lang="it-IT" sz="2000" dirty="0"/>
              <a:t>presso la V Commissione Bilancio della Camera dei Deputati</a:t>
            </a:r>
            <a:br>
              <a:rPr lang="it-IT" sz="2000" dirty="0"/>
            </a:br>
            <a:r>
              <a:rPr lang="it-IT" sz="1600" dirty="0"/>
              <a:t/>
            </a:r>
            <a:br>
              <a:rPr lang="it-IT" sz="1600" dirty="0"/>
            </a:br>
            <a:r>
              <a:rPr lang="it-IT" sz="3200" dirty="0"/>
              <a:t/>
            </a:r>
            <a:br>
              <a:rPr lang="it-IT" sz="3200" dirty="0"/>
            </a:br>
            <a:r>
              <a:rPr lang="it-IT" sz="2000" dirty="0" smtClean="0"/>
              <a:t>Atto </a:t>
            </a:r>
            <a:r>
              <a:rPr lang="it-IT" sz="2000" dirty="0"/>
              <a:t>Camera n. 977 di iniziativa degli On.li </a:t>
            </a:r>
            <a:r>
              <a:rPr lang="it-IT" sz="2000" dirty="0" err="1"/>
              <a:t>Germanà</a:t>
            </a:r>
            <a:r>
              <a:rPr lang="it-IT" sz="2000" dirty="0"/>
              <a:t> ed altri: “Disposizioni per il recupero di mancati trasferimenti erariali agli enti locali della Regione Siciliana”</a:t>
            </a:r>
            <a:br>
              <a:rPr lang="it-IT" sz="2000" dirty="0"/>
            </a:br>
            <a:r>
              <a:rPr lang="it-IT" sz="3200" dirty="0"/>
              <a:t/>
            </a:r>
            <a:br>
              <a:rPr lang="it-IT" sz="3200" dirty="0"/>
            </a:br>
            <a:endParaRPr lang="it-IT" sz="3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1752" y="3801781"/>
            <a:ext cx="8613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 cura di Salvatore Bilardo </a:t>
            </a:r>
          </a:p>
          <a:p>
            <a:r>
              <a:rPr lang="it-IT" dirty="0" smtClean="0"/>
              <a:t>Ispettore Generale Capo dell’Ispettorato</a:t>
            </a:r>
          </a:p>
          <a:p>
            <a:r>
              <a:rPr lang="it-IT" dirty="0" smtClean="0"/>
              <a:t>Generale per la finanza delle Pubbliche</a:t>
            </a:r>
          </a:p>
          <a:p>
            <a:r>
              <a:rPr lang="it-IT" dirty="0" smtClean="0"/>
              <a:t>Amministrazioni della Ragioneria Generale dello Stato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algn="r"/>
            <a:r>
              <a:rPr lang="it-IT" dirty="0" smtClean="0"/>
              <a:t>									Roma 12 marzo 2019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" y="207089"/>
            <a:ext cx="792549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79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it-IT" u="sng" dirty="0" smtClean="0"/>
              <a:t>La </a:t>
            </a:r>
            <a:r>
              <a:rPr lang="it-IT" u="sng" dirty="0"/>
              <a:t>legge n. </a:t>
            </a:r>
            <a:r>
              <a:rPr lang="it-IT" u="sng" dirty="0" smtClean="0"/>
              <a:t>56/2014</a:t>
            </a:r>
          </a:p>
          <a:p>
            <a:pPr>
              <a:lnSpc>
                <a:spcPct val="200000"/>
              </a:lnSpc>
            </a:pPr>
            <a:r>
              <a:rPr lang="it-IT" u="sng" dirty="0"/>
              <a:t>Il concorso alla finanza pubblica e la riforma degli enti di area vasta</a:t>
            </a:r>
            <a:endParaRPr lang="it-IT" dirty="0"/>
          </a:p>
          <a:p>
            <a:pPr>
              <a:lnSpc>
                <a:spcPct val="200000"/>
              </a:lnSpc>
            </a:pPr>
            <a:r>
              <a:rPr lang="it-IT" u="sng" dirty="0"/>
              <a:t>L’Accordo del 12 luglio 2017 e l’Accordo del 19 dicembre 2018 e gli equilibri di bilancio dei liberi consorzi e delle città metropolitane </a:t>
            </a:r>
            <a:r>
              <a:rPr lang="it-IT" u="sng" dirty="0" smtClean="0"/>
              <a:t>siciliane</a:t>
            </a:r>
          </a:p>
          <a:p>
            <a:pPr>
              <a:lnSpc>
                <a:spcPct val="200000"/>
              </a:lnSpc>
            </a:pPr>
            <a:r>
              <a:rPr lang="it-IT" u="sng" dirty="0"/>
              <a:t>L’Atto Camera n. </a:t>
            </a:r>
            <a:r>
              <a:rPr lang="it-IT" u="sng" dirty="0" smtClean="0"/>
              <a:t>977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Audizione A.C. 977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229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251284" y="1078028"/>
            <a:ext cx="7435516" cy="339609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6" y="1417636"/>
            <a:ext cx="8797490" cy="4675155"/>
          </a:xfrm>
          <a:prstGeom prst="rect">
            <a:avLst/>
          </a:prstGeom>
        </p:spPr>
      </p:pic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85011" y="539016"/>
            <a:ext cx="8301789" cy="5468276"/>
          </a:xfrm>
        </p:spPr>
        <p:txBody>
          <a:bodyPr/>
          <a:lstStyle/>
          <a:p>
            <a:r>
              <a:rPr lang="it-IT" u="sng" dirty="0"/>
              <a:t>Il concorso alla finanza pubblica e la riforma degli enti di area vasta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688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022" y="1780674"/>
            <a:ext cx="7916778" cy="3917482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Confronto tagli- contributi ricevuti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3176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43827" y="274638"/>
            <a:ext cx="8229600" cy="1400158"/>
          </a:xfrm>
        </p:spPr>
        <p:txBody>
          <a:bodyPr>
            <a:no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it-IT" sz="1800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L’Accordo del 12 luglio 2017 e l’Accordo del 19 dicembre 2018 e gli equilibri di bilancio dei liberi consorzi e delle città metropolitane siciliane</a:t>
            </a:r>
            <a:br>
              <a:rPr lang="it-IT" sz="1800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it-IT" sz="1800" u="sng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887" y="1908313"/>
            <a:ext cx="7633252" cy="32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75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83907"/>
            <a:ext cx="8321040" cy="4677878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it-IT" sz="1600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L’Accordo del 12 luglio 2017 e l’Accordo del 19 dicembre 2018 e gli equilibri di bilancio dei liberi consorzi e delle città metropolitane siciliane</a:t>
            </a:r>
          </a:p>
        </p:txBody>
      </p:sp>
    </p:spTree>
    <p:extLst>
      <p:ext uri="{BB962C8B-B14F-4D97-AF65-F5344CB8AC3E}">
        <p14:creationId xmlns:p14="http://schemas.microsoft.com/office/powerpoint/2010/main" val="148976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017" y="1501542"/>
            <a:ext cx="8229600" cy="3801978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</a:t>
            </a:r>
            <a:r>
              <a:rPr lang="it-IT" sz="1600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L’Atto Camera n. 977</a:t>
            </a:r>
          </a:p>
        </p:txBody>
      </p:sp>
    </p:spTree>
    <p:extLst>
      <p:ext uri="{BB962C8B-B14F-4D97-AF65-F5344CB8AC3E}">
        <p14:creationId xmlns:p14="http://schemas.microsoft.com/office/powerpoint/2010/main" val="4125086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1478</TotalTime>
  <Words>137</Words>
  <Application>Microsoft Office PowerPoint</Application>
  <PresentationFormat>Presentazione su schermo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Arial</vt:lpstr>
      <vt:lpstr>Calibri</vt:lpstr>
      <vt:lpstr>Lucida Sans Unicode</vt:lpstr>
      <vt:lpstr>Verdana</vt:lpstr>
      <vt:lpstr>Wingdings 2</vt:lpstr>
      <vt:lpstr>Wingdings 3</vt:lpstr>
      <vt:lpstr>Viale</vt:lpstr>
      <vt:lpstr>  AUDIZIONE  presso la V Commissione Bilancio della Camera dei Deputati   Atto Camera n. 977 di iniziativa degli On.li Germanà ed altri: “Disposizioni per il recupero di mancati trasferimenti erariali agli enti locali della Regione Siciliana”  </vt:lpstr>
      <vt:lpstr>Audizione A.C. 977</vt:lpstr>
      <vt:lpstr>  </vt:lpstr>
      <vt:lpstr>Confronto tagli- contributi ricevuti</vt:lpstr>
      <vt:lpstr>L’Accordo del 12 luglio 2017 e l’Accordo del 19 dicembre 2018 e gli equilibri di bilancio dei liberi consorzi e delle città metropolitane siciliane </vt:lpstr>
      <vt:lpstr>L’Accordo del 12 luglio 2017 e l’Accordo del 19 dicembre 2018 e gli equilibri di bilancio dei liberi consorzi e delle città metropolitane siciliane</vt:lpstr>
      <vt:lpstr> L’Atto Camera n. 977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giornata formativa  Sottotitolo  Data Nome e Cognome Docente</dc:title>
  <dc:creator>IFEL_GUEST</dc:creator>
  <cp:lastModifiedBy>Antonietta Fortini</cp:lastModifiedBy>
  <cp:revision>207</cp:revision>
  <cp:lastPrinted>2017-10-04T16:52:56Z</cp:lastPrinted>
  <dcterms:created xsi:type="dcterms:W3CDTF">2014-10-02T17:23:16Z</dcterms:created>
  <dcterms:modified xsi:type="dcterms:W3CDTF">2019-03-11T16:53:00Z</dcterms:modified>
</cp:coreProperties>
</file>