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7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2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3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14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tags/tag2.xml" ContentType="application/vnd.openxmlformats-officedocument.presentationml.tags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6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7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8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9.xml" ContentType="application/vnd.openxmlformats-officedocument.theme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21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theme/theme22.xml" ContentType="application/vnd.openxmlformats-officedocument.theme+xml"/>
  <Override PartName="/ppt/tags/tag12.xml" ContentType="application/vnd.openxmlformats-officedocument.presentationml.tags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23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theme/theme24.xml" ContentType="application/vnd.openxmlformats-officedocument.theme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theme/theme25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theme/theme26.xml" ContentType="application/vnd.openxmlformats-officedocument.theme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27.xml" ContentType="application/vnd.openxmlformats-officedocument.theme+xml"/>
  <Override PartName="/ppt/tags/tag17.xml" ContentType="application/vnd.openxmlformats-officedocument.presentationml.tags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28.xml" ContentType="application/vnd.openxmlformats-officedocument.theme+xml"/>
  <Override PartName="/ppt/slideLayouts/slideLayout411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4"/>
    <p:sldMasterId id="2147485309" r:id="rId5"/>
    <p:sldMasterId id="2147485318" r:id="rId6"/>
    <p:sldMasterId id="2147485322" r:id="rId7"/>
    <p:sldMasterId id="2147485341" r:id="rId8"/>
    <p:sldMasterId id="2147485345" r:id="rId9"/>
    <p:sldMasterId id="2147485347" r:id="rId10"/>
    <p:sldMasterId id="2147485366" r:id="rId11"/>
    <p:sldMasterId id="2147485385" r:id="rId12"/>
    <p:sldMasterId id="2147485405" r:id="rId13"/>
    <p:sldMasterId id="2147485425" r:id="rId14"/>
    <p:sldMasterId id="2147485429" r:id="rId15"/>
    <p:sldMasterId id="2147485448" r:id="rId16"/>
    <p:sldMasterId id="2147485493" r:id="rId17"/>
    <p:sldMasterId id="2147485527" r:id="rId18"/>
    <p:sldMasterId id="2147485551" r:id="rId19"/>
    <p:sldMasterId id="2147485575" r:id="rId20"/>
    <p:sldMasterId id="2147485596" r:id="rId21"/>
    <p:sldMasterId id="2147485615" r:id="rId22"/>
    <p:sldMasterId id="2147485636" r:id="rId23"/>
    <p:sldMasterId id="2147485638" r:id="rId24"/>
    <p:sldMasterId id="2147485666" r:id="rId25"/>
    <p:sldMasterId id="2147485688" r:id="rId26"/>
    <p:sldMasterId id="2147485710" r:id="rId27"/>
    <p:sldMasterId id="2147485736" r:id="rId28"/>
    <p:sldMasterId id="2147485771" r:id="rId29"/>
    <p:sldMasterId id="2147485790" r:id="rId30"/>
    <p:sldMasterId id="2147485841" r:id="rId31"/>
    <p:sldMasterId id="2147485845" r:id="rId32"/>
  </p:sldMasterIdLst>
  <p:notesMasterIdLst>
    <p:notesMasterId r:id="rId55"/>
  </p:notesMasterIdLst>
  <p:handoutMasterIdLst>
    <p:handoutMasterId r:id="rId56"/>
  </p:handoutMasterIdLst>
  <p:sldIdLst>
    <p:sldId id="6484" r:id="rId33"/>
    <p:sldId id="6485" r:id="rId34"/>
    <p:sldId id="6460" r:id="rId35"/>
    <p:sldId id="6476" r:id="rId36"/>
    <p:sldId id="6474" r:id="rId37"/>
    <p:sldId id="6475" r:id="rId38"/>
    <p:sldId id="6479" r:id="rId39"/>
    <p:sldId id="6461" r:id="rId40"/>
    <p:sldId id="6462" r:id="rId41"/>
    <p:sldId id="1218" r:id="rId42"/>
    <p:sldId id="6488" r:id="rId43"/>
    <p:sldId id="6487" r:id="rId44"/>
    <p:sldId id="6489" r:id="rId45"/>
    <p:sldId id="6495" r:id="rId46"/>
    <p:sldId id="6498" r:id="rId47"/>
    <p:sldId id="1219" r:id="rId48"/>
    <p:sldId id="1220" r:id="rId49"/>
    <p:sldId id="6414" r:id="rId50"/>
    <p:sldId id="6453" r:id="rId51"/>
    <p:sldId id="6490" r:id="rId52"/>
    <p:sldId id="6499" r:id="rId53"/>
    <p:sldId id="6486" r:id="rId54"/>
  </p:sldIdLst>
  <p:sldSz cx="12192000" cy="6858000"/>
  <p:notesSz cx="6865938" cy="9998075"/>
  <p:defaultTextStyle>
    <a:defPPr>
      <a:defRPr lang="en-US"/>
    </a:defPPr>
    <a:lvl1pPr marL="0" algn="l" defTabSz="90544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2734" algn="l" defTabSz="90544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05447" algn="l" defTabSz="90544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58170" algn="l" defTabSz="90544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10892" algn="l" defTabSz="90544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63613" algn="l" defTabSz="90544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16337" algn="l" defTabSz="90544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69066" algn="l" defTabSz="90544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21786" algn="l" defTabSz="90544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pertina" id="{83F0CF15-2BEB-41A0-A5B0-57220500955F}">
          <p14:sldIdLst>
            <p14:sldId id="6484"/>
            <p14:sldId id="6485"/>
            <p14:sldId id="6460"/>
            <p14:sldId id="6476"/>
            <p14:sldId id="6474"/>
            <p14:sldId id="6475"/>
            <p14:sldId id="6479"/>
            <p14:sldId id="6461"/>
            <p14:sldId id="6462"/>
            <p14:sldId id="1218"/>
            <p14:sldId id="6488"/>
            <p14:sldId id="6487"/>
            <p14:sldId id="6489"/>
            <p14:sldId id="6495"/>
            <p14:sldId id="6498"/>
            <p14:sldId id="1219"/>
            <p14:sldId id="1220"/>
            <p14:sldId id="6414"/>
            <p14:sldId id="6453"/>
            <p14:sldId id="6490"/>
            <p14:sldId id="6499"/>
            <p14:sldId id="6486"/>
          </p14:sldIdLst>
        </p14:section>
        <p14:section name="SLIDE" id="{C0D7B56D-631F-433A-9028-0E4F7F00D9EC}">
          <p14:sldIdLst/>
        </p14:section>
        <p14:section name="Grafici" id="{C53F0F62-DF6C-2A4A-9D37-D439BC5DDFAC}">
          <p14:sldIdLst/>
        </p14:section>
        <p14:section name="Intermezzi e fine" id="{294E2F99-9EE2-4143-ACFE-FCF4B980C0B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1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AE8"/>
    <a:srgbClr val="DC002E"/>
    <a:srgbClr val="008080"/>
    <a:srgbClr val="004687"/>
    <a:srgbClr val="DE0B37"/>
    <a:srgbClr val="FEF0D3"/>
    <a:srgbClr val="B2B2B2"/>
    <a:srgbClr val="7B7B7B"/>
    <a:srgbClr val="7E7E7E"/>
    <a:srgbClr val="FEF2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10" autoAdjust="0"/>
    <p:restoredTop sz="95430" autoAdjust="0"/>
  </p:normalViewPr>
  <p:slideViewPr>
    <p:cSldViewPr snapToGrid="0">
      <p:cViewPr varScale="1">
        <p:scale>
          <a:sx n="115" d="100"/>
          <a:sy n="115" d="100"/>
        </p:scale>
        <p:origin x="876" y="108"/>
      </p:cViewPr>
      <p:guideLst>
        <p:guide orient="horz" pos="618"/>
        <p:guide pos="1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9346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Master" Target="slideMasters/slideMaster23.xml"/><Relationship Id="rId39" Type="http://schemas.openxmlformats.org/officeDocument/2006/relationships/slide" Target="slides/slide7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2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50" Type="http://schemas.openxmlformats.org/officeDocument/2006/relationships/slide" Target="slides/slide18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Master" Target="slideMasters/slideMaster22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46" Type="http://schemas.openxmlformats.org/officeDocument/2006/relationships/slide" Target="slides/slide14.xml"/><Relationship Id="rId59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Master" Target="slideMasters/slideMaster26.xml"/><Relationship Id="rId41" Type="http://schemas.openxmlformats.org/officeDocument/2006/relationships/slide" Target="slides/slide9.xml"/><Relationship Id="rId54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Master" Target="slideMasters/slideMaster21.xml"/><Relationship Id="rId32" Type="http://schemas.openxmlformats.org/officeDocument/2006/relationships/slideMaster" Target="slideMasters/slideMaster29.xml"/><Relationship Id="rId37" Type="http://schemas.openxmlformats.org/officeDocument/2006/relationships/slide" Target="slides/slide5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53" Type="http://schemas.openxmlformats.org/officeDocument/2006/relationships/slide" Target="slides/slide21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Master" Target="slideMasters/slideMaster25.xml"/><Relationship Id="rId36" Type="http://schemas.openxmlformats.org/officeDocument/2006/relationships/slide" Target="slides/slide4.xml"/><Relationship Id="rId49" Type="http://schemas.openxmlformats.org/officeDocument/2006/relationships/slide" Target="slides/slide17.xml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Master" Target="slideMasters/slideMaster28.xml"/><Relationship Id="rId44" Type="http://schemas.openxmlformats.org/officeDocument/2006/relationships/slide" Target="slides/slide12.xml"/><Relationship Id="rId52" Type="http://schemas.openxmlformats.org/officeDocument/2006/relationships/slide" Target="slides/slide20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Master" Target="slideMasters/slideMaster24.xml"/><Relationship Id="rId30" Type="http://schemas.openxmlformats.org/officeDocument/2006/relationships/slideMaster" Target="slideMasters/slideMaster27.xml"/><Relationship Id="rId35" Type="http://schemas.openxmlformats.org/officeDocument/2006/relationships/slide" Target="slides/slide3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56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19.xml"/><Relationship Id="rId3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2975240" cy="501640"/>
          </a:xfrm>
          <a:prstGeom prst="rect">
            <a:avLst/>
          </a:prstGeom>
        </p:spPr>
        <p:txBody>
          <a:bodyPr vert="horz" lIns="92634" tIns="46316" rIns="92634" bIns="4631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9113" y="2"/>
            <a:ext cx="2975240" cy="501640"/>
          </a:xfrm>
          <a:prstGeom prst="rect">
            <a:avLst/>
          </a:prstGeom>
        </p:spPr>
        <p:txBody>
          <a:bodyPr vert="horz" lIns="92634" tIns="46316" rIns="92634" bIns="46316" rtlCol="0"/>
          <a:lstStyle>
            <a:lvl1pPr algn="r">
              <a:defRPr sz="1200"/>
            </a:lvl1pPr>
          </a:lstStyle>
          <a:p>
            <a:fld id="{620FE731-46A2-46A5-9AD2-A416FE8CEE67}" type="datetimeFigureOut">
              <a:rPr lang="en-GB" smtClean="0"/>
              <a:t>04/02/2021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6" y="9496439"/>
            <a:ext cx="2975240" cy="501639"/>
          </a:xfrm>
          <a:prstGeom prst="rect">
            <a:avLst/>
          </a:prstGeom>
        </p:spPr>
        <p:txBody>
          <a:bodyPr vert="horz" lIns="92634" tIns="46316" rIns="92634" bIns="4631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9113" y="9496439"/>
            <a:ext cx="2975240" cy="501639"/>
          </a:xfrm>
          <a:prstGeom prst="rect">
            <a:avLst/>
          </a:prstGeom>
        </p:spPr>
        <p:txBody>
          <a:bodyPr vert="horz" lIns="92634" tIns="46316" rIns="92634" bIns="46316" rtlCol="0" anchor="b"/>
          <a:lstStyle>
            <a:lvl1pPr algn="r">
              <a:defRPr sz="1200"/>
            </a:lvl1pPr>
          </a:lstStyle>
          <a:p>
            <a:fld id="{389669B9-D8F4-4B71-AFE9-9876933799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809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2975240" cy="501640"/>
          </a:xfrm>
          <a:prstGeom prst="rect">
            <a:avLst/>
          </a:prstGeom>
        </p:spPr>
        <p:txBody>
          <a:bodyPr vert="horz" lIns="92634" tIns="46316" rIns="92634" bIns="4631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9113" y="2"/>
            <a:ext cx="2975240" cy="501640"/>
          </a:xfrm>
          <a:prstGeom prst="rect">
            <a:avLst/>
          </a:prstGeom>
        </p:spPr>
        <p:txBody>
          <a:bodyPr vert="horz" lIns="92634" tIns="46316" rIns="92634" bIns="46316" rtlCol="0"/>
          <a:lstStyle>
            <a:lvl1pPr algn="r">
              <a:defRPr sz="1200"/>
            </a:lvl1pPr>
          </a:lstStyle>
          <a:p>
            <a:fld id="{D84BD0BD-8420-46F9-8257-B8F286606235}" type="datetimeFigureOut">
              <a:rPr lang="it-IT" smtClean="0"/>
              <a:t>04/02/2021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0950"/>
            <a:ext cx="5992812" cy="33702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34" tIns="46316" rIns="92634" bIns="46316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6595" y="4811577"/>
            <a:ext cx="5492750" cy="3936741"/>
          </a:xfrm>
          <a:prstGeom prst="rect">
            <a:avLst/>
          </a:prstGeom>
        </p:spPr>
        <p:txBody>
          <a:bodyPr vert="horz" lIns="92634" tIns="46316" rIns="92634" bIns="46316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6" y="9496439"/>
            <a:ext cx="2975240" cy="501639"/>
          </a:xfrm>
          <a:prstGeom prst="rect">
            <a:avLst/>
          </a:prstGeom>
        </p:spPr>
        <p:txBody>
          <a:bodyPr vert="horz" lIns="92634" tIns="46316" rIns="92634" bIns="4631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9113" y="9496439"/>
            <a:ext cx="2975240" cy="501639"/>
          </a:xfrm>
          <a:prstGeom prst="rect">
            <a:avLst/>
          </a:prstGeom>
        </p:spPr>
        <p:txBody>
          <a:bodyPr vert="horz" lIns="92634" tIns="46316" rIns="92634" bIns="46316" rtlCol="0" anchor="b"/>
          <a:lstStyle>
            <a:lvl1pPr algn="r">
              <a:defRPr sz="1200"/>
            </a:lvl1pPr>
          </a:lstStyle>
          <a:p>
            <a:fld id="{BFD64B0E-3DDE-4A0E-88A9-3A41651A45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8101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5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2734" algn="l" defTabSz="905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05447" algn="l" defTabSz="905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58170" algn="l" defTabSz="905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10892" algn="l" defTabSz="905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63613" algn="l" defTabSz="905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16337" algn="l" defTabSz="905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69066" algn="l" defTabSz="905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21786" algn="l" defTabSz="905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8573">
              <a:defRPr/>
            </a:pPr>
            <a:fld id="{F18CC167-BC92-49DD-8B2E-5C4FBFD8E7FC}" type="slidenum">
              <a:rPr lang="it-IT">
                <a:solidFill>
                  <a:prstClr val="black"/>
                </a:solidFill>
                <a:latin typeface="Calibri"/>
              </a:rPr>
              <a:pPr defTabSz="928573">
                <a:defRPr/>
              </a:pPr>
              <a:t>3</a:t>
            </a:fld>
            <a:endParaRPr lang="it-I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4761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14029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28573">
              <a:defRPr/>
            </a:pPr>
            <a:fld id="{1355F70E-B92C-4E9E-8876-8C9B2F32B543}" type="slidenum">
              <a:rPr lang="it-IT" altLang="it-IT">
                <a:solidFill>
                  <a:srgbClr val="000000"/>
                </a:solidFill>
                <a:latin typeface="Calibri"/>
              </a:rPr>
              <a:pPr defTabSz="928573">
                <a:defRPr/>
              </a:pPr>
              <a:t>4</a:t>
            </a:fld>
            <a:endParaRPr lang="it-IT" altLang="it-IT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58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10752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38695">
              <a:defRPr/>
            </a:pPr>
            <a:fld id="{5AF616DF-06CD-4131-973A-A615ACCA030F}" type="slidenum">
              <a:rPr lang="it-IT" altLang="it-IT" sz="1300">
                <a:solidFill>
                  <a:prstClr val="black"/>
                </a:solidFill>
                <a:latin typeface="Calibri"/>
              </a:rPr>
              <a:pPr defTabSz="938695">
                <a:defRPr/>
              </a:pPr>
              <a:t>7</a:t>
            </a:fld>
            <a:endParaRPr lang="it-IT" altLang="it-IT" sz="13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5676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8573">
              <a:defRPr/>
            </a:pPr>
            <a:fld id="{608A593E-3CE9-478B-9DBF-3BF6C7BD0A59}" type="slidenum">
              <a:rPr lang="it-IT">
                <a:solidFill>
                  <a:prstClr val="black"/>
                </a:solidFill>
                <a:latin typeface="Calibri"/>
              </a:rPr>
              <a:pPr defTabSz="928573">
                <a:defRPr/>
              </a:pPr>
              <a:t>9</a:t>
            </a:fld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1659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528638" y="74613"/>
            <a:ext cx="4289425" cy="2413000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660">
              <a:defRPr/>
            </a:pPr>
            <a:fld id="{D42A7F87-7D20-4E51-96BD-93CE98BF9C98}" type="slidenum">
              <a:rPr lang="it-IT">
                <a:solidFill>
                  <a:prstClr val="black"/>
                </a:solidFill>
                <a:latin typeface="Futura LT" panose="02000503000000000000" pitchFamily="2" charset="0"/>
              </a:rPr>
              <a:pPr defTabSz="465660">
                <a:defRPr/>
              </a:pPr>
              <a:t>10</a:t>
            </a:fld>
            <a:endParaRPr lang="it-IT" dirty="0">
              <a:solidFill>
                <a:prstClr val="black"/>
              </a:solidFill>
              <a:latin typeface="Futura LT" panose="02000503000000000000" pitchFamily="2" charset="0"/>
            </a:endParaRPr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11"/>
          </p:nvPr>
        </p:nvSpPr>
        <p:spPr>
          <a:xfrm>
            <a:off x="153080" y="2489647"/>
            <a:ext cx="9126786" cy="4537163"/>
          </a:xfrm>
        </p:spPr>
        <p:txBody>
          <a:bodyPr/>
          <a:lstStyle/>
          <a:p>
            <a:pPr defTabSz="928514"/>
            <a:endParaRPr lang="it-IT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837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8573">
              <a:defRPr/>
            </a:pPr>
            <a:fld id="{10FB27A7-4CBD-459A-8AB1-A47A9D5D8727}" type="slidenum">
              <a:rPr lang="it-IT">
                <a:solidFill>
                  <a:prstClr val="black"/>
                </a:solidFill>
                <a:latin typeface="Calibri" panose="020F0502020204030204"/>
              </a:rPr>
              <a:pPr defTabSz="928573">
                <a:defRPr/>
              </a:pPr>
              <a:t>11</a:t>
            </a:fld>
            <a:endParaRPr lang="it-IT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7824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522288" y="74613"/>
            <a:ext cx="4330700" cy="2436812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8843">
              <a:defRPr/>
            </a:pPr>
            <a:fld id="{D42A7F87-7D20-4E51-96BD-93CE98BF9C98}" type="slidenum">
              <a:rPr lang="it-IT">
                <a:solidFill>
                  <a:prstClr val="black"/>
                </a:solidFill>
                <a:latin typeface="Futura LT" panose="02000503000000000000" pitchFamily="2" charset="0"/>
              </a:rPr>
              <a:pPr defTabSz="468843">
                <a:defRPr/>
              </a:pPr>
              <a:t>14</a:t>
            </a:fld>
            <a:endParaRPr lang="it-IT" dirty="0">
              <a:solidFill>
                <a:prstClr val="black"/>
              </a:solidFill>
              <a:latin typeface="Futura LT" panose="02000503000000000000" pitchFamily="2" charset="0"/>
            </a:endParaRPr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11"/>
          </p:nvPr>
        </p:nvSpPr>
        <p:spPr>
          <a:xfrm>
            <a:off x="153919" y="2511742"/>
            <a:ext cx="9176683" cy="4577428"/>
          </a:xfrm>
        </p:spPr>
        <p:txBody>
          <a:bodyPr/>
          <a:lstStyle/>
          <a:p>
            <a:pPr defTabSz="934864"/>
            <a:endParaRPr lang="it-IT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739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66738" y="134938"/>
            <a:ext cx="5143500" cy="2894012"/>
          </a:xfrm>
          <a:prstGeom prst="rect">
            <a:avLst/>
          </a:prstGeom>
        </p:spPr>
      </p:sp>
      <p:sp>
        <p:nvSpPr>
          <p:cNvPr id="787" name="PlaceHolder 2"/>
          <p:cNvSpPr>
            <a:spLocks noGrp="1"/>
          </p:cNvSpPr>
          <p:nvPr>
            <p:ph type="body"/>
          </p:nvPr>
        </p:nvSpPr>
        <p:spPr>
          <a:xfrm>
            <a:off x="116693" y="2930061"/>
            <a:ext cx="9528047" cy="4506756"/>
          </a:xfrm>
          <a:prstGeom prst="rect">
            <a:avLst/>
          </a:prstGeom>
        </p:spPr>
        <p:txBody>
          <a:bodyPr lIns="97610" tIns="48988" rIns="97610" bIns="48988">
            <a:noAutofit/>
          </a:bodyPr>
          <a:lstStyle/>
          <a:p>
            <a:endParaRPr lang="it-IT" sz="2000" spc="-1" dirty="0">
              <a:latin typeface="Arial"/>
            </a:endParaRPr>
          </a:p>
        </p:txBody>
      </p:sp>
      <p:sp>
        <p:nvSpPr>
          <p:cNvPr id="788" name="CustomShape 3"/>
          <p:cNvSpPr/>
          <p:nvPr/>
        </p:nvSpPr>
        <p:spPr>
          <a:xfrm>
            <a:off x="5697380" y="6999612"/>
            <a:ext cx="4357251" cy="3694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610" tIns="48988" rIns="97610" bIns="48988" anchor="b">
            <a:noAutofit/>
          </a:bodyPr>
          <a:lstStyle/>
          <a:p>
            <a:pPr algn="r" defTabSz="464287">
              <a:defRPr/>
            </a:pPr>
            <a:fld id="{49BF0DAD-576E-497F-9FFF-CC9AB87CD4C8}" type="slidenum">
              <a:rPr lang="it-IT" sz="1200" spc="-1">
                <a:solidFill>
                  <a:srgbClr val="000000"/>
                </a:solidFill>
                <a:latin typeface="Futura LT"/>
              </a:rPr>
              <a:pPr algn="r" defTabSz="464287">
                <a:defRPr/>
              </a:pPr>
              <a:t>15</a:t>
            </a:fld>
            <a:endParaRPr lang="it-IT" sz="1200" spc="-1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014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Esplicitare</a:t>
            </a:r>
            <a:r>
              <a:rPr lang="it-IT" baseline="0" dirty="0"/>
              <a:t> che il green deal viene attuato tramite QFP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8573">
              <a:defRPr/>
            </a:pPr>
            <a:fld id="{10FB27A7-4CBD-459A-8AB1-A47A9D5D8727}" type="slidenum">
              <a:rPr lang="it-IT">
                <a:solidFill>
                  <a:prstClr val="black"/>
                </a:solidFill>
                <a:latin typeface="Calibri" panose="020F0502020204030204"/>
              </a:rPr>
              <a:pPr defTabSz="928573">
                <a:defRPr/>
              </a:pPr>
              <a:t>17</a:t>
            </a:fld>
            <a:endParaRPr lang="it-IT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58509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8573">
              <a:defRPr/>
            </a:pPr>
            <a:fld id="{E46D04E5-2AA8-4D6A-9B86-117BA14B394B}" type="slidenum">
              <a:rPr lang="it-IT">
                <a:solidFill>
                  <a:prstClr val="black"/>
                </a:solidFill>
                <a:latin typeface="Calibri" panose="020F0502020204030204"/>
              </a:rPr>
              <a:pPr defTabSz="928573">
                <a:defRPr/>
              </a:pPr>
              <a:t>18</a:t>
            </a:fld>
            <a:endParaRPr lang="it-IT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60240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993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28573">
              <a:defRPr/>
            </a:pPr>
            <a:fld id="{F516FBBE-B1A2-41ED-AEF0-501FE4B0270F}" type="slidenum">
              <a:rPr lang="it-IT" altLang="it-IT">
                <a:solidFill>
                  <a:prstClr val="black"/>
                </a:solidFill>
                <a:latin typeface="Calibri"/>
              </a:rPr>
              <a:pPr defTabSz="928573">
                <a:defRPr/>
              </a:pPr>
              <a:t>19</a:t>
            </a:fld>
            <a:endParaRPr lang="it-IT" alt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1491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66738" y="134938"/>
            <a:ext cx="5143500" cy="2894012"/>
          </a:xfrm>
          <a:prstGeom prst="rect">
            <a:avLst/>
          </a:prstGeom>
        </p:spPr>
      </p:sp>
      <p:sp>
        <p:nvSpPr>
          <p:cNvPr id="787" name="PlaceHolder 2"/>
          <p:cNvSpPr>
            <a:spLocks noGrp="1"/>
          </p:cNvSpPr>
          <p:nvPr>
            <p:ph type="body"/>
          </p:nvPr>
        </p:nvSpPr>
        <p:spPr>
          <a:xfrm>
            <a:off x="116693" y="2930061"/>
            <a:ext cx="9528047" cy="4506756"/>
          </a:xfrm>
          <a:prstGeom prst="rect">
            <a:avLst/>
          </a:prstGeom>
        </p:spPr>
        <p:txBody>
          <a:bodyPr lIns="97610" tIns="48988" rIns="97610" bIns="48988">
            <a:noAutofit/>
          </a:bodyPr>
          <a:lstStyle/>
          <a:p>
            <a:endParaRPr lang="it-IT" sz="2000" spc="-1" dirty="0">
              <a:latin typeface="Arial"/>
            </a:endParaRPr>
          </a:p>
        </p:txBody>
      </p:sp>
      <p:sp>
        <p:nvSpPr>
          <p:cNvPr id="788" name="CustomShape 3"/>
          <p:cNvSpPr/>
          <p:nvPr/>
        </p:nvSpPr>
        <p:spPr>
          <a:xfrm>
            <a:off x="5697380" y="6999612"/>
            <a:ext cx="4357251" cy="3694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610" tIns="48988" rIns="97610" bIns="48988" anchor="b">
            <a:noAutofit/>
          </a:bodyPr>
          <a:lstStyle/>
          <a:p>
            <a:pPr algn="r" defTabSz="464287">
              <a:defRPr/>
            </a:pPr>
            <a:fld id="{49BF0DAD-576E-497F-9FFF-CC9AB87CD4C8}" type="slidenum">
              <a:rPr lang="it-IT" sz="1200" spc="-1">
                <a:solidFill>
                  <a:srgbClr val="000000"/>
                </a:solidFill>
                <a:latin typeface="Futura LT"/>
              </a:rPr>
              <a:pPr algn="r" defTabSz="464287">
                <a:defRPr/>
              </a:pPr>
              <a:t>21</a:t>
            </a:fld>
            <a:endParaRPr lang="it-IT" sz="1200" spc="-1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87402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8573">
              <a:defRPr/>
            </a:pPr>
            <a:fld id="{E46D04E5-2AA8-4D6A-9B86-117BA14B394B}" type="slidenum">
              <a:rPr lang="it-IT">
                <a:solidFill>
                  <a:prstClr val="black"/>
                </a:solidFill>
                <a:latin typeface="Calibri" panose="020F0502020204030204"/>
              </a:rPr>
              <a:pPr defTabSz="928573">
                <a:defRPr/>
              </a:pPr>
              <a:t>22</a:t>
            </a:fld>
            <a:endParaRPr lang="it-IT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3618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.bin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6.bin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7.bin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8.bin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1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1.xml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7" Type="http://schemas.openxmlformats.org/officeDocument/2006/relationships/image" Target="../media/image20.emf"/><Relationship Id="rId2" Type="http://schemas.openxmlformats.org/officeDocument/2006/relationships/tags" Target="../tags/tag9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9.bin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0.bin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7" Type="http://schemas.openxmlformats.org/officeDocument/2006/relationships/image" Target="../media/image23.png"/><Relationship Id="rId2" Type="http://schemas.openxmlformats.org/officeDocument/2006/relationships/tags" Target="../tags/tag1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1.bin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2.bin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3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3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4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4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5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9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2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6.xml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/Relationships>
</file>

<file path=ppt/slideLayouts/_rels/slideLayout4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7.xml"/></Relationships>
</file>

<file path=ppt/slideLayouts/_rels/slideLayout4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Master" Target="../slideMasters/slideMaster27.xml"/><Relationship Id="rId7" Type="http://schemas.openxmlformats.org/officeDocument/2006/relationships/image" Target="../media/image31.png"/><Relationship Id="rId2" Type="http://schemas.openxmlformats.org/officeDocument/2006/relationships/tags" Target="../tags/tag1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0.jpeg"/><Relationship Id="rId5" Type="http://schemas.openxmlformats.org/officeDocument/2006/relationships/image" Target="../media/image29.emf"/><Relationship Id="rId4" Type="http://schemas.openxmlformats.org/officeDocument/2006/relationships/oleObject" Target="../embeddings/oleObject15.bin"/></Relationships>
</file>

<file path=ppt/slideLayouts/_rels/slideLayout4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3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48" tIns="45270" rIns="90548" bIns="45270" rtlCol="0" anchor="ctr"/>
          <a:lstStyle/>
          <a:p>
            <a:pPr marL="0" marR="0" lvl="0" indent="0" algn="ctr" defTabSz="9054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39405"/>
            <a:ext cx="7324451" cy="780665"/>
          </a:xfrm>
          <a:prstGeom prst="rect">
            <a:avLst/>
          </a:prstGeom>
          <a:noFill/>
          <a:effectLst/>
        </p:spPr>
        <p:txBody>
          <a:bodyPr vert="horz" wrap="square" lIns="0" tIns="45270" rIns="0" bIns="142587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/>
              <a:t>COPERTINA 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054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054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054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054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054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054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44162" y="2027559"/>
            <a:ext cx="5185489" cy="632932"/>
          </a:xfrm>
          <a:prstGeom prst="rect">
            <a:avLst/>
          </a:prstGeom>
          <a:noFill/>
          <a:effectLst/>
        </p:spPr>
        <p:txBody>
          <a:bodyPr vert="horz" wrap="square" lIns="0" tIns="45270" rIns="0" bIns="142587" rtlCol="0" anchor="t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/>
              <a:t>Sottotitolo 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1" hasCustomPrompt="1"/>
          </p:nvPr>
        </p:nvSpPr>
        <p:spPr>
          <a:xfrm>
            <a:off x="408065" y="5340916"/>
            <a:ext cx="1553547" cy="322467"/>
          </a:xfrm>
          <a:prstGeom prst="rect">
            <a:avLst/>
          </a:prstGeom>
        </p:spPr>
        <p:txBody>
          <a:bodyPr lIns="0" tIns="45270" rIns="0" bIns="45270"/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it-IT"/>
              <a:t>00 Mese 0000</a:t>
            </a:r>
          </a:p>
        </p:txBody>
      </p:sp>
      <p:pic>
        <p:nvPicPr>
          <p:cNvPr id="24" name="Immagin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65" y="6114801"/>
            <a:ext cx="206181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57147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pertina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9112" cy="6858000"/>
          </a:xfrm>
          <a:prstGeom prst="rect">
            <a:avLst/>
          </a:prstGeom>
          <a:solidFill>
            <a:schemeClr val="bg1"/>
          </a:solidFill>
        </p:spPr>
        <p:txBody>
          <a:bodyPr lIns="90548" tIns="45270" rIns="90548" bIns="45270"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3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48" tIns="45270" rIns="90548" bIns="45270" rtlCol="0" anchor="ctr"/>
          <a:lstStyle/>
          <a:p>
            <a:pPr marL="0" marR="0" lvl="0" indent="0" algn="ctr" defTabSz="9054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054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054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054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054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054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054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Titolo 1"/>
          <p:cNvSpPr>
            <a:spLocks noGrp="1"/>
          </p:cNvSpPr>
          <p:nvPr>
            <p:ph type="title" hasCustomPrompt="1"/>
          </p:nvPr>
        </p:nvSpPr>
        <p:spPr>
          <a:xfrm>
            <a:off x="407988" y="1789190"/>
            <a:ext cx="5430838" cy="2511691"/>
          </a:xfrm>
          <a:prstGeom prst="rect">
            <a:avLst/>
          </a:prstGeom>
        </p:spPr>
        <p:txBody>
          <a:bodyPr lIns="90548" tIns="45270" rIns="90548" bIns="45270" anchor="ctr" anchorCtr="0"/>
          <a:lstStyle>
            <a:lvl1pPr algn="r">
              <a:defRPr sz="5400">
                <a:solidFill>
                  <a:schemeClr val="bg1"/>
                </a:solidFill>
              </a:defRPr>
            </a:lvl1pPr>
          </a:lstStyle>
          <a:p>
            <a:r>
              <a:rPr lang="it-IT"/>
              <a:t>Copertina sezione - alt 2</a:t>
            </a:r>
          </a:p>
        </p:txBody>
      </p:sp>
      <p:sp>
        <p:nvSpPr>
          <p:cNvPr id="21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4350049"/>
            <a:ext cx="5430838" cy="585527"/>
          </a:xfrm>
          <a:prstGeom prst="rect">
            <a:avLst/>
          </a:prstGeom>
        </p:spPr>
        <p:txBody>
          <a:bodyPr lIns="90548" tIns="45270" rIns="90548" bIns="45270" anchor="ctr" anchorCtr="0"/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it-IT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3169885547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pertina Sottosezione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3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48" tIns="45270" rIns="90548" bIns="45270" rtlCol="0" anchor="ctr"/>
          <a:lstStyle/>
          <a:p>
            <a:pPr algn="ctr"/>
            <a:endParaRPr lang="it-IT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36671" y="2021904"/>
            <a:ext cx="5185489" cy="632932"/>
          </a:xfrm>
          <a:prstGeom prst="rect">
            <a:avLst/>
          </a:prstGeom>
          <a:noFill/>
          <a:effectLst/>
        </p:spPr>
        <p:txBody>
          <a:bodyPr vert="horz" wrap="square" lIns="0" tIns="45270" rIns="0" bIns="142587" rtlCol="0" anchor="b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/>
              <a:t>Sottotitolo</a:t>
            </a:r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39405"/>
            <a:ext cx="7324451" cy="780665"/>
          </a:xfrm>
          <a:prstGeom prst="rect">
            <a:avLst/>
          </a:prstGeom>
          <a:noFill/>
          <a:effectLst/>
        </p:spPr>
        <p:txBody>
          <a:bodyPr vert="horz" wrap="square" lIns="0" tIns="45270" rIns="0" bIns="142587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/>
              <a:t>Copertina sezione - alt 1</a:t>
            </a:r>
          </a:p>
        </p:txBody>
      </p:sp>
    </p:spTree>
    <p:extLst>
      <p:ext uri="{BB962C8B-B14F-4D97-AF65-F5344CB8AC3E}">
        <p14:creationId xmlns:p14="http://schemas.microsoft.com/office/powerpoint/2010/main" val="1735680731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9" name="Diapositiva think-cell" r:id="rId4" imgW="470" imgH="469" progId="TCLayout.ActiveDocument.1">
                  <p:embed/>
                </p:oleObj>
              </mc:Choice>
              <mc:Fallback>
                <p:oleObj name="Diapositiva think-cell" r:id="rId4" imgW="470" imgH="469" progId="TCLayout.ActiveDocument.1">
                  <p:embed/>
                  <p:pic>
                    <p:nvPicPr>
                      <p:cNvPr id="3" name="Oggetto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09769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75"/>
            <a:ext cx="11176620" cy="866367"/>
          </a:xfrm>
          <a:prstGeom prst="rect">
            <a:avLst/>
          </a:prstGeom>
        </p:spPr>
        <p:txBody>
          <a:bodyPr vert="horz" lIns="0" tIns="45270" rIns="90548" bIns="4527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442"/>
            <a:ext cx="11176620" cy="390933"/>
          </a:xfrm>
          <a:prstGeom prst="rect">
            <a:avLst/>
          </a:prstGeom>
        </p:spPr>
        <p:txBody>
          <a:bodyPr vert="horz" lIns="0" tIns="45270" rIns="90548" bIns="4527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444" y="1577978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48001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86581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29870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7788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/>
              <a:t>Testo Calibri 20pt</a:t>
            </a:r>
          </a:p>
          <a:p>
            <a:pPr lvl="1"/>
            <a:r>
              <a:rPr lang="it-IT"/>
              <a:t>Secondo livello 18pt</a:t>
            </a:r>
          </a:p>
          <a:p>
            <a:pPr lvl="2"/>
            <a:r>
              <a:rPr lang="it-IT"/>
              <a:t>Terzo livello 16pt</a:t>
            </a:r>
          </a:p>
          <a:p>
            <a:pPr lvl="3"/>
            <a:r>
              <a:rPr lang="it-IT"/>
              <a:t>Quarto livello 14pt</a:t>
            </a:r>
          </a:p>
          <a:p>
            <a:pPr lvl="4"/>
            <a:r>
              <a:rPr lang="it-IT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724" y="6414876"/>
            <a:ext cx="1210267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07225"/>
            <a:r>
              <a:rPr lang="it-IT"/>
              <a:t>Formato data GG/MM/AAAA</a:t>
            </a: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60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07225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3614075333"/>
      </p:ext>
    </p:extLst>
  </p:cSld>
  <p:clrMapOvr>
    <a:masterClrMapping/>
  </p:clrMapOvr>
  <p:transition spd="slow">
    <p:randomBar dir="vert"/>
  </p:transition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75"/>
            <a:ext cx="11176620" cy="866367"/>
          </a:xfrm>
          <a:prstGeom prst="rect">
            <a:avLst/>
          </a:prstGeom>
        </p:spPr>
        <p:txBody>
          <a:bodyPr vert="horz" lIns="0" tIns="45270" rIns="90548" bIns="4527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442"/>
            <a:ext cx="11176620" cy="390933"/>
          </a:xfrm>
          <a:prstGeom prst="rect">
            <a:avLst/>
          </a:prstGeom>
        </p:spPr>
        <p:txBody>
          <a:bodyPr vert="horz" lIns="0" tIns="45270" rIns="90548" bIns="4527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8"/>
            <a:ext cx="11176620" cy="4227513"/>
          </a:xfrm>
          <a:prstGeom prst="rect">
            <a:avLst/>
          </a:prstGeom>
        </p:spPr>
        <p:txBody>
          <a:bodyPr/>
          <a:lstStyle>
            <a:lvl1pPr marL="180759" indent="-180759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2490" indent="-174480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65783" indent="-179207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09081" indent="-179207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52373" indent="-174480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/>
              <a:t>Testo Calibri 20pt</a:t>
            </a:r>
          </a:p>
          <a:p>
            <a:pPr lvl="1"/>
            <a:r>
              <a:rPr lang="it-IT"/>
              <a:t>Secondo livello 18pt</a:t>
            </a:r>
          </a:p>
          <a:p>
            <a:pPr lvl="2"/>
            <a:r>
              <a:rPr lang="it-IT"/>
              <a:t>Terzo livello 16pt</a:t>
            </a:r>
          </a:p>
          <a:p>
            <a:pPr lvl="3"/>
            <a:r>
              <a:rPr lang="it-IT"/>
              <a:t>Quarto livello 14pt</a:t>
            </a:r>
          </a:p>
          <a:p>
            <a:pPr lvl="4"/>
            <a:r>
              <a:rPr lang="it-IT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724" y="6414876"/>
            <a:ext cx="1210267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07225"/>
            <a:r>
              <a:rPr lang="it-IT"/>
              <a:t>Formato data GG/MM/AAAA</a:t>
            </a: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60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07225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3470447653"/>
      </p:ext>
    </p:extLst>
  </p:cSld>
  <p:clrMapOvr>
    <a:masterClrMapping/>
  </p:clrMapOvr>
  <p:transition spd="slow">
    <p:randomBar dir="vert"/>
  </p:transition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75"/>
            <a:ext cx="11176620" cy="866367"/>
          </a:xfrm>
          <a:prstGeom prst="rect">
            <a:avLst/>
          </a:prstGeom>
        </p:spPr>
        <p:txBody>
          <a:bodyPr vert="horz" lIns="0" tIns="45270" rIns="90548" bIns="4527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442"/>
            <a:ext cx="11176620" cy="390933"/>
          </a:xfrm>
          <a:prstGeom prst="rect">
            <a:avLst/>
          </a:prstGeom>
        </p:spPr>
        <p:txBody>
          <a:bodyPr vert="horz" lIns="0" tIns="45270" rIns="90548" bIns="4527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724" y="6414876"/>
            <a:ext cx="1210267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07225"/>
            <a:r>
              <a:rPr lang="it-IT"/>
              <a:t>Formato data GG/MM/AAAA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60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07225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3710778652"/>
      </p:ext>
    </p:extLst>
  </p:cSld>
  <p:clrMapOvr>
    <a:masterClrMapping/>
  </p:clrMapOvr>
  <p:transition spd="slow">
    <p:randomBar dir="vert"/>
  </p:transition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724" y="6414876"/>
            <a:ext cx="1210267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07225"/>
            <a:r>
              <a:rPr lang="it-IT"/>
              <a:t>Formato data GG/MM/AAAA</a:t>
            </a:r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60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07225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833864819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75"/>
            <a:ext cx="11176620" cy="866367"/>
          </a:xfrm>
          <a:prstGeom prst="rect">
            <a:avLst/>
          </a:prstGeom>
        </p:spPr>
        <p:txBody>
          <a:bodyPr vert="horz" lIns="0" tIns="45270" rIns="90548" bIns="4527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442"/>
            <a:ext cx="11176620" cy="390933"/>
          </a:xfrm>
          <a:prstGeom prst="rect">
            <a:avLst/>
          </a:prstGeom>
        </p:spPr>
        <p:txBody>
          <a:bodyPr vert="horz" lIns="0" tIns="45270" rIns="90548" bIns="4527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9" y="1520828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/>
              <a:t>Calibri 20pt</a:t>
            </a:r>
          </a:p>
          <a:p>
            <a:pPr lvl="1"/>
            <a:r>
              <a:rPr lang="it-IT"/>
              <a:t>Secondo livello 18pt</a:t>
            </a:r>
          </a:p>
          <a:p>
            <a:pPr lvl="2"/>
            <a:r>
              <a:rPr lang="it-IT"/>
              <a:t>Terzo livello 16pt</a:t>
            </a:r>
          </a:p>
          <a:p>
            <a:pPr lvl="3"/>
            <a:r>
              <a:rPr lang="it-IT"/>
              <a:t>Quarto livello 14pt</a:t>
            </a:r>
          </a:p>
          <a:p>
            <a:pPr lvl="4"/>
            <a:r>
              <a:rPr lang="it-IT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7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07225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07225"/>
              <a:t>‹N›</a:t>
            </a:fld>
            <a:endParaRPr lang="it-IT">
              <a:solidFill>
                <a:schemeClr val="tx2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724" y="6414876"/>
            <a:ext cx="1210267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07225"/>
            <a:r>
              <a:rPr lang="it-IT"/>
              <a:t>Formato data GG/MM/AAAA</a:t>
            </a:r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60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07225"/>
            <a:r>
              <a:rPr lang="en-GB"/>
              <a:t>Titolo presentazione   I   Nome relatore</a:t>
            </a:r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92" y="6300561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96292"/>
      </p:ext>
    </p:extLst>
  </p:cSld>
  <p:clrMapOvr>
    <a:masterClrMapping/>
  </p:clrMapOvr>
  <p:transition spd="slow">
    <p:randomBar dir="vert"/>
  </p:transition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48" tIns="45270" rIns="90548" bIns="45270" rtlCol="0" anchor="ctr"/>
          <a:lstStyle/>
          <a:p>
            <a:pPr algn="ctr"/>
            <a:endParaRPr lang="it-IT" sz="1200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48" tIns="45270" rIns="90548" bIns="45270" rtlCol="0" anchor="ctr"/>
          <a:lstStyle/>
          <a:p>
            <a:pPr algn="ctr"/>
            <a:endParaRPr lang="it-IT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7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07225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07225"/>
              <a:t>‹N›</a:t>
            </a:fld>
            <a:endParaRPr lang="it-IT">
              <a:solidFill>
                <a:schemeClr val="tx2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9" y="901775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724" y="6414876"/>
            <a:ext cx="1210267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07225"/>
            <a:r>
              <a:rPr lang="it-IT"/>
              <a:t>Formato data GG/MM/AAAA</a:t>
            </a:r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60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07225"/>
            <a:r>
              <a:rPr lang="en-GB"/>
              <a:t>Titolo presentazione   I   Nome relatore</a:t>
            </a:r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92" y="6300561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73884"/>
      </p:ext>
    </p:extLst>
  </p:cSld>
  <p:clrMapOvr>
    <a:masterClrMapping/>
  </p:clrMapOvr>
  <p:transition spd="slow">
    <p:randomBar dir="vert"/>
  </p:transition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zie - F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83084A23-6A9D-48F6-95F5-5090736F718A}"/>
              </a:ext>
            </a:extLst>
          </p:cNvPr>
          <p:cNvSpPr/>
          <p:nvPr userDrawn="1"/>
        </p:nvSpPr>
        <p:spPr>
          <a:xfrm>
            <a:off x="11719113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48" tIns="45270" rIns="90548" bIns="45270" rtlCol="0" anchor="ctr"/>
          <a:lstStyle/>
          <a:p>
            <a:pPr algn="ctr"/>
            <a:endParaRPr lang="it-IT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9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39405"/>
            <a:ext cx="7324451" cy="780665"/>
          </a:xfrm>
          <a:prstGeom prst="rect">
            <a:avLst/>
          </a:prstGeom>
          <a:noFill/>
          <a:effectLst/>
        </p:spPr>
        <p:txBody>
          <a:bodyPr vert="horz" wrap="square" lIns="0" tIns="45270" rIns="0" bIns="142587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844526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22782"/>
            <a:ext cx="7324451" cy="79725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 dirty="0"/>
              <a:t>COPERTINA 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44162" y="2027528"/>
            <a:ext cx="5185489" cy="63477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t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 dirty="0"/>
              <a:t>Sottotitolo 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5340914"/>
            <a:ext cx="1553547" cy="322467"/>
          </a:xfrm>
          <a:prstGeom prst="rect">
            <a:avLst/>
          </a:prstGeom>
        </p:spPr>
        <p:txBody>
          <a:bodyPr lIns="0" rIns="0"/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00 Mese 0000</a:t>
            </a:r>
          </a:p>
        </p:txBody>
      </p:sp>
      <p:pic>
        <p:nvPicPr>
          <p:cNvPr id="24" name="Immagin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114800"/>
            <a:ext cx="206181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19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pertina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9112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Titolo 1"/>
          <p:cNvSpPr>
            <a:spLocks noGrp="1"/>
          </p:cNvSpPr>
          <p:nvPr>
            <p:ph type="title" hasCustomPrompt="1"/>
          </p:nvPr>
        </p:nvSpPr>
        <p:spPr>
          <a:xfrm>
            <a:off x="407988" y="1789113"/>
            <a:ext cx="5430838" cy="2511691"/>
          </a:xfrm>
          <a:prstGeom prst="rect">
            <a:avLst/>
          </a:prstGeom>
        </p:spPr>
        <p:txBody>
          <a:bodyPr anchor="ctr" anchorCtr="0"/>
          <a:lstStyle>
            <a:lvl1pPr algn="r">
              <a:defRPr sz="54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Copertina sezione - alt 2</a:t>
            </a:r>
          </a:p>
        </p:txBody>
      </p:sp>
      <p:sp>
        <p:nvSpPr>
          <p:cNvPr id="21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4350048"/>
            <a:ext cx="5430838" cy="585527"/>
          </a:xfrm>
          <a:prstGeom prst="rect">
            <a:avLst/>
          </a:prstGeom>
        </p:spPr>
        <p:txBody>
          <a:bodyPr anchor="ctr" anchorCtr="0"/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2322348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pertina Sottosezione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36667" y="2020033"/>
            <a:ext cx="5185489" cy="63477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 dirty="0"/>
              <a:t>Sottotitolo</a:t>
            </a:r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22782"/>
            <a:ext cx="7324451" cy="79725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 dirty="0"/>
              <a:t>Copertina sezione - alt 1</a:t>
            </a:r>
          </a:p>
        </p:txBody>
      </p:sp>
    </p:spTree>
    <p:extLst>
      <p:ext uri="{BB962C8B-B14F-4D97-AF65-F5344CB8AC3E}">
        <p14:creationId xmlns:p14="http://schemas.microsoft.com/office/powerpoint/2010/main" val="864118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7533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869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46154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1860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4843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034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51788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51680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68544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10789846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649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48907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92116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17961971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24467068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7511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25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64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22782"/>
            <a:ext cx="7324451" cy="79725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 dirty="0"/>
              <a:t>COPERTINA 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44162" y="2027528"/>
            <a:ext cx="5185489" cy="63477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t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 dirty="0"/>
              <a:t>Sottotitolo 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5340914"/>
            <a:ext cx="1553547" cy="322467"/>
          </a:xfrm>
          <a:prstGeom prst="rect">
            <a:avLst/>
          </a:prstGeom>
        </p:spPr>
        <p:txBody>
          <a:bodyPr lIns="0" rIns="0"/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00 Mese 0000</a:t>
            </a:r>
          </a:p>
        </p:txBody>
      </p:sp>
      <p:pic>
        <p:nvPicPr>
          <p:cNvPr id="24" name="Immagin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114800"/>
            <a:ext cx="206181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798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pertina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9112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Titolo 1"/>
          <p:cNvSpPr>
            <a:spLocks noGrp="1"/>
          </p:cNvSpPr>
          <p:nvPr>
            <p:ph type="title" hasCustomPrompt="1"/>
          </p:nvPr>
        </p:nvSpPr>
        <p:spPr>
          <a:xfrm>
            <a:off x="407988" y="1789113"/>
            <a:ext cx="5430838" cy="2511691"/>
          </a:xfrm>
          <a:prstGeom prst="rect">
            <a:avLst/>
          </a:prstGeom>
        </p:spPr>
        <p:txBody>
          <a:bodyPr anchor="ctr" anchorCtr="0"/>
          <a:lstStyle>
            <a:lvl1pPr algn="r">
              <a:defRPr sz="54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Copertina sezione - alt 2</a:t>
            </a:r>
          </a:p>
        </p:txBody>
      </p:sp>
      <p:sp>
        <p:nvSpPr>
          <p:cNvPr id="21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4350048"/>
            <a:ext cx="5430838" cy="585527"/>
          </a:xfrm>
          <a:prstGeom prst="rect">
            <a:avLst/>
          </a:prstGeom>
        </p:spPr>
        <p:txBody>
          <a:bodyPr anchor="ctr" anchorCtr="0"/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6104305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pertina Sottosezione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36667" y="2020033"/>
            <a:ext cx="5185489" cy="63477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 dirty="0"/>
              <a:t>Sottotitolo</a:t>
            </a:r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22782"/>
            <a:ext cx="7324451" cy="79725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 dirty="0"/>
              <a:t>Copertina sezione - alt 1</a:t>
            </a:r>
          </a:p>
        </p:txBody>
      </p:sp>
    </p:spTree>
    <p:extLst>
      <p:ext uri="{BB962C8B-B14F-4D97-AF65-F5344CB8AC3E}">
        <p14:creationId xmlns:p14="http://schemas.microsoft.com/office/powerpoint/2010/main" val="33567379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83084A23-6A9D-48F6-95F5-5090736F718A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72009" y="1958664"/>
            <a:ext cx="6356861" cy="346386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algn="l">
              <a:defRPr lang="it-IT" sz="2000" baseline="0" smtClean="0">
                <a:solidFill>
                  <a:schemeClr val="bg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Indice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0778424" y="1958663"/>
            <a:ext cx="543732" cy="346387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algn="r">
              <a:defRPr lang="it-IT" sz="2000" baseline="0" smtClean="0">
                <a:solidFill>
                  <a:schemeClr val="bg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N </a:t>
            </a:r>
          </a:p>
        </p:txBody>
      </p:sp>
      <p:sp>
        <p:nvSpPr>
          <p:cNvPr id="28" name="CasellaDiTesto 27"/>
          <p:cNvSpPr txBox="1"/>
          <p:nvPr userDrawn="1"/>
        </p:nvSpPr>
        <p:spPr>
          <a:xfrm>
            <a:off x="9506078" y="1119200"/>
            <a:ext cx="181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INDICE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673265" y="1958663"/>
            <a:ext cx="1366560" cy="346387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algn="r">
              <a:defRPr lang="it-IT" sz="2000" b="1" baseline="0" smtClean="0">
                <a:solidFill>
                  <a:schemeClr val="tx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00</a:t>
            </a:r>
          </a:p>
        </p:txBody>
      </p:sp>
      <p:sp>
        <p:nvSpPr>
          <p:cNvPr id="35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68732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02827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05668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03875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17535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65366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331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41280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45247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7946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21667474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8224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98692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74935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37654910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40502800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02225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6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583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9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7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51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9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7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6359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6570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9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4438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9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7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2590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9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7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0370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9" y="1557338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9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6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0599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9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700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4749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95403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36857209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7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9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735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5595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9" y="1388791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4" y="1388791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4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20" y="1388791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20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0847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9" y="1388791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4" y="1388791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4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20" y="1388791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20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9" y="3429001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4" y="3429001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4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20" y="3429001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20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31388550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1789115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4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4" y="1789115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20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20" y="1789115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9" y="3186385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4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4" y="3186385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20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20" y="3186385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9" y="4578924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4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4" y="4578924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20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20" y="4578924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54060605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7361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1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00">
                <a:solidFill>
                  <a:srgbClr val="FFFFFF"/>
                </a:solidFill>
              </a:endParaRPr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00">
                <a:solidFill>
                  <a:srgbClr val="FFFFFF"/>
                </a:solidFill>
              </a:endParaRPr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9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7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8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z="1000">
                <a:solidFill>
                  <a:srgbClr val="DC002E"/>
                </a:solidFill>
              </a:rPr>
              <a:pPr defTabSz="1219170"/>
              <a:t>‹N›</a:t>
            </a:fld>
            <a:endParaRPr lang="it-IT" sz="1000" dirty="0">
              <a:solidFill>
                <a:srgbClr val="DC002E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FFFFFF"/>
                </a:solidFill>
              </a:rPr>
              <a:t>Formato data GG/MM/AAAA</a:t>
            </a: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FFFFFF"/>
                </a:solidFill>
              </a:rPr>
              <a:t>Titolo presentazione   I   Nome relatore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96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>
              <a:solidFill>
                <a:srgbClr val="FFFFFF"/>
              </a:solidFill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>
              <a:solidFill>
                <a:srgbClr val="FFFFFF"/>
              </a:solidFill>
            </a:endParaRPr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5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8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z="1000">
                <a:solidFill>
                  <a:srgbClr val="DC002E"/>
                </a:solidFill>
              </a:rPr>
              <a:pPr defTabSz="1219170"/>
              <a:t>‹N›</a:t>
            </a:fld>
            <a:endParaRPr lang="it-IT" sz="1000" dirty="0">
              <a:solidFill>
                <a:srgbClr val="DC002E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2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FFFFFF"/>
                </a:solidFill>
              </a:rPr>
              <a:t>Formato data GG/MM/AAAA</a:t>
            </a: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FFFFFF"/>
                </a:solidFill>
              </a:rPr>
              <a:t>Titolo presentazione   I   Nome relatore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300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80" y="1577978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6527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8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6930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80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8343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76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8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1975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9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1824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81" y="1557338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6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698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700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0841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28870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133202149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7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456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10719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81" y="1388815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81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56" y="1388815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56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32" y="1388815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32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1948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81" y="1388815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81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56" y="1388815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56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32" y="1388815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32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81" y="3429001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81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56" y="3429001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56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32" y="3429001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32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33558461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81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81" y="1789118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56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56" y="1789118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32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32" y="1789118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81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81" y="3186386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56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56" y="3186386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32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32" y="3186386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81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81" y="4578948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56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56" y="4578948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32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32" y="4578948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21018002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75136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13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00">
                <a:solidFill>
                  <a:srgbClr val="FFFFFF"/>
                </a:solidFill>
              </a:endParaRPr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00">
                <a:solidFill>
                  <a:srgbClr val="FFFFFF"/>
                </a:solidFill>
              </a:endParaRPr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30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32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z="1000">
                <a:solidFill>
                  <a:srgbClr val="DC002E"/>
                </a:solidFill>
              </a:rPr>
              <a:pPr defTabSz="1219170"/>
              <a:t>‹N›</a:t>
            </a:fld>
            <a:endParaRPr lang="it-IT" sz="1000" dirty="0">
              <a:solidFill>
                <a:srgbClr val="DC002E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FFFFFF"/>
                </a:solidFill>
              </a:rPr>
              <a:t>Formato data GG/MM/AAAA</a:t>
            </a: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FFFFFF"/>
                </a:solidFill>
              </a:rPr>
              <a:t>Titolo presentazione   I   Nome relatore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25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13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>
              <a:solidFill>
                <a:srgbClr val="FFFFFF"/>
              </a:solidFill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>
              <a:solidFill>
                <a:srgbClr val="FFFFFF"/>
              </a:solidFill>
            </a:endParaRPr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87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32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z="1000">
                <a:solidFill>
                  <a:srgbClr val="DC002E"/>
                </a:solidFill>
              </a:rPr>
              <a:pPr defTabSz="1219170"/>
              <a:t>‹N›</a:t>
            </a:fld>
            <a:endParaRPr lang="it-IT" sz="1000" dirty="0">
              <a:solidFill>
                <a:srgbClr val="DC002E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3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FFFFFF"/>
                </a:solidFill>
              </a:rPr>
              <a:t>Formato data GG/MM/AAAA</a:t>
            </a: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FFFFFF"/>
                </a:solidFill>
              </a:rPr>
              <a:t>Titolo presentazione   I   Nome relatore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09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093418" y="6414827"/>
            <a:ext cx="490583" cy="123111"/>
          </a:xfrm>
        </p:spPr>
        <p:txBody>
          <a:bodyPr/>
          <a:lstStyle/>
          <a:p>
            <a:fld id="{362D19CE-69CE-4232-9619-7D3E9BF8645A}" type="datetimeFigureOut">
              <a:rPr lang="it-IT">
                <a:solidFill>
                  <a:srgbClr val="DC002E"/>
                </a:solidFill>
              </a:rPr>
              <a:pPr/>
              <a:t>04/02/2021</a:t>
            </a:fld>
            <a:endParaRPr>
              <a:solidFill>
                <a:srgbClr val="DC002E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717073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737601" y="6356379"/>
            <a:ext cx="2844800" cy="365125"/>
          </a:xfrm>
          <a:prstGeom prst="rect">
            <a:avLst/>
          </a:prstGeom>
        </p:spPr>
        <p:txBody>
          <a:bodyPr/>
          <a:lstStyle/>
          <a:p>
            <a:fld id="{CE24D51D-19B7-4510-8FEB-DFE9C8357292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75830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6" y="1577978"/>
            <a:ext cx="11176622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4077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9" y="1577978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0528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6" y="1200150"/>
            <a:ext cx="11176622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5075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321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9" y="1601788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074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9" y="1601789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3236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86" y="1557338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1" y="1552576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1285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700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1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1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1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1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1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1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1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1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6721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1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643502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1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73162466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9" y="1554957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204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9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85158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826"/>
            <a:ext cx="3623870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70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826"/>
            <a:ext cx="3623870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70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20" y="1388826"/>
            <a:ext cx="3623870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20" y="1955800"/>
            <a:ext cx="3623870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385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826"/>
            <a:ext cx="3623870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70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826"/>
            <a:ext cx="3623870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70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20" y="1388826"/>
            <a:ext cx="3623870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20" y="1955800"/>
            <a:ext cx="3623870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1"/>
            <a:ext cx="3623870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70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1"/>
            <a:ext cx="3623870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70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20" y="3429001"/>
            <a:ext cx="3623870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20" y="3996011"/>
            <a:ext cx="3623870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175862076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70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8"/>
            <a:ext cx="3623870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70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8"/>
            <a:ext cx="3623870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20" y="1388790"/>
            <a:ext cx="3623870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20" y="1789118"/>
            <a:ext cx="3623870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70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6"/>
            <a:ext cx="3623870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70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6"/>
            <a:ext cx="3623870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20" y="2786060"/>
            <a:ext cx="3623870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20" y="3186386"/>
            <a:ext cx="3623870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70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59"/>
            <a:ext cx="3623870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70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59"/>
            <a:ext cx="3623870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20" y="4178599"/>
            <a:ext cx="3623870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20" y="4578959"/>
            <a:ext cx="3623870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31631834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3236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18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00">
                <a:solidFill>
                  <a:srgbClr val="FFFFFF"/>
                </a:solidFill>
              </a:endParaRPr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00">
                <a:solidFill>
                  <a:srgbClr val="FFFFFF"/>
                </a:solidFill>
              </a:endParaRPr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18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9" y="2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9" y="866371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30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1" y="6495943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z="1000">
                <a:solidFill>
                  <a:srgbClr val="DC002E"/>
                </a:solidFill>
              </a:rPr>
              <a:pPr defTabSz="1219170"/>
              <a:t>‹N›</a:t>
            </a:fld>
            <a:endParaRPr lang="it-IT" sz="1000" dirty="0">
              <a:solidFill>
                <a:srgbClr val="DC002E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FFFFFF"/>
                </a:solidFill>
              </a:rPr>
              <a:t>14 maggio 2018</a:t>
            </a: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FFFFFF"/>
                </a:solidFill>
              </a:rPr>
              <a:t>Tiburtina to be completed   I   enrico puntillo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6" y="6300559"/>
            <a:ext cx="1745746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6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18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>
              <a:solidFill>
                <a:srgbClr val="FFFFFF"/>
              </a:solidFill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1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>
              <a:solidFill>
                <a:srgbClr val="FFFFFF"/>
              </a:solidFill>
            </a:endParaRPr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92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1" y="6495943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z="1000">
                <a:solidFill>
                  <a:srgbClr val="DC002E"/>
                </a:solidFill>
              </a:rPr>
              <a:pPr defTabSz="1219170"/>
              <a:t>‹N›</a:t>
            </a:fld>
            <a:endParaRPr lang="it-IT" sz="1000" dirty="0">
              <a:solidFill>
                <a:srgbClr val="DC002E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3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FFFFFF"/>
                </a:solidFill>
              </a:rPr>
              <a:t>14 maggio 2018</a:t>
            </a: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FFFFFF"/>
                </a:solidFill>
              </a:rPr>
              <a:t>Tiburtina to be completed   I   enrico puntillo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6" y="6300559"/>
            <a:ext cx="1745746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72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89247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22782"/>
            <a:ext cx="7324451" cy="79725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 dirty="0"/>
              <a:t>COPERTINA 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44162" y="2027528"/>
            <a:ext cx="5185489" cy="63477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t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 dirty="0"/>
              <a:t>Sottotitolo 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5340914"/>
            <a:ext cx="1553547" cy="322467"/>
          </a:xfrm>
          <a:prstGeom prst="rect">
            <a:avLst/>
          </a:prstGeom>
        </p:spPr>
        <p:txBody>
          <a:bodyPr lIns="0" rIns="0"/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00 Mese 0000</a:t>
            </a:r>
          </a:p>
        </p:txBody>
      </p:sp>
      <p:pic>
        <p:nvPicPr>
          <p:cNvPr id="24" name="Immagin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114800"/>
            <a:ext cx="206181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8173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pertina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9112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Titolo 1"/>
          <p:cNvSpPr>
            <a:spLocks noGrp="1"/>
          </p:cNvSpPr>
          <p:nvPr>
            <p:ph type="title" hasCustomPrompt="1"/>
          </p:nvPr>
        </p:nvSpPr>
        <p:spPr>
          <a:xfrm>
            <a:off x="407988" y="1789113"/>
            <a:ext cx="5430838" cy="2511691"/>
          </a:xfrm>
          <a:prstGeom prst="rect">
            <a:avLst/>
          </a:prstGeom>
        </p:spPr>
        <p:txBody>
          <a:bodyPr anchor="ctr" anchorCtr="0"/>
          <a:lstStyle>
            <a:lvl1pPr algn="r">
              <a:defRPr sz="54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Copertina sezione - alt 2</a:t>
            </a:r>
          </a:p>
        </p:txBody>
      </p:sp>
      <p:sp>
        <p:nvSpPr>
          <p:cNvPr id="21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4350048"/>
            <a:ext cx="5430838" cy="585527"/>
          </a:xfrm>
          <a:prstGeom prst="rect">
            <a:avLst/>
          </a:prstGeom>
        </p:spPr>
        <p:txBody>
          <a:bodyPr anchor="ctr" anchorCtr="0"/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159490986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pertina Sottosezione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36667" y="2020033"/>
            <a:ext cx="5185489" cy="63477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 dirty="0"/>
              <a:t>Sottotitolo</a:t>
            </a:r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22782"/>
            <a:ext cx="7324451" cy="79725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 dirty="0"/>
              <a:t>Copertina sezione - alt 1</a:t>
            </a:r>
          </a:p>
        </p:txBody>
      </p:sp>
    </p:spTree>
    <p:extLst>
      <p:ext uri="{BB962C8B-B14F-4D97-AF65-F5344CB8AC3E}">
        <p14:creationId xmlns:p14="http://schemas.microsoft.com/office/powerpoint/2010/main" val="355506091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916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7223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8425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430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8705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3290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92670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0953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51937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308326080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183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15758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0789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163590601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376797912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80397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FFFFFF"/>
                </a:solidFill>
              </a:endParaRPr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FFFFFF"/>
                </a:solidFill>
              </a:endParaRPr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>
                <a:solidFill>
                  <a:srgbClr val="DC002E"/>
                </a:solidFill>
              </a:rPr>
              <a:pPr defTabSz="1219170"/>
              <a:t>‹N›</a:t>
            </a:fld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FFFFFF"/>
                </a:solidFill>
              </a:rPr>
              <a:t>Formato data GG/MM/AAAA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>
                <a:solidFill>
                  <a:srgbClr val="FFFFFF"/>
                </a:solidFill>
              </a:rPr>
              <a:t>Titolo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presentazione</a:t>
            </a:r>
            <a:r>
              <a:rPr lang="en-GB" dirty="0">
                <a:solidFill>
                  <a:srgbClr val="FFFFFF"/>
                </a:solidFill>
              </a:rPr>
              <a:t>   I   Nome </a:t>
            </a:r>
            <a:r>
              <a:rPr lang="en-GB" dirty="0" err="1">
                <a:solidFill>
                  <a:srgbClr val="FFFFFF"/>
                </a:solidFill>
              </a:rPr>
              <a:t>relatore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7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>
              <a:solidFill>
                <a:srgbClr val="FFFFFF"/>
              </a:solidFill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>
                <a:solidFill>
                  <a:srgbClr val="DC002E"/>
                </a:solidFill>
              </a:rPr>
              <a:pPr defTabSz="1219170"/>
              <a:t>‹N›</a:t>
            </a:fld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FFFFFF"/>
                </a:solidFill>
              </a:rPr>
              <a:t>Formato data GG/MM/AAAA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>
                <a:solidFill>
                  <a:srgbClr val="FFFFFF"/>
                </a:solidFill>
              </a:rPr>
              <a:t>Titolo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presentazione</a:t>
            </a:r>
            <a:r>
              <a:rPr lang="en-GB" dirty="0">
                <a:solidFill>
                  <a:srgbClr val="FFFFFF"/>
                </a:solidFill>
              </a:rPr>
              <a:t>   I   Nome </a:t>
            </a:r>
            <a:r>
              <a:rPr lang="en-GB" dirty="0" err="1">
                <a:solidFill>
                  <a:srgbClr val="FFFFFF"/>
                </a:solidFill>
              </a:rPr>
              <a:t>relatore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310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zz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83084A23-6A9D-48F6-95F5-5090736F718A}"/>
              </a:ext>
            </a:extLst>
          </p:cNvPr>
          <p:cNvSpPr/>
          <p:nvPr userDrawn="1"/>
        </p:nvSpPr>
        <p:spPr>
          <a:xfrm>
            <a:off x="11719113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48" tIns="45270" rIns="90548" bIns="45270" rtlCol="0" anchor="ctr"/>
          <a:lstStyle/>
          <a:p>
            <a:pPr algn="ctr"/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</p:grpSp>
      <p:sp>
        <p:nvSpPr>
          <p:cNvPr id="3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9" y="866367"/>
            <a:ext cx="10914168" cy="4458668"/>
          </a:xfrm>
          <a:prstGeom prst="rect">
            <a:avLst/>
          </a:prstGeom>
        </p:spPr>
        <p:txBody>
          <a:bodyPr lIns="90548" tIns="45270" rIns="90548" bIns="45270" anchor="ctr" anchorCtr="0"/>
          <a:lstStyle>
            <a:lvl1pPr algn="r">
              <a:defRPr sz="4000"/>
            </a:lvl1pPr>
            <a:lvl2pPr algn="r">
              <a:defRPr sz="3600"/>
            </a:lvl2pPr>
            <a:lvl3pPr algn="r">
              <a:defRPr sz="2800"/>
            </a:lvl3pPr>
            <a:lvl4pPr algn="r">
              <a:defRPr sz="2000"/>
            </a:lvl4pPr>
            <a:lvl5pPr algn="r">
              <a:defRPr sz="1600"/>
            </a:lvl5pPr>
          </a:lstStyle>
          <a:p>
            <a:pPr lvl="0"/>
            <a:r>
              <a:rPr lang="it-IT"/>
              <a:t>Modifica gli stili del testo dello schema 40pt</a:t>
            </a:r>
          </a:p>
          <a:p>
            <a:pPr lvl="1"/>
            <a:r>
              <a:rPr lang="it-IT"/>
              <a:t>Secondo livello 36pt</a:t>
            </a:r>
          </a:p>
          <a:p>
            <a:pPr lvl="2"/>
            <a:r>
              <a:rPr lang="it-IT"/>
              <a:t>Terzo livello 28pt</a:t>
            </a:r>
          </a:p>
          <a:p>
            <a:pPr lvl="3"/>
            <a:r>
              <a:rPr lang="it-IT"/>
              <a:t>Quarto livello 20 </a:t>
            </a:r>
            <a:r>
              <a:rPr lang="it-IT" err="1"/>
              <a:t>pt</a:t>
            </a:r>
            <a:endParaRPr lang="it-IT"/>
          </a:p>
          <a:p>
            <a:pPr lvl="4"/>
            <a:r>
              <a:rPr lang="it-IT"/>
              <a:t>Quinto livello 16 </a:t>
            </a:r>
            <a:r>
              <a:rPr lang="it-IT" err="1"/>
              <a:t>pt</a:t>
            </a:r>
            <a:endParaRPr lang="it-IT"/>
          </a:p>
        </p:txBody>
      </p:sp>
      <p:sp>
        <p:nvSpPr>
          <p:cNvPr id="1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7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07225"/>
            <a:fld id="{B9D7DBFB-DCE9-42BC-A361-A0671D12ADFC}" type="slidenum">
              <a:rPr lang="it-IT">
                <a:solidFill>
                  <a:srgbClr val="FFFFFF"/>
                </a:solidFill>
              </a:rPr>
              <a:pPr defTabSz="1207225"/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11577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 - F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83084A23-6A9D-48F6-95F5-5090736F718A}"/>
              </a:ext>
            </a:extLst>
          </p:cNvPr>
          <p:cNvSpPr/>
          <p:nvPr userDrawn="1"/>
        </p:nvSpPr>
        <p:spPr>
          <a:xfrm>
            <a:off x="11719113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48" tIns="45270" rIns="90548" bIns="45270" rtlCol="0" anchor="ctr"/>
          <a:lstStyle/>
          <a:p>
            <a:pPr algn="ctr"/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</p:grpSp>
      <p:sp>
        <p:nvSpPr>
          <p:cNvPr id="19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39405"/>
            <a:ext cx="7324451" cy="780665"/>
          </a:xfrm>
          <a:prstGeom prst="rect">
            <a:avLst/>
          </a:prstGeom>
          <a:noFill/>
          <a:effectLst/>
        </p:spPr>
        <p:txBody>
          <a:bodyPr vert="horz" wrap="square" lIns="0" tIns="45270" rIns="0" bIns="142587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381450366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/>
              <a:t>Testo Calibri 20pt</a:t>
            </a:r>
          </a:p>
          <a:p>
            <a:pPr lvl="1"/>
            <a:r>
              <a:rPr lang="it-IT"/>
              <a:t>Secondo livello 18pt</a:t>
            </a:r>
          </a:p>
          <a:p>
            <a:pPr lvl="2"/>
            <a:r>
              <a:rPr lang="it-IT"/>
              <a:t>Terzo livello 16pt</a:t>
            </a:r>
          </a:p>
          <a:p>
            <a:pPr lvl="3"/>
            <a:r>
              <a:rPr lang="it-IT"/>
              <a:t>Quarto livello 14pt</a:t>
            </a:r>
          </a:p>
          <a:p>
            <a:pPr lvl="4"/>
            <a:r>
              <a:rPr lang="it-IT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18358607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/>
              <a:t>Testo Calibri 20pt</a:t>
            </a:r>
          </a:p>
          <a:p>
            <a:pPr lvl="1"/>
            <a:r>
              <a:rPr lang="it-IT"/>
              <a:t>Secondo livello 18pt</a:t>
            </a:r>
          </a:p>
          <a:p>
            <a:pPr lvl="2"/>
            <a:r>
              <a:rPr lang="it-IT"/>
              <a:t>Terzo livello 16pt</a:t>
            </a:r>
          </a:p>
          <a:p>
            <a:pPr lvl="3"/>
            <a:r>
              <a:rPr lang="it-IT"/>
              <a:t>Quarto livello 14pt</a:t>
            </a:r>
          </a:p>
          <a:p>
            <a:pPr lvl="4"/>
            <a:r>
              <a:rPr lang="it-IT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2919478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/>
              <a:t>Testo Calibri 20pt</a:t>
            </a:r>
          </a:p>
          <a:p>
            <a:pPr lvl="1"/>
            <a:r>
              <a:rPr lang="it-IT"/>
              <a:t>Secondo livello 18pt</a:t>
            </a:r>
          </a:p>
          <a:p>
            <a:pPr lvl="2"/>
            <a:r>
              <a:rPr lang="it-IT"/>
              <a:t>Terzo livello 16pt</a:t>
            </a:r>
          </a:p>
          <a:p>
            <a:pPr lvl="3"/>
            <a:r>
              <a:rPr lang="it-IT"/>
              <a:t>Quarto livello 14pt</a:t>
            </a:r>
          </a:p>
          <a:p>
            <a:pPr lvl="4"/>
            <a:r>
              <a:rPr lang="it-IT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3868065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23900105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/>
              <a:t>Testo Calibri 18pt</a:t>
            </a:r>
          </a:p>
          <a:p>
            <a:pPr lvl="1"/>
            <a:r>
              <a:rPr lang="it-IT"/>
              <a:t>Secondo livello 16pt</a:t>
            </a:r>
          </a:p>
          <a:p>
            <a:pPr lvl="2"/>
            <a:r>
              <a:rPr lang="it-IT"/>
              <a:t>Terzo livello 14pt</a:t>
            </a:r>
          </a:p>
          <a:p>
            <a:pPr lvl="3"/>
            <a:r>
              <a:rPr lang="it-IT"/>
              <a:t>Quarto livello 12pt</a:t>
            </a:r>
          </a:p>
          <a:p>
            <a:pPr lvl="4"/>
            <a:r>
              <a:rPr lang="it-IT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3298495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/>
              <a:t>Testo Calibri 18pt</a:t>
            </a:r>
          </a:p>
          <a:p>
            <a:pPr lvl="1"/>
            <a:r>
              <a:rPr lang="it-IT"/>
              <a:t>Secondo livello 16pt</a:t>
            </a:r>
          </a:p>
          <a:p>
            <a:pPr lvl="2"/>
            <a:r>
              <a:rPr lang="it-IT"/>
              <a:t>Terzo livello 14pt</a:t>
            </a:r>
          </a:p>
          <a:p>
            <a:pPr lvl="3"/>
            <a:r>
              <a:rPr lang="it-IT"/>
              <a:t>Quarto livello 12pt</a:t>
            </a:r>
          </a:p>
          <a:p>
            <a:pPr lvl="4"/>
            <a:r>
              <a:rPr lang="it-IT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3619339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37836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32612868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771040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326259179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3132193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377341581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297856841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130077233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33042570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254951271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/>
              <a:t>Calibri 20pt</a:t>
            </a:r>
          </a:p>
          <a:p>
            <a:pPr lvl="1"/>
            <a:r>
              <a:rPr lang="it-IT"/>
              <a:t>Secondo livello 18pt</a:t>
            </a:r>
          </a:p>
          <a:p>
            <a:pPr lvl="2"/>
            <a:r>
              <a:rPr lang="it-IT"/>
              <a:t>Terzo livello 16pt</a:t>
            </a:r>
          </a:p>
          <a:p>
            <a:pPr lvl="3"/>
            <a:r>
              <a:rPr lang="it-IT"/>
              <a:t>Quarto livello 14pt</a:t>
            </a:r>
          </a:p>
          <a:p>
            <a:pPr lvl="4"/>
            <a:r>
              <a:rPr lang="it-IT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>
              <a:solidFill>
                <a:schemeClr val="tx2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err="1"/>
              <a:t>Titolo</a:t>
            </a:r>
            <a:r>
              <a:rPr lang="en-GB"/>
              <a:t> </a:t>
            </a:r>
            <a:r>
              <a:rPr lang="en-GB" err="1"/>
              <a:t>presentazione</a:t>
            </a:r>
            <a:r>
              <a:rPr lang="en-GB"/>
              <a:t>   I   Nome </a:t>
            </a:r>
            <a:r>
              <a:rPr lang="en-GB" err="1"/>
              <a:t>relatore</a:t>
            </a:r>
            <a:endParaRPr lang="en-GB"/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90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>
              <a:solidFill>
                <a:schemeClr val="tx2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err="1"/>
              <a:t>Titolo</a:t>
            </a:r>
            <a:r>
              <a:rPr lang="en-GB"/>
              <a:t> </a:t>
            </a:r>
            <a:r>
              <a:rPr lang="en-GB" err="1"/>
              <a:t>presentazione</a:t>
            </a:r>
            <a:r>
              <a:rPr lang="en-GB"/>
              <a:t>   I   Nome </a:t>
            </a:r>
            <a:r>
              <a:rPr lang="en-GB" err="1"/>
              <a:t>relatore</a:t>
            </a:r>
            <a:endParaRPr lang="en-GB"/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570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2303463" y="6021388"/>
            <a:ext cx="1824037" cy="6842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3" name="Segnaposto numero diapositiva 3"/>
          <p:cNvSpPr>
            <a:spLocks noGrp="1"/>
          </p:cNvSpPr>
          <p:nvPr>
            <p:ph type="sldNum" sz="quarter" idx="10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 i="1"/>
            </a:lvl1pPr>
          </a:lstStyle>
          <a:p>
            <a:fld id="{1EFAF0CA-0BF1-472D-88E7-5DAF340D40E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8105570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2918" y="4406807"/>
            <a:ext cx="10362902" cy="1362104"/>
          </a:xfrm>
          <a:prstGeom prst="rect">
            <a:avLst/>
          </a:prstGeo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2918" y="2906712"/>
            <a:ext cx="10362902" cy="15000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00"/>
            </a:lvl1pPr>
            <a:lvl2pPr marL="428122" indent="0">
              <a:buNone/>
              <a:defRPr sz="1700"/>
            </a:lvl2pPr>
            <a:lvl3pPr marL="856244" indent="0">
              <a:buNone/>
              <a:defRPr sz="1500"/>
            </a:lvl3pPr>
            <a:lvl4pPr marL="1284366" indent="0">
              <a:buNone/>
              <a:defRPr sz="1300"/>
            </a:lvl4pPr>
            <a:lvl5pPr marL="1712488" indent="0">
              <a:buNone/>
              <a:defRPr sz="1300"/>
            </a:lvl5pPr>
            <a:lvl6pPr marL="2140610" indent="0">
              <a:buNone/>
              <a:defRPr sz="1300"/>
            </a:lvl6pPr>
            <a:lvl7pPr marL="2568732" indent="0">
              <a:buNone/>
              <a:defRPr sz="1300"/>
            </a:lvl7pPr>
            <a:lvl8pPr marL="2996855" indent="0">
              <a:buNone/>
              <a:defRPr sz="1300"/>
            </a:lvl8pPr>
            <a:lvl9pPr marL="3424977" indent="0">
              <a:buNone/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0219806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85058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09205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44088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4963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3645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0152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20770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456407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685362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40806631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7822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73806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272351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228119311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57426190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50650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90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37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pertina Sottosezione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36667" y="2020033"/>
            <a:ext cx="5185489" cy="63477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 dirty="0"/>
              <a:t>Sottotitolo</a:t>
            </a:r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22782"/>
            <a:ext cx="7324451" cy="79725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 dirty="0"/>
              <a:t>Copertina sezione - alt 1</a:t>
            </a:r>
          </a:p>
        </p:txBody>
      </p:sp>
    </p:spTree>
    <p:extLst>
      <p:ext uri="{BB962C8B-B14F-4D97-AF65-F5344CB8AC3E}">
        <p14:creationId xmlns:p14="http://schemas.microsoft.com/office/powerpoint/2010/main" val="297642940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" name="think-cell Slide" r:id="rId4" imgW="353" imgH="353" progId="TCLayout.ActiveDocument.1">
                  <p:embed/>
                </p:oleObj>
              </mc:Choice>
              <mc:Fallback>
                <p:oleObj name="think-cell Slide" r:id="rId4" imgW="353" imgH="35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>
            <a:spLocks noChangeArrowheads="1"/>
          </p:cNvSpPr>
          <p:nvPr/>
        </p:nvSpPr>
        <p:spPr bwMode="auto">
          <a:xfrm>
            <a:off x="11297848" y="-171692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895347" eaLnBrk="1"/>
            <a:r>
              <a:rPr lang="en-US" sz="800" baseline="0">
                <a:solidFill>
                  <a:srgbClr val="808080"/>
                </a:solidFill>
                <a:latin typeface="Calibri" panose="020F0502020204030204" pitchFamily="34" charset="0"/>
                <a:ea typeface="+mn-ea"/>
                <a:sym typeface="Calibri" panose="020F0502020204030204" pitchFamily="34" charset="0"/>
              </a:rPr>
              <a:t>MIL-FDS077-15102018-99395/FR</a:t>
            </a:r>
            <a:endParaRPr lang="en-US" sz="800" baseline="0" dirty="0">
              <a:solidFill>
                <a:srgbClr val="808080"/>
              </a:solidFill>
              <a:latin typeface="Calibri" panose="020F0502020204030204" pitchFamily="34" charset="0"/>
              <a:ea typeface="+mn-ea"/>
              <a:sym typeface="Calibri" panose="020F0502020204030204" pitchFamily="34" charset="0"/>
            </a:endParaRPr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2C5E8431-8F48-4E93-8701-25408D2BEE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85931" y="468299"/>
            <a:ext cx="11169000" cy="401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2900"/>
            </a:lvl1pPr>
          </a:lstStyle>
          <a:p>
            <a:pPr lvl="0" latinLnBrk="0"/>
            <a:r>
              <a:rPr lang="en-US"/>
              <a:t>Click to edit Master title style</a:t>
            </a:r>
            <a:endParaRPr lang="en-US" noProof="0" dirty="0"/>
          </a:p>
        </p:txBody>
      </p:sp>
      <p:pic>
        <p:nvPicPr>
          <p:cNvPr id="8" name="Immagine 25">
            <a:extLst>
              <a:ext uri="{FF2B5EF4-FFF2-40B4-BE49-F238E27FC236}">
                <a16:creationId xmlns:a16="http://schemas.microsoft.com/office/drawing/2014/main" id="{6F2839C6-37A2-4DA8-B4E4-3EBEEE1A20E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784" y="6476824"/>
            <a:ext cx="1294195" cy="26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635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2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0" i="0" u="none" strike="noStrike" kern="1200" cap="none" spc="0" normalizeH="0" baseline="0" noProof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Formato data GG/MM/AAAA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DC002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71707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Titolo presentazione   </a:t>
            </a: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71707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Nome relatore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71707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14799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0196" y="274499"/>
            <a:ext cx="10971609" cy="114250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0196" y="1599508"/>
            <a:ext cx="10971609" cy="45269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19450339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03339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20027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895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023172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737693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265513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898718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458809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381260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686093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420074614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9" name="Rettangolo 8"/>
          <p:cNvSpPr/>
          <p:nvPr userDrawn="1"/>
        </p:nvSpPr>
        <p:spPr>
          <a:xfrm>
            <a:off x="5210476" y="6316312"/>
            <a:ext cx="1722268" cy="4431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1725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575391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327267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387233806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118904409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765929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690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19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0196" y="274501"/>
            <a:ext cx="10971609" cy="1142505"/>
          </a:xfrm>
          <a:prstGeom prst="rect">
            <a:avLst/>
          </a:prstGeom>
        </p:spPr>
        <p:txBody>
          <a:bodyPr lIns="91427" tIns="45712" rIns="91427" bIns="45712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0196" y="1599510"/>
            <a:ext cx="10971609" cy="4526993"/>
          </a:xfrm>
          <a:prstGeom prst="rect">
            <a:avLst/>
          </a:prstGeom>
        </p:spPr>
        <p:txBody>
          <a:bodyPr lIns="91427" tIns="45712" rIns="91427" bIns="45712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0985963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791235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83084A23-6A9D-48F6-95F5-5090736F718A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5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451661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432" y="6"/>
            <a:ext cx="11488559" cy="419551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5432" y="594453"/>
            <a:ext cx="11488559" cy="39132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762"/>
              </a:spcBef>
              <a:defRPr lang="it-IT" sz="127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429" y="1484673"/>
            <a:ext cx="11488785" cy="3467552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270"/>
            </a:lvl1pPr>
            <a:lvl2pPr marL="287325" indent="0">
              <a:buClr>
                <a:schemeClr val="tx2"/>
              </a:buClr>
              <a:buSzPct val="140000"/>
              <a:buFontTx/>
              <a:buNone/>
              <a:defRPr sz="1143"/>
            </a:lvl2pPr>
            <a:lvl3pPr marL="568602" indent="0">
              <a:buClr>
                <a:schemeClr val="tx2"/>
              </a:buClr>
              <a:buSzPct val="140000"/>
              <a:buFontTx/>
              <a:buNone/>
              <a:defRPr sz="1016"/>
            </a:lvl3pPr>
            <a:lvl4pPr marL="852903" indent="0">
              <a:buClr>
                <a:schemeClr val="tx2"/>
              </a:buClr>
              <a:buSzPct val="140000"/>
              <a:buFontTx/>
              <a:buNone/>
              <a:defRPr sz="889"/>
            </a:lvl4pPr>
            <a:lvl5pPr marL="1140229" indent="0">
              <a:buClr>
                <a:schemeClr val="tx2"/>
              </a:buClr>
              <a:buSzPct val="140000"/>
              <a:buFontTx/>
              <a:buNone/>
              <a:defRPr sz="762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7327" y="6409889"/>
            <a:ext cx="2660279" cy="128719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algn="l">
              <a:defRPr lang="it-IT" sz="889" baseline="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XXX YYY</a:t>
            </a:r>
          </a:p>
        </p:txBody>
      </p:sp>
      <p:sp>
        <p:nvSpPr>
          <p:cNvPr id="2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509341" y="6680309"/>
            <a:ext cx="2658264" cy="104565"/>
          </a:xfrm>
          <a:prstGeom prst="rect">
            <a:avLst/>
          </a:prstGeom>
        </p:spPr>
        <p:txBody>
          <a:bodyPr vert="horz" lIns="0" tIns="45720" rIns="91440" bIns="45720" rtlCol="0" anchor="ctr" anchorCtr="0">
            <a:noAutofit/>
          </a:bodyPr>
          <a:lstStyle>
            <a:lvl1pPr algn="l">
              <a:defRPr lang="it-IT" sz="762" baseline="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err="1"/>
              <a:t>Xxxx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20"/>
          </p:nvPr>
        </p:nvSpPr>
        <p:spPr>
          <a:xfrm>
            <a:off x="11549345" y="6484825"/>
            <a:ext cx="364464" cy="195484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fld id="{10E6F475-DDC1-44BD-B776-FEA8E6801160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984365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2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fld id="{EECC0957-A9BB-43BF-8AD8-44AE951C7A5D}" type="datetime1">
              <a:rPr lang="it-IT" smtClean="0"/>
              <a:t>04/02/2021</a:t>
            </a:fld>
            <a:endParaRPr lang="en-GB" dirty="0"/>
          </a:p>
        </p:txBody>
      </p:sp>
      <p:sp>
        <p:nvSpPr>
          <p:cNvPr id="2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Vulnerability Assessment   I  Reporting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747784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130638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10404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4525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575828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343368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368519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04319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255342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805311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181543333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4530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12945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911902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278407703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3477092170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629521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9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234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39770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97464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24787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5524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32074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74280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9169433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5689175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839184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226685980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6525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3063686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356996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222693830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72622484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7264568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6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55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434540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898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872101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348765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002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86707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566469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91598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5929945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1319378986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69490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748935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405208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3158163023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3252741661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74473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80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15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0196" y="274501"/>
            <a:ext cx="10971609" cy="1142505"/>
          </a:xfrm>
          <a:prstGeom prst="rect">
            <a:avLst/>
          </a:prstGeom>
        </p:spPr>
        <p:txBody>
          <a:bodyPr lIns="91427" tIns="45712" rIns="91427" bIns="45712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0196" y="1599510"/>
            <a:ext cx="10971609" cy="4526993"/>
          </a:xfrm>
          <a:prstGeom prst="rect">
            <a:avLst/>
          </a:prstGeom>
        </p:spPr>
        <p:txBody>
          <a:bodyPr lIns="91427" tIns="45712" rIns="91427" bIns="45712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16527705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22782"/>
            <a:ext cx="7324451" cy="79725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 dirty="0"/>
              <a:t>COPERTINA 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44162" y="2027528"/>
            <a:ext cx="5185489" cy="63477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t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 dirty="0"/>
              <a:t>Sottotitolo 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5340914"/>
            <a:ext cx="1553547" cy="322467"/>
          </a:xfrm>
          <a:prstGeom prst="rect">
            <a:avLst/>
          </a:prstGeom>
        </p:spPr>
        <p:txBody>
          <a:bodyPr lIns="0" rIns="0"/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00 Mese 0000</a:t>
            </a:r>
          </a:p>
        </p:txBody>
      </p:sp>
      <p:pic>
        <p:nvPicPr>
          <p:cNvPr id="24" name="Immagin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114800"/>
            <a:ext cx="206181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9624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83084A23-6A9D-48F6-95F5-5090736F718A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72009" y="1958664"/>
            <a:ext cx="6356861" cy="346386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algn="l">
              <a:defRPr lang="it-IT" sz="2000" baseline="0" smtClean="0">
                <a:solidFill>
                  <a:schemeClr val="bg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Indice</a:t>
            </a:r>
            <a:endParaRPr lang="it-IT" dirty="0"/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0778424" y="1958663"/>
            <a:ext cx="543732" cy="346387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algn="r">
              <a:defRPr lang="it-IT" sz="2000" baseline="0" smtClean="0">
                <a:solidFill>
                  <a:schemeClr val="bg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N </a:t>
            </a:r>
          </a:p>
        </p:txBody>
      </p:sp>
      <p:sp>
        <p:nvSpPr>
          <p:cNvPr id="28" name="CasellaDiTesto 27"/>
          <p:cNvSpPr txBox="1"/>
          <p:nvPr userDrawn="1"/>
        </p:nvSpPr>
        <p:spPr>
          <a:xfrm>
            <a:off x="9506078" y="1119200"/>
            <a:ext cx="181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INDICE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673265" y="1958663"/>
            <a:ext cx="1366560" cy="346387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algn="r">
              <a:defRPr lang="it-IT" sz="2000" b="1" baseline="0" smtClean="0">
                <a:solidFill>
                  <a:schemeClr val="tx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00</a:t>
            </a:r>
            <a:endParaRPr lang="it-IT" dirty="0"/>
          </a:p>
        </p:txBody>
      </p:sp>
      <p:sp>
        <p:nvSpPr>
          <p:cNvPr id="35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17969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8" name="Diapositiva think-cell" r:id="rId4" imgW="470" imgH="469" progId="TCLayout.ActiveDocument.1">
                  <p:embed/>
                </p:oleObj>
              </mc:Choice>
              <mc:Fallback>
                <p:oleObj name="Diapositiva think-cell" r:id="rId4" imgW="470" imgH="469" progId="TCLayout.ActiveDocument.1">
                  <p:embed/>
                  <p:pic>
                    <p:nvPicPr>
                      <p:cNvPr id="3" name="Oggetto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48477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" name="Diapositiva think-cell" r:id="rId4" imgW="470" imgH="469" progId="TCLayout.ActiveDocument.1">
                  <p:embed/>
                </p:oleObj>
              </mc:Choice>
              <mc:Fallback>
                <p:oleObj name="Diapositiva think-cell" r:id="rId4" imgW="470" imgH="469" progId="TCLayout.ActiveDocument.1">
                  <p:embed/>
                  <p:pic>
                    <p:nvPicPr>
                      <p:cNvPr id="3" name="Oggetto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13203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72509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" name="Diapositiva think-cell" r:id="rId4" imgW="470" imgH="469" progId="TCLayout.ActiveDocument.1">
                  <p:embed/>
                </p:oleObj>
              </mc:Choice>
              <mc:Fallback>
                <p:oleObj name="Diapositiva think-cell" r:id="rId4" imgW="470" imgH="469" progId="TCLayout.ActiveDocument.1">
                  <p:embed/>
                  <p:pic>
                    <p:nvPicPr>
                      <p:cNvPr id="3" name="Oggetto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178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7304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62876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00893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53086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1696557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88944160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0" name="Diapositiva think-cell" r:id="rId4" imgW="470" imgH="469" progId="TCLayout.ActiveDocument.1">
                  <p:embed/>
                </p:oleObj>
              </mc:Choice>
              <mc:Fallback>
                <p:oleObj name="Diapositiva think-cell" r:id="rId4" imgW="470" imgH="469" progId="TCLayout.ActiveDocument.1">
                  <p:embed/>
                  <p:pic>
                    <p:nvPicPr>
                      <p:cNvPr id="2" name="Oggetto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364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178143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581289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9718280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1809332234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4" name="Diapositiva think-cell" r:id="rId4" imgW="470" imgH="469" progId="TCLayout.ActiveDocument.1">
                  <p:embed/>
                </p:oleObj>
              </mc:Choice>
              <mc:Fallback>
                <p:oleObj name="Diapositiva think-cell" r:id="rId4" imgW="470" imgH="469" progId="TCLayout.ActiveDocument.1">
                  <p:embed/>
                  <p:pic>
                    <p:nvPicPr>
                      <p:cNvPr id="2" name="Oggetto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2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2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83613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201909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FFFFFF"/>
                </a:solidFill>
              </a:endParaRPr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FFFFFF"/>
                </a:solidFill>
              </a:endParaRPr>
            </a:p>
          </p:txBody>
        </p:sp>
        <p:pic>
          <p:nvPicPr>
            <p:cNvPr id="13" name="Immagine 12"/>
            <p:cNvPicPr>
              <a:picLocks noChangeAspect="1"/>
            </p:cNvPicPr>
            <p:nvPr userDrawn="1"/>
          </p:nvPicPr>
          <p:blipFill>
            <a:blip r:embed="rId2" cstate="email"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7368" y="6300000"/>
              <a:ext cx="1237295" cy="360000"/>
            </a:xfrm>
            <a:prstGeom prst="rect">
              <a:avLst/>
            </a:prstGeom>
          </p:spPr>
        </p:pic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>
                <a:solidFill>
                  <a:srgbClr val="DC002E"/>
                </a:solidFill>
              </a:rPr>
              <a:pPr defTabSz="1219170"/>
              <a:t>‹N›</a:t>
            </a:fld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FFFFFF"/>
                </a:solidFill>
              </a:rPr>
              <a:t>Formato data GG/MM/AAAA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>
                <a:solidFill>
                  <a:srgbClr val="FFFFFF"/>
                </a:solidFill>
              </a:rPr>
              <a:t>Titolo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presentazione</a:t>
            </a:r>
            <a:r>
              <a:rPr lang="en-GB" dirty="0">
                <a:solidFill>
                  <a:srgbClr val="FFFFFF"/>
                </a:solidFill>
              </a:rPr>
              <a:t>   I   Nome </a:t>
            </a:r>
            <a:r>
              <a:rPr lang="en-GB" dirty="0" err="1">
                <a:solidFill>
                  <a:srgbClr val="FFFFFF"/>
                </a:solidFill>
              </a:rPr>
              <a:t>relatore</a:t>
            </a:r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9509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>
              <a:solidFill>
                <a:srgbClr val="FFFFFF"/>
              </a:solidFill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>
                <a:solidFill>
                  <a:srgbClr val="DC002E"/>
                </a:solidFill>
              </a:rPr>
              <a:pPr defTabSz="1219170"/>
              <a:t>‹N›</a:t>
            </a:fld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FFFFFF"/>
                </a:solidFill>
              </a:rPr>
              <a:t>Formato data GG/MM/AAAA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>
                <a:solidFill>
                  <a:srgbClr val="FFFFFF"/>
                </a:solidFill>
              </a:rPr>
              <a:t>Titolo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presentazione</a:t>
            </a:r>
            <a:r>
              <a:rPr lang="en-GB" dirty="0">
                <a:solidFill>
                  <a:srgbClr val="FFFFFF"/>
                </a:solidFill>
              </a:rPr>
              <a:t>   I   Nome </a:t>
            </a:r>
            <a:r>
              <a:rPr lang="en-GB" dirty="0" err="1">
                <a:solidFill>
                  <a:srgbClr val="FFFFFF"/>
                </a:solidFill>
              </a:rPr>
              <a:t>relatore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18" name="Immagine 17"/>
          <p:cNvPicPr>
            <a:picLocks noChangeAspect="1"/>
          </p:cNvPicPr>
          <p:nvPr userDrawn="1"/>
        </p:nvPicPr>
        <p:blipFill>
          <a:blip r:embed="rId2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68" y="6300000"/>
            <a:ext cx="123729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723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11" y="1441"/>
          <a:ext cx="1810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8" name="Diapositiva think-cell" r:id="rId4" imgW="270" imgH="270" progId="TCLayout.ActiveDocument.1">
                  <p:embed/>
                </p:oleObj>
              </mc:Choice>
              <mc:Fallback>
                <p:oleObj name="Diapositiva think-cell" r:id="rId4" imgW="270" imgH="270" progId="TCLayout.ActiveDocument.1">
                  <p:embed/>
                  <p:pic>
                    <p:nvPicPr>
                      <p:cNvPr id="3" name="Oggetto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1" y="1441"/>
                        <a:ext cx="1810" cy="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po 5"/>
          <p:cNvGrpSpPr/>
          <p:nvPr userDrawn="1"/>
        </p:nvGrpSpPr>
        <p:grpSpPr>
          <a:xfrm>
            <a:off x="10716332" y="6299037"/>
            <a:ext cx="1084541" cy="282212"/>
            <a:chOff x="665163" y="1795462"/>
            <a:chExt cx="3517822" cy="1150622"/>
          </a:xfrm>
        </p:grpSpPr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163" y="1795462"/>
              <a:ext cx="3517822" cy="1150622"/>
            </a:xfrm>
            <a:prstGeom prst="rect">
              <a:avLst/>
            </a:prstGeom>
          </p:spPr>
        </p:pic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1840" y="1926848"/>
              <a:ext cx="2942102" cy="851648"/>
            </a:xfrm>
            <a:prstGeom prst="rect">
              <a:avLst/>
            </a:prstGeom>
            <a:effectLst/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93" y="405797"/>
            <a:ext cx="11042423" cy="647385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>
              <a:defRPr lang="en-US" sz="2177" b="1" kern="0" spc="-82" dirty="0">
                <a:solidFill>
                  <a:schemeClr val="bg1"/>
                </a:solidFill>
                <a:effectLst>
                  <a:outerShdw blurRad="101600" dist="50800" dir="2700000" algn="tl">
                    <a:srgbClr val="000000">
                      <a:alpha val="87000"/>
                    </a:srgbClr>
                  </a:outerShdw>
                </a:effectLst>
                <a:latin typeface="+mn-lt"/>
              </a:defRPr>
            </a:lvl1pPr>
          </a:lstStyle>
          <a:p>
            <a:pPr lvl="0"/>
            <a:r>
              <a:rPr lang="it-IT" dirty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7220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419">
          <p15:clr>
            <a:srgbClr val="FBAE40"/>
          </p15:clr>
        </p15:guide>
        <p15:guide id="3" pos="3368">
          <p15:clr>
            <a:srgbClr val="FBAE40"/>
          </p15:clr>
        </p15:guide>
        <p15:guide id="4" orient="horz" pos="4468">
          <p15:clr>
            <a:srgbClr val="FBAE40"/>
          </p15:clr>
        </p15:guide>
        <p15:guide id="5" orient="horz" pos="567">
          <p15:clr>
            <a:srgbClr val="FBAE40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ggetto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2" name="Diapositiva think-cell" r:id="rId4" imgW="270" imgH="270" progId="TCLayout.ActiveDocument.1">
                  <p:embed/>
                </p:oleObj>
              </mc:Choice>
              <mc:Fallback>
                <p:oleObj name="Diapositiva think-cell" r:id="rId4" imgW="270" imgH="270" progId="TCLayout.ActiveDocument.1">
                  <p:embed/>
                  <p:pic>
                    <p:nvPicPr>
                      <p:cNvPr id="4" name="Oggetto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0197" y="274501"/>
            <a:ext cx="10971609" cy="114250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0197" y="1599510"/>
            <a:ext cx="10971609" cy="45269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73828596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 acro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5900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6" name="Diapositiva think-cell" r:id="rId4" imgW="360" imgH="360" progId="TCLayout.ActiveDocument.1">
                  <p:embed/>
                </p:oleObj>
              </mc:Choice>
              <mc:Fallback>
                <p:oleObj name="Diapositiva think-cell" r:id="rId4" imgW="360" imgH="360" progId="TCLayout.ActiveDocument.1">
                  <p:embed/>
                  <p:pic>
                    <p:nvPicPr>
                      <p:cNvPr id="11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5900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 descr="2 PAGINA 4-3 Master pp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00" y="631825"/>
            <a:ext cx="120142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doc id"/>
          <p:cNvSpPr>
            <a:spLocks noChangeArrowheads="1"/>
          </p:cNvSpPr>
          <p:nvPr/>
        </p:nvSpPr>
        <p:spPr bwMode="auto">
          <a:xfrm>
            <a:off x="10995025" y="-195263"/>
            <a:ext cx="89535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42">
              <a:defRPr/>
            </a:pPr>
            <a:r>
              <a:rPr lang="it-IT" sz="612">
                <a:solidFill>
                  <a:srgbClr val="FFFFFF"/>
                </a:solidFill>
                <a:latin typeface="Arial" charset="0"/>
              </a:rPr>
              <a:t>MIL-FDS045-02072015-118205/CLdf</a:t>
            </a:r>
            <a:endParaRPr lang="it-IT" sz="612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2" name="1. On-page tracker" hidden="1"/>
          <p:cNvSpPr>
            <a:spLocks noChangeArrowheads="1"/>
          </p:cNvSpPr>
          <p:nvPr/>
        </p:nvSpPr>
        <p:spPr bwMode="auto">
          <a:xfrm>
            <a:off x="161925" y="26988"/>
            <a:ext cx="715963" cy="22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it-IT" sz="1428" dirty="0" err="1">
                <a:solidFill>
                  <a:srgbClr val="80808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TRACKER</a:t>
            </a:r>
            <a:endParaRPr lang="it-IT" sz="1428" dirty="0">
              <a:solidFill>
                <a:srgbClr val="808080"/>
              </a:solidFill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3" name="3. Unit of measure" hidden="1"/>
          <p:cNvSpPr txBox="1">
            <a:spLocks noChangeArrowheads="1"/>
          </p:cNvSpPr>
          <p:nvPr/>
        </p:nvSpPr>
        <p:spPr bwMode="auto">
          <a:xfrm>
            <a:off x="161925" y="603250"/>
            <a:ext cx="117252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it-IT" sz="1428" dirty="0">
                <a:solidFill>
                  <a:srgbClr val="80808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Unit of </a:t>
            </a:r>
            <a:r>
              <a:rPr lang="it-IT" sz="1428" dirty="0" err="1">
                <a:solidFill>
                  <a:srgbClr val="80808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measure</a:t>
            </a:r>
            <a:endParaRPr lang="it-IT" sz="1428" dirty="0">
              <a:solidFill>
                <a:srgbClr val="808080"/>
              </a:solidFill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24" name="Slide Elements" hidden="1"/>
          <p:cNvGrpSpPr>
            <a:grpSpLocks/>
          </p:cNvGrpSpPr>
          <p:nvPr/>
        </p:nvGrpSpPr>
        <p:grpSpPr bwMode="auto">
          <a:xfrm>
            <a:off x="2130425" y="6465888"/>
            <a:ext cx="9661525" cy="317500"/>
            <a:chOff x="75" y="3949"/>
            <a:chExt cx="5385" cy="196"/>
          </a:xfrm>
        </p:grpSpPr>
        <p:sp>
          <p:nvSpPr>
            <p:cNvPr id="25" name="Slide Elements"/>
            <p:cNvSpPr txBox="1">
              <a:spLocks noChangeArrowheads="1"/>
            </p:cNvSpPr>
            <p:nvPr/>
          </p:nvSpPr>
          <p:spPr bwMode="auto">
            <a:xfrm>
              <a:off x="75" y="3949"/>
              <a:ext cx="5385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it-IT" sz="918" dirty="0">
                  <a:solidFill>
                    <a:srgbClr val="000000"/>
                  </a:solidFill>
                  <a:latin typeface="Arial Narrow" pitchFamily="34" charset="0"/>
                  <a:ea typeface="Arial Unicode MS" pitchFamily="34" charset="-128"/>
                  <a:cs typeface="Arial Unicode MS" pitchFamily="34" charset="-128"/>
                </a:rPr>
                <a:t>1 </a:t>
              </a:r>
              <a:r>
                <a:rPr lang="it-IT" sz="918" dirty="0" err="1">
                  <a:solidFill>
                    <a:srgbClr val="000000"/>
                  </a:solidFill>
                  <a:latin typeface="Arial Narrow" pitchFamily="34" charset="0"/>
                  <a:ea typeface="Arial Unicode MS" pitchFamily="34" charset="-128"/>
                  <a:cs typeface="Arial Unicode MS" pitchFamily="34" charset="-128"/>
                </a:rPr>
                <a:t>Footnote</a:t>
              </a:r>
              <a:endParaRPr lang="it-IT" sz="918" dirty="0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6" name="Slide Elements"/>
            <p:cNvSpPr>
              <a:spLocks noChangeArrowheads="1"/>
            </p:cNvSpPr>
            <p:nvPr/>
          </p:nvSpPr>
          <p:spPr bwMode="auto">
            <a:xfrm>
              <a:off x="75" y="4058"/>
              <a:ext cx="4323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marL="621986" indent="-621986" defTabSz="913542">
                <a:tabLst>
                  <a:tab pos="625226" algn="l"/>
                </a:tabLst>
                <a:defRPr/>
              </a:pPr>
              <a:r>
                <a:rPr lang="it-IT" sz="918" dirty="0">
                  <a:solidFill>
                    <a:srgbClr val="000000"/>
                  </a:solidFill>
                  <a:latin typeface="Arial Narrow" pitchFamily="34" charset="0"/>
                  <a:ea typeface="Arial Unicode MS" pitchFamily="34" charset="-128"/>
                  <a:cs typeface="Arial Unicode MS" pitchFamily="34" charset="-128"/>
                </a:rPr>
                <a:t>SOURCE: Source</a:t>
              </a:r>
            </a:p>
          </p:txBody>
        </p:sp>
      </p:grpSp>
      <p:grpSp>
        <p:nvGrpSpPr>
          <p:cNvPr id="27" name="ACET" hidden="1"/>
          <p:cNvGrpSpPr>
            <a:grpSpLocks/>
          </p:cNvGrpSpPr>
          <p:nvPr/>
        </p:nvGrpSpPr>
        <p:grpSpPr bwMode="auto">
          <a:xfrm>
            <a:off x="1976438" y="1146175"/>
            <a:ext cx="5800725" cy="522288"/>
            <a:chOff x="915" y="708"/>
            <a:chExt cx="2686" cy="322"/>
          </a:xfrm>
        </p:grpSpPr>
        <p:cxnSp>
          <p:nvCxnSpPr>
            <p:cNvPr id="28" name="AutoShape 249"/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AutoShape 250"/>
            <p:cNvSpPr>
              <a:spLocks noChangeArrowheads="1"/>
            </p:cNvSpPr>
            <p:nvPr/>
          </p:nvSpPr>
          <p:spPr bwMode="auto">
            <a:xfrm>
              <a:off x="915" y="708"/>
              <a:ext cx="2686" cy="32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>
                <a:defRPr/>
              </a:pPr>
              <a:r>
                <a:rPr lang="it-IT" sz="1633" b="1" dirty="0">
                  <a:solidFill>
                    <a:srgbClr val="404040"/>
                  </a:solidFill>
                  <a:latin typeface="Arial Narrow" pitchFamily="34" charset="0"/>
                  <a:ea typeface="Arial Unicode MS" pitchFamily="34" charset="-128"/>
                  <a:cs typeface="Arial Unicode MS" pitchFamily="34" charset="-128"/>
                </a:rPr>
                <a:t>Title</a:t>
              </a:r>
            </a:p>
            <a:p>
              <a:pPr>
                <a:defRPr/>
              </a:pPr>
              <a:r>
                <a:rPr lang="it-IT" sz="1633" dirty="0">
                  <a:solidFill>
                    <a:srgbClr val="808080"/>
                  </a:solidFill>
                  <a:latin typeface="Arial Narrow" pitchFamily="34" charset="0"/>
                  <a:ea typeface="Arial Unicode MS" pitchFamily="34" charset="-128"/>
                  <a:cs typeface="Arial Unicode MS" pitchFamily="34" charset="-128"/>
                </a:rPr>
                <a:t>Unit of </a:t>
              </a:r>
              <a:r>
                <a:rPr lang="it-IT" sz="1633" dirty="0" err="1">
                  <a:solidFill>
                    <a:srgbClr val="808080"/>
                  </a:solidFill>
                  <a:latin typeface="Arial Narrow" pitchFamily="34" charset="0"/>
                  <a:ea typeface="Arial Unicode MS" pitchFamily="34" charset="-128"/>
                  <a:cs typeface="Arial Unicode MS" pitchFamily="34" charset="-128"/>
                </a:rPr>
                <a:t>measure</a:t>
              </a:r>
              <a:endParaRPr lang="it-IT" sz="1633" dirty="0">
                <a:solidFill>
                  <a:srgbClr val="80808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30" name="Slide Number"/>
          <p:cNvSpPr txBox="1">
            <a:spLocks/>
          </p:cNvSpPr>
          <p:nvPr userDrawn="1"/>
        </p:nvSpPr>
        <p:spPr>
          <a:xfrm>
            <a:off x="11603038" y="6634163"/>
            <a:ext cx="284162" cy="155575"/>
          </a:xfrm>
          <a:prstGeom prst="rect">
            <a:avLst/>
          </a:prstGeom>
        </p:spPr>
        <p:txBody>
          <a:bodyPr wrap="none" lIns="0" tIns="0" rIns="0" bIns="0" anchor="ctr"/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>
              <a:defRPr/>
            </a:pPr>
            <a:fld id="{F8695FC7-A791-4393-B4B3-883DD0C77FFE}" type="slidenum">
              <a:rPr lang="it-IT" sz="816" smtClean="0">
                <a:solidFill>
                  <a:srgbClr val="000000"/>
                </a:solidFill>
              </a:rPr>
              <a:pPr algn="r">
                <a:defRPr/>
              </a:pPr>
              <a:t>‹N›</a:t>
            </a:fld>
            <a:endParaRPr lang="it-IT" sz="816" dirty="0">
              <a:solidFill>
                <a:srgbClr val="000000"/>
              </a:solidFill>
            </a:endParaRPr>
          </a:p>
        </p:txBody>
      </p:sp>
      <p:sp>
        <p:nvSpPr>
          <p:cNvPr id="31" name="Rettangolo 30"/>
          <p:cNvSpPr/>
          <p:nvPr userDrawn="1"/>
        </p:nvSpPr>
        <p:spPr>
          <a:xfrm>
            <a:off x="1958975" y="6332538"/>
            <a:ext cx="1690688" cy="4206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33" dirty="0" err="1">
              <a:solidFill>
                <a:srgbClr val="000000"/>
              </a:solidFill>
            </a:endParaRPr>
          </a:p>
        </p:txBody>
      </p:sp>
      <p:pic>
        <p:nvPicPr>
          <p:cNvPr id="32" name="Picture 8" descr="C:\Users\6320123\Documents\1 FS\Loghi del Gruppo\RFI\Rfi.png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363" y="6254750"/>
            <a:ext cx="1770062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Slide Number"/>
          <p:cNvSpPr txBox="1"/>
          <p:nvPr userDrawn="1"/>
        </p:nvSpPr>
        <p:spPr>
          <a:xfrm>
            <a:off x="11156950" y="6232525"/>
            <a:ext cx="652463" cy="158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52181" rIns="0" bIns="0"/>
          <a:lstStyle/>
          <a:p>
            <a:pPr algn="r" defTabSz="914195">
              <a:lnSpc>
                <a:spcPts val="815"/>
              </a:lnSpc>
              <a:defRPr/>
            </a:pPr>
            <a:endParaRPr lang="en-GB" sz="816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22475" y="1052513"/>
            <a:ext cx="5385661" cy="174245"/>
          </a:xfrm>
          <a:prstGeom prst="rect">
            <a:avLst/>
          </a:prstGeom>
          <a:solidFill>
            <a:schemeClr val="accent2"/>
          </a:solidFill>
          <a:effectLst/>
        </p:spPr>
        <p:txBody>
          <a:bodyPr lIns="63927" rIns="63927" bIns="31964" anchorCtr="1"/>
          <a:lstStyle>
            <a:lvl1pPr marL="0" indent="0">
              <a:spcBef>
                <a:spcPts val="272"/>
              </a:spcBef>
              <a:spcAft>
                <a:spcPts val="180"/>
              </a:spcAft>
              <a:buFont typeface="Arial" pitchFamily="34" charset="0"/>
              <a:buNone/>
              <a:defRPr lang="en-US" sz="918" b="1" kern="1200" baseline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spcBef>
                <a:spcPts val="272"/>
              </a:spcBef>
              <a:spcAft>
                <a:spcPts val="180"/>
              </a:spcAft>
              <a:buFont typeface="Arial" pitchFamily="34" charset="0"/>
              <a:buNone/>
              <a:defRPr sz="918" b="1">
                <a:latin typeface="+mj-lt"/>
              </a:defRPr>
            </a:lvl2pPr>
            <a:lvl3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3pPr>
            <a:lvl4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4pPr>
            <a:lvl5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5pPr>
            <a:lvl6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6pPr>
            <a:lvl7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7pPr>
            <a:lvl8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8pPr>
            <a:lvl9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387241" y="1052513"/>
            <a:ext cx="5385661" cy="174245"/>
          </a:xfrm>
          <a:prstGeom prst="rect">
            <a:avLst/>
          </a:prstGeom>
          <a:solidFill>
            <a:schemeClr val="accent2"/>
          </a:solidFill>
          <a:effectLst/>
        </p:spPr>
        <p:txBody>
          <a:bodyPr lIns="63927" rIns="63927" bIns="31964" anchorCtr="1"/>
          <a:lstStyle>
            <a:lvl1pPr marL="0" indent="0">
              <a:spcBef>
                <a:spcPts val="272"/>
              </a:spcBef>
              <a:spcAft>
                <a:spcPts val="180"/>
              </a:spcAft>
              <a:buFont typeface="Arial" pitchFamily="34" charset="0"/>
              <a:buNone/>
              <a:defRPr lang="en-US" sz="918" b="1" kern="1200" baseline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spcBef>
                <a:spcPts val="272"/>
              </a:spcBef>
              <a:spcAft>
                <a:spcPts val="180"/>
              </a:spcAft>
              <a:buFont typeface="Arial" pitchFamily="34" charset="0"/>
              <a:buNone/>
              <a:defRPr sz="918" b="1">
                <a:latin typeface="+mj-lt"/>
              </a:defRPr>
            </a:lvl2pPr>
            <a:lvl3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3pPr>
            <a:lvl4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4pPr>
            <a:lvl5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5pPr>
            <a:lvl6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6pPr>
            <a:lvl7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7pPr>
            <a:lvl8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8pPr>
            <a:lvl9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22475" y="3717032"/>
            <a:ext cx="5385661" cy="174245"/>
          </a:xfrm>
          <a:prstGeom prst="rect">
            <a:avLst/>
          </a:prstGeom>
          <a:solidFill>
            <a:schemeClr val="accent2"/>
          </a:solidFill>
          <a:effectLst/>
        </p:spPr>
        <p:txBody>
          <a:bodyPr lIns="63927" rIns="63927" bIns="31964" anchorCtr="1"/>
          <a:lstStyle>
            <a:lvl1pPr marL="0" indent="0">
              <a:spcBef>
                <a:spcPts val="272"/>
              </a:spcBef>
              <a:spcAft>
                <a:spcPts val="180"/>
              </a:spcAft>
              <a:buFont typeface="Arial" pitchFamily="34" charset="0"/>
              <a:buNone/>
              <a:defRPr lang="en-US" sz="918" b="1" kern="1200" baseline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spcBef>
                <a:spcPts val="272"/>
              </a:spcBef>
              <a:spcAft>
                <a:spcPts val="180"/>
              </a:spcAft>
              <a:buFont typeface="Arial" pitchFamily="34" charset="0"/>
              <a:buNone/>
              <a:defRPr sz="918" b="1">
                <a:latin typeface="+mj-lt"/>
              </a:defRPr>
            </a:lvl2pPr>
            <a:lvl3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3pPr>
            <a:lvl4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4pPr>
            <a:lvl5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5pPr>
            <a:lvl6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6pPr>
            <a:lvl7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7pPr>
            <a:lvl8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8pPr>
            <a:lvl9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387241" y="3717032"/>
            <a:ext cx="5385661" cy="174245"/>
          </a:xfrm>
          <a:prstGeom prst="rect">
            <a:avLst/>
          </a:prstGeom>
          <a:solidFill>
            <a:schemeClr val="accent2"/>
          </a:solidFill>
          <a:effectLst/>
        </p:spPr>
        <p:txBody>
          <a:bodyPr lIns="63927" rIns="63927" bIns="31964" anchorCtr="1"/>
          <a:lstStyle>
            <a:lvl1pPr marL="0" indent="0">
              <a:spcBef>
                <a:spcPts val="272"/>
              </a:spcBef>
              <a:spcAft>
                <a:spcPts val="180"/>
              </a:spcAft>
              <a:buFont typeface="Arial" pitchFamily="34" charset="0"/>
              <a:buNone/>
              <a:defRPr lang="en-US" sz="918" b="1" kern="1200" baseline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spcBef>
                <a:spcPts val="272"/>
              </a:spcBef>
              <a:spcAft>
                <a:spcPts val="180"/>
              </a:spcAft>
              <a:buFont typeface="Arial" pitchFamily="34" charset="0"/>
              <a:buNone/>
              <a:defRPr sz="918" b="1">
                <a:latin typeface="+mj-lt"/>
              </a:defRPr>
            </a:lvl2pPr>
            <a:lvl3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3pPr>
            <a:lvl4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4pPr>
            <a:lvl5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5pPr>
            <a:lvl6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6pPr>
            <a:lvl7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7pPr>
            <a:lvl8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8pPr>
            <a:lvl9pPr marL="0" indent="0">
              <a:spcBef>
                <a:spcPts val="272"/>
              </a:spcBef>
              <a:spcAft>
                <a:spcPts val="180"/>
              </a:spcAft>
              <a:buNone/>
              <a:defRPr sz="918" b="1">
                <a:latin typeface="+mj-lt"/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31801" y="1274027"/>
            <a:ext cx="5376333" cy="808876"/>
          </a:xfrm>
          <a:prstGeom prst="rect">
            <a:avLst/>
          </a:prstGeom>
        </p:spPr>
        <p:txBody>
          <a:bodyPr/>
          <a:lstStyle>
            <a:lvl1pPr marL="164577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SzPct val="100000"/>
              <a:buFont typeface="Wingdings" pitchFamily="2" charset="2"/>
              <a:buChar char=""/>
              <a:defRPr sz="918">
                <a:latin typeface="Arial" pitchFamily="34" charset="0"/>
                <a:cs typeface="Arial" pitchFamily="34" charset="0"/>
              </a:defRPr>
            </a:lvl1pPr>
            <a:lvl2pPr marL="329155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2pPr>
            <a:lvl3pPr marL="493732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3pPr>
            <a:lvl4pPr marL="658310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4pPr>
            <a:lvl5pPr marL="822887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8" name="Content Placeholder 16"/>
          <p:cNvSpPr>
            <a:spLocks noGrp="1"/>
          </p:cNvSpPr>
          <p:nvPr>
            <p:ph sz="quarter" idx="15"/>
          </p:nvPr>
        </p:nvSpPr>
        <p:spPr>
          <a:xfrm>
            <a:off x="6396568" y="1274027"/>
            <a:ext cx="5376333" cy="808876"/>
          </a:xfrm>
          <a:prstGeom prst="rect">
            <a:avLst/>
          </a:prstGeom>
        </p:spPr>
        <p:txBody>
          <a:bodyPr/>
          <a:lstStyle>
            <a:lvl1pPr marL="164577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SzPct val="100000"/>
              <a:buFont typeface="Wingdings" pitchFamily="2" charset="2"/>
              <a:buChar char=""/>
              <a:defRPr sz="918">
                <a:latin typeface="Arial" pitchFamily="34" charset="0"/>
                <a:cs typeface="Arial" pitchFamily="34" charset="0"/>
              </a:defRPr>
            </a:lvl1pPr>
            <a:lvl2pPr marL="329155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2pPr>
            <a:lvl3pPr marL="493732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3pPr>
            <a:lvl4pPr marL="658310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4pPr>
            <a:lvl5pPr marL="822887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9" name="Content Placeholder 16"/>
          <p:cNvSpPr>
            <a:spLocks noGrp="1"/>
          </p:cNvSpPr>
          <p:nvPr>
            <p:ph sz="quarter" idx="16"/>
          </p:nvPr>
        </p:nvSpPr>
        <p:spPr>
          <a:xfrm>
            <a:off x="431801" y="3940868"/>
            <a:ext cx="5376333" cy="808876"/>
          </a:xfrm>
          <a:prstGeom prst="rect">
            <a:avLst/>
          </a:prstGeom>
        </p:spPr>
        <p:txBody>
          <a:bodyPr/>
          <a:lstStyle>
            <a:lvl1pPr marL="164577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SzPct val="100000"/>
              <a:buFont typeface="Wingdings" pitchFamily="2" charset="2"/>
              <a:buChar char=""/>
              <a:defRPr sz="918">
                <a:latin typeface="Arial" pitchFamily="34" charset="0"/>
                <a:cs typeface="Arial" pitchFamily="34" charset="0"/>
              </a:defRPr>
            </a:lvl1pPr>
            <a:lvl2pPr marL="329155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2pPr>
            <a:lvl3pPr marL="493732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3pPr>
            <a:lvl4pPr marL="658310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4pPr>
            <a:lvl5pPr marL="822887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0" name="Content Placeholder 16"/>
          <p:cNvSpPr>
            <a:spLocks noGrp="1"/>
          </p:cNvSpPr>
          <p:nvPr>
            <p:ph sz="quarter" idx="17"/>
          </p:nvPr>
        </p:nvSpPr>
        <p:spPr>
          <a:xfrm>
            <a:off x="6396568" y="3940868"/>
            <a:ext cx="5376333" cy="808876"/>
          </a:xfrm>
          <a:prstGeom prst="rect">
            <a:avLst/>
          </a:prstGeom>
        </p:spPr>
        <p:txBody>
          <a:bodyPr/>
          <a:lstStyle>
            <a:lvl1pPr marL="164577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SzPct val="100000"/>
              <a:buFont typeface="Wingdings" pitchFamily="2" charset="2"/>
              <a:buChar char=""/>
              <a:defRPr sz="918">
                <a:latin typeface="Arial" pitchFamily="34" charset="0"/>
                <a:cs typeface="Arial" pitchFamily="34" charset="0"/>
              </a:defRPr>
            </a:lvl1pPr>
            <a:lvl2pPr marL="329155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2pPr>
            <a:lvl3pPr marL="493732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3pPr>
            <a:lvl4pPr marL="658310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4pPr>
            <a:lvl5pPr marL="822887" indent="-164577" eaLnBrk="1" latinLnBrk="0" hangingPunct="1"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FontTx/>
              <a:buChar char="–"/>
              <a:defRPr sz="918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18"/>
          </p:nvPr>
        </p:nvSpPr>
        <p:spPr>
          <a:xfrm>
            <a:off x="419101" y="322585"/>
            <a:ext cx="11341100" cy="345431"/>
          </a:xfrm>
          <a:prstGeom prst="rect">
            <a:avLst/>
          </a:prstGeom>
        </p:spPr>
        <p:txBody>
          <a:bodyPr anchor="ctr"/>
          <a:lstStyle>
            <a:lvl1pPr>
              <a:spcBef>
                <a:spcPts val="0"/>
              </a:spcBef>
              <a:buNone/>
              <a:defRPr sz="2245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34349259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 userDrawn="1"/>
        </p:nvSpPr>
        <p:spPr>
          <a:xfrm>
            <a:off x="10682288" y="6416675"/>
            <a:ext cx="900112" cy="185738"/>
          </a:xfrm>
          <a:prstGeom prst="rect">
            <a:avLst/>
          </a:prstGeom>
          <a:noFill/>
        </p:spPr>
        <p:txBody>
          <a:bodyPr lIns="85092" tIns="42545" rIns="85092" bIns="0" anchor="b">
            <a:spAutoFit/>
          </a:bodyPr>
          <a:lstStyle/>
          <a:p>
            <a:pPr algn="r">
              <a:defRPr/>
            </a:pPr>
            <a:fld id="{2494F4C4-5774-45C3-B722-47EB8DFFC771}" type="slidenum">
              <a:rPr lang="it-IT" sz="935" i="1">
                <a:solidFill>
                  <a:srgbClr val="000000"/>
                </a:solidFill>
              </a:rPr>
              <a:pPr algn="r">
                <a:defRPr/>
              </a:pPr>
              <a:t>‹N›</a:t>
            </a:fld>
            <a:endParaRPr lang="it-IT" sz="935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885889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975865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591" y="304491"/>
            <a:ext cx="10515600" cy="692149"/>
          </a:xfrm>
        </p:spPr>
        <p:txBody>
          <a:bodyPr>
            <a:normAutofit/>
          </a:bodyPr>
          <a:lstStyle>
            <a:lvl1pPr algn="r">
              <a:defRPr sz="3467">
                <a:solidFill>
                  <a:srgbClr val="C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286" y="1156975"/>
            <a:ext cx="8427665" cy="5019989"/>
          </a:xfrm>
        </p:spPr>
        <p:txBody>
          <a:bodyPr/>
          <a:lstStyle>
            <a:lvl1pPr marL="359824" indent="-359824">
              <a:buFont typeface="Courier New" panose="02070309020205020404" pitchFamily="49" charset="0"/>
              <a:buChar char="o"/>
              <a:defRPr sz="26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 sz="2133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 sz="2133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 smtClean="0"/>
              <a:t>Modifica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cxnSp>
        <p:nvCxnSpPr>
          <p:cNvPr id="7" name="Connettore diritto 6"/>
          <p:cNvCxnSpPr/>
          <p:nvPr userDrawn="1"/>
        </p:nvCxnSpPr>
        <p:spPr>
          <a:xfrm>
            <a:off x="316286" y="6326670"/>
            <a:ext cx="8341941" cy="10631"/>
          </a:xfrm>
          <a:prstGeom prst="line">
            <a:avLst/>
          </a:prstGeom>
          <a:ln w="412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C00000"/>
                </a:gs>
                <a:gs pos="83000">
                  <a:srgbClr val="C00000"/>
                </a:gs>
                <a:gs pos="100000">
                  <a:srgbClr val="C00000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/>
          <p:cNvCxnSpPr/>
          <p:nvPr userDrawn="1"/>
        </p:nvCxnSpPr>
        <p:spPr>
          <a:xfrm>
            <a:off x="3524250" y="1071493"/>
            <a:ext cx="8341941" cy="10631"/>
          </a:xfrm>
          <a:prstGeom prst="line">
            <a:avLst/>
          </a:prstGeom>
          <a:ln w="412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C00000"/>
                </a:gs>
                <a:gs pos="83000">
                  <a:srgbClr val="C00000"/>
                </a:gs>
                <a:gs pos="100000">
                  <a:srgbClr val="C0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o 9"/>
          <p:cNvGrpSpPr/>
          <p:nvPr userDrawn="1"/>
        </p:nvGrpSpPr>
        <p:grpSpPr>
          <a:xfrm>
            <a:off x="8858251" y="1156975"/>
            <a:ext cx="3007940" cy="5621651"/>
            <a:chOff x="6632620" y="586590"/>
            <a:chExt cx="2382793" cy="4166385"/>
          </a:xfrm>
        </p:grpSpPr>
        <p:sp>
          <p:nvSpPr>
            <p:cNvPr id="11" name="Rettangolo 10"/>
            <p:cNvSpPr/>
            <p:nvPr userDrawn="1"/>
          </p:nvSpPr>
          <p:spPr>
            <a:xfrm>
              <a:off x="6632620" y="586590"/>
              <a:ext cx="2382591" cy="415841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 smtClean="0">
                  <a:solidFill>
                    <a:srgbClr val="FFFFFF"/>
                  </a:solidFill>
                </a:rPr>
                <a:t> </a:t>
              </a:r>
              <a:endParaRPr lang="it-IT" sz="2400" dirty="0">
                <a:solidFill>
                  <a:srgbClr val="FFFFFF"/>
                </a:solidFill>
              </a:endParaRPr>
            </a:p>
          </p:txBody>
        </p:sp>
        <p:cxnSp>
          <p:nvCxnSpPr>
            <p:cNvPr id="12" name="Connettore diritto 11"/>
            <p:cNvCxnSpPr/>
            <p:nvPr userDrawn="1"/>
          </p:nvCxnSpPr>
          <p:spPr>
            <a:xfrm>
              <a:off x="6636544" y="586590"/>
              <a:ext cx="2378869" cy="4166385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/>
            <p:cNvCxnSpPr/>
            <p:nvPr userDrawn="1"/>
          </p:nvCxnSpPr>
          <p:spPr>
            <a:xfrm flipV="1">
              <a:off x="6632620" y="586590"/>
              <a:ext cx="2382591" cy="4158412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asellaDiTesto 13"/>
            <p:cNvSpPr txBox="1"/>
            <p:nvPr userDrawn="1"/>
          </p:nvSpPr>
          <p:spPr>
            <a:xfrm>
              <a:off x="6798988" y="651733"/>
              <a:ext cx="2049854" cy="615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 smtClean="0">
                  <a:solidFill>
                    <a:srgbClr val="000000"/>
                  </a:solidFill>
                </a:rPr>
                <a:t>Lasciare libero questo spazio</a:t>
              </a:r>
              <a:endParaRPr lang="it-IT" sz="2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16285" y="6407631"/>
            <a:ext cx="8427665" cy="370995"/>
          </a:xfrm>
        </p:spPr>
        <p:txBody>
          <a:bodyPr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600" baseline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 sz="2133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 sz="2133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Nome e </a:t>
            </a:r>
            <a:r>
              <a:rPr lang="en-US" dirty="0" err="1" smtClean="0"/>
              <a:t>Cognome</a:t>
            </a:r>
            <a:r>
              <a:rPr lang="en-US" dirty="0" smtClean="0"/>
              <a:t> </a:t>
            </a:r>
            <a:r>
              <a:rPr lang="en-US" dirty="0" err="1" smtClean="0"/>
              <a:t>Docente</a:t>
            </a:r>
            <a:r>
              <a:rPr lang="en-US" dirty="0" smtClean="0"/>
              <a:t> – </a:t>
            </a:r>
            <a:r>
              <a:rPr lang="en-US" dirty="0" err="1" smtClean="0"/>
              <a:t>Titolo</a:t>
            </a:r>
            <a:r>
              <a:rPr lang="en-US" dirty="0" smtClean="0"/>
              <a:t> </a:t>
            </a:r>
            <a:r>
              <a:rPr lang="en-US" dirty="0" err="1" smtClean="0"/>
              <a:t>lezione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788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22782"/>
            <a:ext cx="7324451" cy="79725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 dirty="0"/>
              <a:t>COPERTINA 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44162" y="2027528"/>
            <a:ext cx="5185489" cy="63477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t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 dirty="0"/>
              <a:t>Sottotitolo 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5340914"/>
            <a:ext cx="1553547" cy="322467"/>
          </a:xfrm>
          <a:prstGeom prst="rect">
            <a:avLst/>
          </a:prstGeom>
        </p:spPr>
        <p:txBody>
          <a:bodyPr lIns="0" rIns="0"/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 smtClean="0"/>
              <a:t>00 Mese 0000</a:t>
            </a:r>
            <a:endParaRPr lang="it-IT" dirty="0"/>
          </a:p>
        </p:txBody>
      </p:sp>
      <p:pic>
        <p:nvPicPr>
          <p:cNvPr id="24" name="Immagin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114800"/>
            <a:ext cx="206181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69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14305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4938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 smtClean="0"/>
              <a:t>Testo Calibri 20pt</a:t>
            </a:r>
          </a:p>
          <a:p>
            <a:pPr lvl="1"/>
            <a:r>
              <a:rPr lang="it-IT" dirty="0" smtClean="0"/>
              <a:t>Secondo livello 18pt</a:t>
            </a:r>
          </a:p>
          <a:p>
            <a:pPr lvl="2"/>
            <a:r>
              <a:rPr lang="it-IT" dirty="0" smtClean="0"/>
              <a:t>Terzo livello 16pt</a:t>
            </a:r>
          </a:p>
          <a:p>
            <a:pPr lvl="3"/>
            <a:r>
              <a:rPr lang="it-IT" dirty="0" smtClean="0"/>
              <a:t>Quarto livello 14pt</a:t>
            </a:r>
          </a:p>
          <a:p>
            <a:pPr lvl="4"/>
            <a:r>
              <a:rPr lang="it-IT" dirty="0" smtClean="0"/>
              <a:t>Quinto livello 12pt</a:t>
            </a:r>
            <a:endParaRPr lang="it-IT" dirty="0"/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46827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46100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  <a:p>
            <a:pPr lvl="1"/>
            <a:r>
              <a:rPr lang="it-IT" dirty="0"/>
              <a:t>Secondo livello </a:t>
            </a:r>
            <a:r>
              <a:rPr lang="it-IT" dirty="0" smtClean="0"/>
              <a:t>16pt</a:t>
            </a:r>
            <a:endParaRPr lang="it-IT" dirty="0"/>
          </a:p>
          <a:p>
            <a:pPr lvl="2"/>
            <a:r>
              <a:rPr lang="it-IT" dirty="0"/>
              <a:t>Terzo livello </a:t>
            </a:r>
            <a:r>
              <a:rPr lang="it-IT" dirty="0" smtClean="0"/>
              <a:t>14pt</a:t>
            </a:r>
            <a:endParaRPr lang="it-IT" dirty="0"/>
          </a:p>
          <a:p>
            <a:pPr lvl="3"/>
            <a:r>
              <a:rPr lang="it-IT" dirty="0"/>
              <a:t>Quarto livello </a:t>
            </a:r>
            <a:r>
              <a:rPr lang="it-IT" dirty="0" smtClean="0"/>
              <a:t>12pt</a:t>
            </a:r>
            <a:endParaRPr lang="it-IT" dirty="0"/>
          </a:p>
          <a:p>
            <a:pPr lvl="4"/>
            <a:r>
              <a:rPr lang="it-IT" dirty="0"/>
              <a:t>Quinto livello </a:t>
            </a:r>
            <a:r>
              <a:rPr lang="it-IT" dirty="0" smtClean="0"/>
              <a:t>11pt</a:t>
            </a:r>
            <a:endParaRPr lang="it-IT" dirty="0"/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7889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  <a:p>
            <a:pPr lvl="1"/>
            <a:r>
              <a:rPr lang="it-IT" dirty="0"/>
              <a:t>Secondo livello </a:t>
            </a:r>
            <a:r>
              <a:rPr lang="it-IT" dirty="0" smtClean="0"/>
              <a:t>16pt</a:t>
            </a:r>
            <a:endParaRPr lang="it-IT" dirty="0"/>
          </a:p>
          <a:p>
            <a:pPr lvl="2"/>
            <a:r>
              <a:rPr lang="it-IT" dirty="0"/>
              <a:t>Terzo livello </a:t>
            </a:r>
            <a:r>
              <a:rPr lang="it-IT" dirty="0" smtClean="0"/>
              <a:t>14pt</a:t>
            </a:r>
            <a:endParaRPr lang="it-IT" dirty="0"/>
          </a:p>
          <a:p>
            <a:pPr lvl="3"/>
            <a:r>
              <a:rPr lang="it-IT" dirty="0"/>
              <a:t>Quarto livello </a:t>
            </a:r>
            <a:r>
              <a:rPr lang="it-IT" dirty="0" smtClean="0"/>
              <a:t>12pt</a:t>
            </a:r>
            <a:endParaRPr lang="it-IT" dirty="0"/>
          </a:p>
          <a:p>
            <a:pPr lvl="4"/>
            <a:r>
              <a:rPr lang="it-IT" dirty="0"/>
              <a:t>Quinto livello </a:t>
            </a:r>
            <a:r>
              <a:rPr lang="it-IT" dirty="0" smtClean="0"/>
              <a:t>11pt</a:t>
            </a:r>
            <a:endParaRPr lang="it-IT" dirty="0"/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01822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494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 smtClean="0"/>
              <a:t>Titolo del testo 16pt rosso</a:t>
            </a:r>
            <a:endParaRPr lang="it-IT" dirty="0"/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 smtClean="0"/>
              <a:t>Titolo del testo 14pt nero</a:t>
            </a:r>
            <a:endParaRPr lang="it-IT" dirty="0"/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 smtClean="0"/>
              <a:t>Titolo del testo 16pt rosso</a:t>
            </a:r>
            <a:endParaRPr lang="it-IT" dirty="0"/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 smtClean="0"/>
              <a:t>Titolo del testo 14pt nero</a:t>
            </a:r>
            <a:endParaRPr lang="it-IT" dirty="0"/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 smtClean="0"/>
              <a:t>Titolo del testo 16pt rosso</a:t>
            </a:r>
            <a:endParaRPr lang="it-IT" dirty="0"/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 smtClean="0"/>
              <a:t>Titolo del testo 14pt nero</a:t>
            </a:r>
            <a:endParaRPr lang="it-IT" dirty="0"/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 smtClean="0"/>
              <a:t>Titolo del testo 16pt rosso</a:t>
            </a:r>
            <a:endParaRPr lang="it-IT" dirty="0"/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 smtClean="0"/>
              <a:t>Titolo del testo 14pt nero</a:t>
            </a:r>
            <a:endParaRPr lang="it-IT" dirty="0"/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697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4549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 smtClean="0"/>
              <a:t>Inserire il testo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76729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1652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62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292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31269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79990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86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FFFFFF"/>
                </a:solidFill>
              </a:endParaRPr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FFFFFF"/>
                </a:solidFill>
              </a:endParaRPr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>
                <a:solidFill>
                  <a:srgbClr val="DC002E"/>
                </a:solidFill>
              </a:rPr>
              <a:pPr defTabSz="1219170"/>
              <a:t>‹N›</a:t>
            </a:fld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FFFFFF"/>
                </a:solidFill>
              </a:rPr>
              <a:t>Formato data GG/MM/AAAA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 smtClean="0">
                <a:solidFill>
                  <a:srgbClr val="FFFFFF"/>
                </a:solidFill>
              </a:rPr>
              <a:t>Titolo</a:t>
            </a:r>
            <a:r>
              <a:rPr lang="en-GB" dirty="0" smtClean="0">
                <a:solidFill>
                  <a:srgbClr val="FFFFFF"/>
                </a:solidFill>
              </a:rPr>
              <a:t> </a:t>
            </a:r>
            <a:r>
              <a:rPr lang="en-GB" dirty="0" err="1" smtClean="0">
                <a:solidFill>
                  <a:srgbClr val="FFFFFF"/>
                </a:solidFill>
              </a:rPr>
              <a:t>presentazione</a:t>
            </a:r>
            <a:r>
              <a:rPr lang="en-GB" dirty="0" smtClean="0">
                <a:solidFill>
                  <a:srgbClr val="FFFFFF"/>
                </a:solidFill>
              </a:rPr>
              <a:t>   I   Nome </a:t>
            </a:r>
            <a:r>
              <a:rPr lang="en-GB" dirty="0" err="1" smtClean="0">
                <a:solidFill>
                  <a:srgbClr val="FFFFFF"/>
                </a:solidFill>
              </a:rPr>
              <a:t>relatore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69047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>
              <a:solidFill>
                <a:srgbClr val="FFFFFF"/>
              </a:solidFill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>
                <a:solidFill>
                  <a:srgbClr val="DC002E"/>
                </a:solidFill>
              </a:rPr>
              <a:pPr defTabSz="1219170"/>
              <a:t>‹N›</a:t>
            </a:fld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 smtClean="0"/>
              <a:t>Inserire il testo</a:t>
            </a:r>
            <a:endParaRPr lang="it-IT" dirty="0"/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FFFFFF"/>
                </a:solidFill>
              </a:rPr>
              <a:t>Formato data GG/MM/AAAA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 smtClean="0">
                <a:solidFill>
                  <a:srgbClr val="FFFFFF"/>
                </a:solidFill>
              </a:rPr>
              <a:t>Titolo</a:t>
            </a:r>
            <a:r>
              <a:rPr lang="en-GB" dirty="0" smtClean="0">
                <a:solidFill>
                  <a:srgbClr val="FFFFFF"/>
                </a:solidFill>
              </a:rPr>
              <a:t> </a:t>
            </a:r>
            <a:r>
              <a:rPr lang="en-GB" dirty="0" err="1" smtClean="0">
                <a:solidFill>
                  <a:srgbClr val="FFFFFF"/>
                </a:solidFill>
              </a:rPr>
              <a:t>presentazione</a:t>
            </a:r>
            <a:r>
              <a:rPr lang="en-GB" dirty="0" smtClean="0">
                <a:solidFill>
                  <a:srgbClr val="FFFFFF"/>
                </a:solidFill>
              </a:rPr>
              <a:t>   I   Nome </a:t>
            </a:r>
            <a:r>
              <a:rPr lang="en-GB" dirty="0" err="1" smtClean="0">
                <a:solidFill>
                  <a:srgbClr val="FFFFFF"/>
                </a:solidFill>
              </a:rPr>
              <a:t>relatore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3509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4169" y="323273"/>
            <a:ext cx="11507540" cy="461818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2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2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683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0" name="think-cell Slide" r:id="rId4" imgW="353" imgH="353" progId="TCLayout.ActiveDocument.1">
                  <p:embed/>
                </p:oleObj>
              </mc:Choice>
              <mc:Fallback>
                <p:oleObj name="think-cell Slide" r:id="rId4" imgW="353" imgH="35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>
            <a:spLocks noChangeArrowheads="1"/>
          </p:cNvSpPr>
          <p:nvPr/>
        </p:nvSpPr>
        <p:spPr bwMode="auto">
          <a:xfrm>
            <a:off x="11297848" y="-171692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895347"/>
            <a:r>
              <a:rPr lang="en-US" sz="800">
                <a:solidFill>
                  <a:srgbClr val="808080"/>
                </a:solidFill>
                <a:sym typeface="Calibri" panose="020F0502020204030204" pitchFamily="34" charset="0"/>
              </a:rPr>
              <a:t>MIL-FDS077-15102018-99395/FR</a:t>
            </a:r>
            <a:endParaRPr lang="en-US" sz="800" dirty="0">
              <a:solidFill>
                <a:srgbClr val="808080"/>
              </a:solidFill>
              <a:sym typeface="Calibri" panose="020F0502020204030204" pitchFamily="34" charset="0"/>
            </a:endParaRPr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2C5E8431-8F48-4E93-8701-25408D2BEE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85931" y="468299"/>
            <a:ext cx="11169000" cy="401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2900"/>
            </a:lvl1pPr>
          </a:lstStyle>
          <a:p>
            <a:pPr lvl="0" latinLnBrk="0"/>
            <a:r>
              <a:rPr lang="en-US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2385323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pertina Sottosezione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36667" y="2020033"/>
            <a:ext cx="5185489" cy="63477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 dirty="0"/>
              <a:t>Sottotitolo</a:t>
            </a:r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22782"/>
            <a:ext cx="7324451" cy="79725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 dirty="0" smtClean="0"/>
              <a:t>Copertina sezione - alt 1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5092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7817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054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959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02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7098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0755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12549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972849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3756565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1475935949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74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641140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844872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4206317799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3591334491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67468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FFFFFF"/>
                </a:solidFill>
              </a:endParaRPr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FFFFFF"/>
                </a:solidFill>
              </a:endParaRPr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>
                <a:solidFill>
                  <a:srgbClr val="DC002E"/>
                </a:solidFill>
              </a:rPr>
              <a:pPr defTabSz="1219170"/>
              <a:t>‹N›</a:t>
            </a:fld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FFFFFF"/>
                </a:solidFill>
              </a:rPr>
              <a:t>Formato data GG/MM/AAAA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>
                <a:solidFill>
                  <a:srgbClr val="FFFFFF"/>
                </a:solidFill>
              </a:rPr>
              <a:t>Titolo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presentazione</a:t>
            </a:r>
            <a:r>
              <a:rPr lang="en-GB" dirty="0">
                <a:solidFill>
                  <a:srgbClr val="FFFFFF"/>
                </a:solidFill>
              </a:rPr>
              <a:t>   I   Nome </a:t>
            </a:r>
            <a:r>
              <a:rPr lang="en-GB" dirty="0" err="1">
                <a:solidFill>
                  <a:srgbClr val="FFFFFF"/>
                </a:solidFill>
              </a:rPr>
              <a:t>relatore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755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>
              <a:solidFill>
                <a:srgbClr val="FFFFFF"/>
              </a:solidFill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>
                <a:solidFill>
                  <a:srgbClr val="DC002E"/>
                </a:solidFill>
              </a:rPr>
              <a:pPr defTabSz="1219170"/>
              <a:t>‹N›</a:t>
            </a:fld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FFFFFF"/>
                </a:solidFill>
              </a:rPr>
              <a:t>Formato data GG/MM/AAAA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>
                <a:solidFill>
                  <a:srgbClr val="FFFFFF"/>
                </a:solidFill>
              </a:rPr>
              <a:t>Titolo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presentazione</a:t>
            </a:r>
            <a:r>
              <a:rPr lang="en-GB" dirty="0">
                <a:solidFill>
                  <a:srgbClr val="FFFFFF"/>
                </a:solidFill>
              </a:rPr>
              <a:t>   I   Nome </a:t>
            </a:r>
            <a:r>
              <a:rPr lang="en-GB" dirty="0" err="1">
                <a:solidFill>
                  <a:srgbClr val="FFFFFF"/>
                </a:solidFill>
              </a:rPr>
              <a:t>relatore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48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FI-pro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>
          <a:xfrm>
            <a:off x="9197883" y="6356351"/>
            <a:ext cx="2844800" cy="365126"/>
          </a:xfrm>
          <a:prstGeom prst="rect">
            <a:avLst/>
          </a:prstGeom>
        </p:spPr>
        <p:txBody>
          <a:bodyPr lIns="86393" tIns="43196" rIns="86393" bIns="431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DD861A-E6F8-4F8C-AB49-04ED6D2875DF}" type="slidenum">
              <a:rPr lang="it-IT" smtClean="0">
                <a:solidFill>
                  <a:srgbClr val="000000">
                    <a:tint val="75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0339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4CA8F303-CB3A-4690-9164-DC536CCB88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059" y="1058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4" name="Diapositiva think-cell" r:id="rId5" imgW="395" imgH="394" progId="TCLayout.ActiveDocument.1">
                  <p:embed/>
                </p:oleObj>
              </mc:Choice>
              <mc:Fallback>
                <p:oleObj name="Diapositiva think-cell" r:id="rId5" imgW="395" imgH="39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4CA8F303-CB3A-4690-9164-DC536CCB88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9" y="1058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9364AA9-7411-4506-9A56-D3382ACE23B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05833" cy="105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it-IT" sz="2666" b="1" dirty="0">
              <a:solidFill>
                <a:srgbClr val="FFFFFF"/>
              </a:solidFill>
              <a:latin typeface="Futura LT" panose="020B0604020202020204" charset="0"/>
              <a:sym typeface="Futura LT" panose="020B0604020202020204" charset="0"/>
            </a:endParaRPr>
          </a:p>
        </p:txBody>
      </p:sp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C6734A8F-1EC2-4CC4-B018-18E93F5248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6160"/>
            <a:ext cx="2743200" cy="3650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B7B11F6F-9A5B-4F4A-AD8D-C562882C2D49}" type="slidenum">
              <a:rPr lang="it-IT" smtClean="0">
                <a:solidFill>
                  <a:srgbClr val="717073"/>
                </a:solidFill>
              </a:rPr>
              <a:pPr/>
              <a:t>‹N›</a:t>
            </a:fld>
            <a:endParaRPr lang="it-IT" dirty="0">
              <a:solidFill>
                <a:srgbClr val="717073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2665534-3760-422C-A834-55509342985A}"/>
              </a:ext>
            </a:extLst>
          </p:cNvPr>
          <p:cNvSpPr/>
          <p:nvPr userDrawn="1"/>
        </p:nvSpPr>
        <p:spPr>
          <a:xfrm>
            <a:off x="1" y="6259076"/>
            <a:ext cx="12192000" cy="59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dirty="0">
              <a:solidFill>
                <a:srgbClr val="FFFFFF"/>
              </a:solidFill>
              <a:latin typeface="Futura LT" panose="02000503000000000000" pitchFamily="2" charset="0"/>
            </a:endParaRP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2C6DF22D-CFB8-4564-8C96-6B79EC140112}"/>
              </a:ext>
            </a:extLst>
          </p:cNvPr>
          <p:cNvSpPr txBox="1">
            <a:spLocks/>
          </p:cNvSpPr>
          <p:nvPr userDrawn="1"/>
        </p:nvSpPr>
        <p:spPr>
          <a:xfrm>
            <a:off x="148481" y="6412647"/>
            <a:ext cx="2743200" cy="365068"/>
          </a:xfrm>
          <a:prstGeom prst="rect">
            <a:avLst/>
          </a:prstGeom>
        </p:spPr>
        <p:txBody>
          <a:bodyPr vert="horz" lIns="60951" tIns="30475" rIns="60951" bIns="30475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B102AB83-48AF-4ED2-9CCB-BDAE80AFDBCF}" type="slidenum">
              <a:rPr lang="it-IT" sz="800" smtClean="0">
                <a:solidFill>
                  <a:srgbClr val="717073"/>
                </a:solidFill>
              </a:rPr>
              <a:pPr algn="l"/>
              <a:t>‹N›</a:t>
            </a:fld>
            <a:endParaRPr lang="it-IT" sz="800" dirty="0">
              <a:solidFill>
                <a:srgbClr val="717073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0F76936-5477-4923-AD25-D285EE6F6C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9883" y="210331"/>
            <a:ext cx="11156577" cy="5222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2666" b="1" spc="-53" baseline="0" dirty="0">
                <a:solidFill>
                  <a:schemeClr val="bg1"/>
                </a:solidFill>
                <a:effectLst>
                  <a:outerShdw blurRad="50800" dist="63500" dir="2700000" algn="tl">
                    <a:srgbClr val="000000">
                      <a:alpha val="70000"/>
                    </a:srgbClr>
                  </a:outerShdw>
                </a:effectLst>
                <a:latin typeface="Futura LT" panose="02000503000000000000" pitchFamily="2" charset="0"/>
              </a:defRPr>
            </a:lvl1pPr>
          </a:lstStyle>
          <a:p>
            <a:pPr lvl="0"/>
            <a:r>
              <a:rPr lang="it-IT" dirty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25258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258">
          <p15:clr>
            <a:srgbClr val="FBAE40"/>
          </p15:clr>
        </p15:guide>
      </p15:sldGuideLst>
    </p:ext>
  </p:extLs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>
          <a:xfrm>
            <a:off x="161988" y="250480"/>
            <a:ext cx="11725485" cy="298327"/>
          </a:xfrm>
          <a:prstGeom prst="rect">
            <a:avLst/>
          </a:prstGeom>
        </p:spPr>
        <p:txBody>
          <a:bodyPr lIns="118078" tIns="59033" rIns="118078" bIns="59033" anchor="t" anchorCtr="0"/>
          <a:lstStyle>
            <a:lvl1pPr>
              <a:defRPr>
                <a:latin typeface="Arial Black" pitchFamily="34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4613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0" name="Segnaposto contenuto 2"/>
          <p:cNvSpPr>
            <a:spLocks noGrp="1"/>
          </p:cNvSpPr>
          <p:nvPr>
            <p:ph idx="13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1" name="Segnaposto testo 4"/>
          <p:cNvSpPr>
            <a:spLocks noGrp="1"/>
          </p:cNvSpPr>
          <p:nvPr>
            <p:ph type="body" sz="quarter" idx="14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4991263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0" name="Segnaposto contenuto 2"/>
          <p:cNvSpPr>
            <a:spLocks noGrp="1"/>
          </p:cNvSpPr>
          <p:nvPr>
            <p:ph idx="13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4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025744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11" name="Segnaposto testo 4"/>
          <p:cNvSpPr>
            <a:spLocks noGrp="1"/>
          </p:cNvSpPr>
          <p:nvPr>
            <p:ph type="body" sz="quarter" idx="14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638263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0" name="Segnaposto contenuto 2"/>
          <p:cNvSpPr>
            <a:spLocks noGrp="1"/>
          </p:cNvSpPr>
          <p:nvPr>
            <p:ph idx="13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8563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0" name="Segnaposto contenuto 2"/>
          <p:cNvSpPr>
            <a:spLocks noGrp="1"/>
          </p:cNvSpPr>
          <p:nvPr>
            <p:ph idx="13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Segnaposto testo 4"/>
          <p:cNvSpPr>
            <a:spLocks noGrp="1"/>
          </p:cNvSpPr>
          <p:nvPr>
            <p:ph type="body" sz="quarter" idx="14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1478848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0" name="Segnaposto contenuto 2"/>
          <p:cNvSpPr>
            <a:spLocks noGrp="1"/>
          </p:cNvSpPr>
          <p:nvPr>
            <p:ph idx="13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1" name="Segnaposto testo 4"/>
          <p:cNvSpPr>
            <a:spLocks noGrp="1"/>
          </p:cNvSpPr>
          <p:nvPr>
            <p:ph type="body" sz="quarter" idx="14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3147072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12" name="Segnaposto contenuto 2"/>
          <p:cNvSpPr>
            <a:spLocks noGrp="1"/>
          </p:cNvSpPr>
          <p:nvPr>
            <p:ph idx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3" name="Segnaposto contenuto 2"/>
          <p:cNvSpPr>
            <a:spLocks noGrp="1"/>
          </p:cNvSpPr>
          <p:nvPr>
            <p:ph idx="13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 dirty="0"/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0157753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13" name="Segnaposto contenuto 2"/>
          <p:cNvSpPr>
            <a:spLocks noGrp="1"/>
          </p:cNvSpPr>
          <p:nvPr>
            <p:ph idx="13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4" name="Segnaposto data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15" name="Segnaposto piè di pagina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3019522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71332097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lvl="0"/>
            <a:endParaRPr lang="it-IT" noProof="0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/>
          </p:nvPr>
        </p:nvSpPr>
        <p:spPr>
          <a:xfrm>
            <a:off x="407988" y="901701"/>
            <a:ext cx="11176000" cy="2031999"/>
          </a:xfrm>
        </p:spPr>
        <p:txBody>
          <a:bodyPr anchor="ctr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62146868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/>
          <p:cNvSpPr>
            <a:spLocks noGrp="1"/>
          </p:cNvSpPr>
          <p:nvPr>
            <p:ph idx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3" name="Segnaposto contenuto 2"/>
          <p:cNvSpPr>
            <a:spLocks noGrp="1"/>
          </p:cNvSpPr>
          <p:nvPr>
            <p:ph idx="13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4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3081234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0" name="Segnaposto contenuto 2"/>
          <p:cNvSpPr>
            <a:spLocks noGrp="1"/>
          </p:cNvSpPr>
          <p:nvPr>
            <p:ph idx="13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3920723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8" name="Segnaposto contenuto 2"/>
          <p:cNvSpPr>
            <a:spLocks noGrp="1"/>
          </p:cNvSpPr>
          <p:nvPr>
            <p:ph idx="13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2" name="Segnaposto contenuto 2"/>
          <p:cNvSpPr>
            <a:spLocks noGrp="1"/>
          </p:cNvSpPr>
          <p:nvPr>
            <p:ph idx="14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0" name="Segnaposto contenuto 2"/>
          <p:cNvSpPr>
            <a:spLocks noGrp="1"/>
          </p:cNvSpPr>
          <p:nvPr>
            <p:ph idx="15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1" name="Segnaposto contenuto 2"/>
          <p:cNvSpPr>
            <a:spLocks noGrp="1"/>
          </p:cNvSpPr>
          <p:nvPr>
            <p:ph idx="16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2" name="Segnaposto contenuto 2"/>
          <p:cNvSpPr>
            <a:spLocks noGrp="1"/>
          </p:cNvSpPr>
          <p:nvPr>
            <p:ph idx="17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9" name="Segnaposto data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909012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8" name="Segnaposto contenuto 2"/>
          <p:cNvSpPr>
            <a:spLocks noGrp="1"/>
          </p:cNvSpPr>
          <p:nvPr>
            <p:ph idx="13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2" name="Segnaposto contenuto 2"/>
          <p:cNvSpPr>
            <a:spLocks noGrp="1"/>
          </p:cNvSpPr>
          <p:nvPr>
            <p:ph idx="14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0" name="Segnaposto contenuto 2"/>
          <p:cNvSpPr>
            <a:spLocks noGrp="1"/>
          </p:cNvSpPr>
          <p:nvPr>
            <p:ph idx="15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1" name="Segnaposto contenuto 2"/>
          <p:cNvSpPr>
            <a:spLocks noGrp="1"/>
          </p:cNvSpPr>
          <p:nvPr>
            <p:ph idx="16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2" name="Segnaposto contenuto 2"/>
          <p:cNvSpPr>
            <a:spLocks noGrp="1"/>
          </p:cNvSpPr>
          <p:nvPr>
            <p:ph idx="17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11" name="Segnaposto contenuto 2"/>
          <p:cNvSpPr>
            <a:spLocks noGrp="1"/>
          </p:cNvSpPr>
          <p:nvPr>
            <p:ph idx="18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Segnaposto contenuto 2"/>
          <p:cNvSpPr>
            <a:spLocks noGrp="1"/>
          </p:cNvSpPr>
          <p:nvPr>
            <p:ph idx="19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4" name="Segnaposto contenuto 2"/>
          <p:cNvSpPr>
            <a:spLocks noGrp="1"/>
          </p:cNvSpPr>
          <p:nvPr>
            <p:ph idx="20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5" name="Segnaposto contenuto 2"/>
          <p:cNvSpPr>
            <a:spLocks noGrp="1"/>
          </p:cNvSpPr>
          <p:nvPr>
            <p:ph idx="2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6" name="Segnaposto contenuto 2"/>
          <p:cNvSpPr>
            <a:spLocks noGrp="1"/>
          </p:cNvSpPr>
          <p:nvPr>
            <p:ph idx="22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7" name="Segnaposto contenuto 2"/>
          <p:cNvSpPr>
            <a:spLocks noGrp="1"/>
          </p:cNvSpPr>
          <p:nvPr>
            <p:ph idx="23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9" name="Segnaposto data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20" name="Segnaposto piè di pagina 4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0286539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 anchor="ctr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8" name="Segnaposto contenuto 2"/>
          <p:cNvSpPr>
            <a:spLocks noGrp="1"/>
          </p:cNvSpPr>
          <p:nvPr>
            <p:ph idx="13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2" name="Segnaposto contenuto 2"/>
          <p:cNvSpPr>
            <a:spLocks noGrp="1"/>
          </p:cNvSpPr>
          <p:nvPr>
            <p:ph idx="14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 anchor="ctr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0" name="Segnaposto contenuto 2"/>
          <p:cNvSpPr>
            <a:spLocks noGrp="1"/>
          </p:cNvSpPr>
          <p:nvPr>
            <p:ph idx="15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1" name="Segnaposto contenuto 2"/>
          <p:cNvSpPr>
            <a:spLocks noGrp="1"/>
          </p:cNvSpPr>
          <p:nvPr>
            <p:ph idx="16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 anchor="ctr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2" name="Segnaposto contenuto 2"/>
          <p:cNvSpPr>
            <a:spLocks noGrp="1"/>
          </p:cNvSpPr>
          <p:nvPr>
            <p:ph idx="17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26" name="Segnaposto contenuto 2"/>
          <p:cNvSpPr>
            <a:spLocks noGrp="1"/>
          </p:cNvSpPr>
          <p:nvPr>
            <p:ph idx="18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 anchor="ctr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7" name="Segnaposto contenuto 2"/>
          <p:cNvSpPr>
            <a:spLocks noGrp="1"/>
          </p:cNvSpPr>
          <p:nvPr>
            <p:ph idx="19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8" name="Segnaposto contenuto 2"/>
          <p:cNvSpPr>
            <a:spLocks noGrp="1"/>
          </p:cNvSpPr>
          <p:nvPr>
            <p:ph idx="20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 anchor="ctr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9" name="Segnaposto contenuto 2"/>
          <p:cNvSpPr>
            <a:spLocks noGrp="1"/>
          </p:cNvSpPr>
          <p:nvPr>
            <p:ph idx="2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3" name="Segnaposto contenuto 2"/>
          <p:cNvSpPr>
            <a:spLocks noGrp="1"/>
          </p:cNvSpPr>
          <p:nvPr>
            <p:ph idx="22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 anchor="ctr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4" name="Segnaposto contenuto 2"/>
          <p:cNvSpPr>
            <a:spLocks noGrp="1"/>
          </p:cNvSpPr>
          <p:nvPr>
            <p:ph idx="23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5" name="Segnaposto contenuto 2"/>
          <p:cNvSpPr>
            <a:spLocks noGrp="1"/>
          </p:cNvSpPr>
          <p:nvPr>
            <p:ph idx="24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 anchor="ctr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6" name="Segnaposto contenuto 2"/>
          <p:cNvSpPr>
            <a:spLocks noGrp="1"/>
          </p:cNvSpPr>
          <p:nvPr>
            <p:ph idx="25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7" name="Segnaposto contenuto 2"/>
          <p:cNvSpPr>
            <a:spLocks noGrp="1"/>
          </p:cNvSpPr>
          <p:nvPr>
            <p:ph idx="26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 anchor="ctr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8" name="Segnaposto contenuto 2"/>
          <p:cNvSpPr>
            <a:spLocks noGrp="1"/>
          </p:cNvSpPr>
          <p:nvPr>
            <p:ph idx="27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9" name="Segnaposto contenuto 2"/>
          <p:cNvSpPr>
            <a:spLocks noGrp="1"/>
          </p:cNvSpPr>
          <p:nvPr>
            <p:ph idx="28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lIns="144000" tIns="144000" rIns="144000" bIns="45720" rtlCol="0" anchor="ctr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0" name="Segnaposto contenuto 2"/>
          <p:cNvSpPr>
            <a:spLocks noGrp="1"/>
          </p:cNvSpPr>
          <p:nvPr>
            <p:ph idx="29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1" name="Segnaposto data 3"/>
          <p:cNvSpPr>
            <a:spLocks noGrp="1"/>
          </p:cNvSpPr>
          <p:nvPr>
            <p:ph type="dt" sz="half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23" name="Segnaposto piè di pagina 4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935952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4451255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9900712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17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ttangolo 5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rgbClr val="FFFFFF"/>
                </a:solidFill>
              </a:endParaRPr>
            </a:p>
          </p:txBody>
        </p:sp>
        <p:sp>
          <p:nvSpPr>
            <p:cNvPr id="7" name="Rettangolo 6"/>
            <p:cNvSpPr/>
            <p:nvPr userDrawn="1"/>
          </p:nvSpPr>
          <p:spPr>
            <a:xfrm>
              <a:off x="11718925" y="0"/>
              <a:ext cx="4714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rgbClr val="FFFFFF"/>
                </a:solidFill>
              </a:endParaRPr>
            </a:p>
          </p:txBody>
        </p:sp>
        <p:pic>
          <p:nvPicPr>
            <p:cNvPr id="8" name="Immagine 23"/>
            <p:cNvPicPr>
              <a:picLocks noChangeAspect="1"/>
            </p:cNvPicPr>
            <p:nvPr userDrawn="1"/>
          </p:nvPicPr>
          <p:blipFill>
            <a:blip r:embed="rId2" cstate="email"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368" y="6300000"/>
              <a:ext cx="1237295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 4"/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1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1" name="Rectangle 5"/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alt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16" name="Segnaposto numero diapositiva 5"/>
          <p:cNvSpPr txBox="1">
            <a:spLocks/>
          </p:cNvSpPr>
          <p:nvPr userDrawn="1"/>
        </p:nvSpPr>
        <p:spPr>
          <a:xfrm>
            <a:off x="11718925" y="6496050"/>
            <a:ext cx="471488" cy="231775"/>
          </a:xfrm>
          <a:prstGeom prst="rect">
            <a:avLst/>
          </a:prstGeom>
          <a:noFill/>
        </p:spPr>
        <p:txBody>
          <a:bodyPr wrap="none" lIns="0" tIns="0" rIns="0" bIns="0" anchor="ctr"/>
          <a:lstStyle>
            <a:lvl1pPr defTabSz="1217613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57200" defTabSz="1217613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914400" defTabSz="1217613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371600" defTabSz="121761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828800" defTabSz="1217613">
              <a:defRPr>
                <a:solidFill>
                  <a:schemeClr val="tx1"/>
                </a:solidFill>
                <a:latin typeface="Arial" pitchFamily="34" charset="0"/>
              </a:defRPr>
            </a:lvl5pPr>
            <a:lvl6pPr indent="3175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indent="3175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indent="3175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indent="3175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441758AF-011F-4403-93ED-F72582C59B0C}" type="slidenum">
              <a:rPr lang="it-IT" sz="1000" smtClean="0">
                <a:solidFill>
                  <a:srgbClr val="DC002E"/>
                </a:solidFill>
                <a:latin typeface="Calibri" pitchFamily="34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sz="1000">
              <a:solidFill>
                <a:srgbClr val="DC002E"/>
              </a:solidFill>
              <a:latin typeface="Calibri" pitchFamily="34" charset="0"/>
            </a:endParaRPr>
          </a:p>
        </p:txBody>
      </p:sp>
      <p:sp>
        <p:nvSpPr>
          <p:cNvPr id="17" name="Titolo 1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tIns="45720" rIns="91440" bIns="45720" rtlCol="0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19" name="Segnaposto contenuto 2"/>
          <p:cNvSpPr>
            <a:spLocks noGrp="1"/>
          </p:cNvSpPr>
          <p:nvPr>
            <p:ph idx="13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4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18" name="Segnaposto data 3"/>
          <p:cNvSpPr>
            <a:spLocks noGrp="1"/>
          </p:cNvSpPr>
          <p:nvPr>
            <p:ph type="dt" sz="half" idx="15"/>
          </p:nvPr>
        </p:nvSpPr>
        <p:spPr>
          <a:noFill/>
        </p:spPr>
        <p:txBody>
          <a:bodyPr/>
          <a:lstStyle>
            <a:lvl1pPr algn="r">
              <a:defRPr lang="it-IT" sz="800">
                <a:solidFill>
                  <a:srgbClr val="FFFFFF"/>
                </a:solidFill>
                <a:effectLst/>
              </a:defRPr>
            </a:lvl1pPr>
          </a:lstStyle>
          <a:p>
            <a:pPr>
              <a:defRPr/>
            </a:pPr>
            <a:r>
              <a:t>Formato data GG/MM/AAAA</a:t>
            </a:r>
            <a:endParaRPr dirty="0"/>
          </a:p>
        </p:txBody>
      </p:sp>
      <p:sp>
        <p:nvSpPr>
          <p:cNvPr id="20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lang="it-IT" sz="800" i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GB"/>
              <a:t>Titolo presentazione   I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345940582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2000" dirty="0">
              <a:solidFill>
                <a:srgbClr val="FFFFFF"/>
              </a:solidFill>
            </a:endParaRPr>
          </a:p>
        </p:txBody>
      </p:sp>
      <p:sp>
        <p:nvSpPr>
          <p:cNvPr id="4" name="Rettangolo 3"/>
          <p:cNvSpPr/>
          <p:nvPr userDrawn="1"/>
        </p:nvSpPr>
        <p:spPr>
          <a:xfrm>
            <a:off x="11718925" y="0"/>
            <a:ext cx="4714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11785600" y="90488"/>
            <a:ext cx="346075" cy="234950"/>
            <a:chOff x="-560" y="-1287"/>
            <a:chExt cx="6379" cy="4320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000000"/>
                </a:solidFill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sp>
        <p:nvSpPr>
          <p:cNvPr id="13" name="Segnaposto numero diapositiva 5"/>
          <p:cNvSpPr txBox="1">
            <a:spLocks/>
          </p:cNvSpPr>
          <p:nvPr userDrawn="1"/>
        </p:nvSpPr>
        <p:spPr>
          <a:xfrm>
            <a:off x="11718925" y="6496050"/>
            <a:ext cx="471488" cy="231775"/>
          </a:xfrm>
          <a:prstGeom prst="rect">
            <a:avLst/>
          </a:prstGeom>
          <a:noFill/>
        </p:spPr>
        <p:txBody>
          <a:bodyPr wrap="none" lIns="0" tIns="0" rIns="0" bIns="0" anchor="ctr"/>
          <a:lstStyle>
            <a:lvl1pPr defTabSz="1217613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57200" defTabSz="1217613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914400" defTabSz="1217613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371600" defTabSz="121761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828800" defTabSz="1217613">
              <a:defRPr>
                <a:solidFill>
                  <a:schemeClr val="tx1"/>
                </a:solidFill>
                <a:latin typeface="Arial" pitchFamily="34" charset="0"/>
              </a:defRPr>
            </a:lvl5pPr>
            <a:lvl6pPr indent="3175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indent="3175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indent="3175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indent="3175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BD8882D0-0457-45D7-9BEE-99BB9682C79C}" type="slidenum">
              <a:rPr lang="it-IT" sz="1000" smtClean="0">
                <a:solidFill>
                  <a:srgbClr val="DC002E"/>
                </a:solidFill>
                <a:latin typeface="Calibri" pitchFamily="34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sz="1000">
              <a:solidFill>
                <a:srgbClr val="DC002E"/>
              </a:solidFill>
              <a:latin typeface="Calibri" pitchFamily="34" charset="0"/>
            </a:endParaRPr>
          </a:p>
        </p:txBody>
      </p:sp>
      <p:pic>
        <p:nvPicPr>
          <p:cNvPr id="14" name="Immagine 30"/>
          <p:cNvPicPr>
            <a:picLocks noChangeAspect="1"/>
          </p:cNvPicPr>
          <p:nvPr userDrawn="1"/>
        </p:nvPicPr>
        <p:blipFill>
          <a:blip r:embed="rId2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988" y="6300788"/>
            <a:ext cx="123666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egnaposto testo 5"/>
          <p:cNvSpPr>
            <a:spLocks noGrp="1"/>
          </p:cNvSpPr>
          <p:nvPr>
            <p:ph type="body" sz="quarter" idx="10"/>
          </p:nvPr>
        </p:nvSpPr>
        <p:spPr>
          <a:xfrm>
            <a:off x="407988" y="901700"/>
            <a:ext cx="11176000" cy="4903789"/>
          </a:xfrm>
        </p:spPr>
        <p:txBody>
          <a:bodyPr anchor="ctr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5" name="Segnaposto data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>
            <a:lvl1pPr algn="r">
              <a:defRPr lang="it-IT" sz="800">
                <a:solidFill>
                  <a:srgbClr val="FFFFFF"/>
                </a:solidFill>
                <a:effectLst/>
              </a:defRPr>
            </a:lvl1pPr>
          </a:lstStyle>
          <a:p>
            <a:pPr>
              <a:defRPr/>
            </a:pPr>
            <a:r>
              <a:t>Formato data GG/MM/AAAA</a:t>
            </a:r>
            <a:endParaRPr dirty="0"/>
          </a:p>
        </p:txBody>
      </p:sp>
      <p:sp>
        <p:nvSpPr>
          <p:cNvPr id="16" name="Segnaposto piè di pagina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it-IT" sz="800" i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GB"/>
              <a:t>Titolo presentazione   I   Nome relatore</a:t>
            </a:r>
          </a:p>
        </p:txBody>
      </p:sp>
    </p:spTree>
    <p:extLst>
      <p:ext uri="{BB962C8B-B14F-4D97-AF65-F5344CB8AC3E}">
        <p14:creationId xmlns:p14="http://schemas.microsoft.com/office/powerpoint/2010/main" val="2570438549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553805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931" y="274638"/>
            <a:ext cx="9756141" cy="1325562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931" y="1828800"/>
            <a:ext cx="4710387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931" y="2743201"/>
            <a:ext cx="4710387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3685" y="1828800"/>
            <a:ext cx="4710387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3685" y="2743201"/>
            <a:ext cx="4710387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12CE9-01D7-40F5-85FC-82CF0DB702A6}" type="datetime1">
              <a:rPr lang="it-IT"/>
              <a:pPr>
                <a:defRPr/>
              </a:pPr>
              <a:t>04/02/2021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RFI-NRIC   Rome, 1-5 May 2017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831388" y="6448425"/>
            <a:ext cx="1143000" cy="1809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3C73D8EA-244A-439B-AAE5-ACCEB63A9173}" type="slidenum">
              <a:rPr lang="it-IT" smtClean="0">
                <a:solidFill>
                  <a:srgbClr val="000000"/>
                </a:solidFill>
                <a:latin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643531"/>
      </p:ext>
    </p:extLst>
  </p:cSld>
  <p:clrMapOvr>
    <a:masterClrMapping/>
  </p:clrMapOvr>
  <p:transition spd="med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931" y="3429001"/>
            <a:ext cx="9756141" cy="2362199"/>
          </a:xfrm>
        </p:spPr>
        <p:txBody>
          <a:bodyPr>
            <a:normAutofit/>
          </a:bodyPr>
          <a:lstStyle>
            <a:lvl1pPr algn="l">
              <a:defRPr sz="4400" b="0" cap="all"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466" y="685802"/>
            <a:ext cx="7855109" cy="114299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F2DAF-CE30-4921-8049-C6174576CA58}" type="datetime1">
              <a:rPr lang="it-IT"/>
              <a:pPr>
                <a:defRPr/>
              </a:pPr>
              <a:t>04/02/2021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RFI-NRIC   Rome, 1-5 May 2017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1388" y="6448425"/>
            <a:ext cx="1143000" cy="1809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300842A-F391-4625-82C9-BC14BA75047B}" type="slidenum">
              <a:rPr lang="it-IT" smtClean="0">
                <a:solidFill>
                  <a:srgbClr val="000000"/>
                </a:solidFill>
                <a:latin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207336"/>
      </p:ext>
    </p:extLst>
  </p:cSld>
  <p:clrMapOvr>
    <a:masterClrMapping/>
  </p:clrMapOvr>
  <p:transition spd="med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573810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1 PAGINA 16-9 ppt grigia master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3" y="0"/>
            <a:ext cx="12209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 descr="Rfi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325" y="871538"/>
            <a:ext cx="4132263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560300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>
          <a:xfrm>
            <a:off x="161988" y="250480"/>
            <a:ext cx="11725485" cy="298327"/>
          </a:xfrm>
          <a:prstGeom prst="rect">
            <a:avLst/>
          </a:prstGeom>
        </p:spPr>
        <p:txBody>
          <a:bodyPr lIns="118087" tIns="59031" rIns="118087" bIns="59031" anchor="t"/>
          <a:lstStyle>
            <a:lvl1pPr>
              <a:defRPr>
                <a:latin typeface="Arial Black" pitchFamily="34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347749407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92182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84717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67920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48148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03958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18pt</a:t>
            </a:r>
          </a:p>
          <a:p>
            <a:pPr lvl="1"/>
            <a:r>
              <a:rPr lang="it-IT" dirty="0"/>
              <a:t>Secondo livello 16pt</a:t>
            </a:r>
          </a:p>
          <a:p>
            <a:pPr lvl="2"/>
            <a:r>
              <a:rPr lang="it-IT" dirty="0"/>
              <a:t>Terzo livello 14pt</a:t>
            </a:r>
          </a:p>
          <a:p>
            <a:pPr lvl="3"/>
            <a:r>
              <a:rPr lang="it-IT" dirty="0"/>
              <a:t>Quarto livello 12pt</a:t>
            </a:r>
          </a:p>
          <a:p>
            <a:pPr lvl="4"/>
            <a:r>
              <a:rPr lang="it-IT" dirty="0"/>
              <a:t>Quinto livello 11pt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18143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2915439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del testo 16pt rosso</a:t>
            </a:r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/>
              <a:t>Titolo del testo 14pt nero</a:t>
            </a:r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020624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3193614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3017650737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6426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8836278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49244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2966229306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16pt</a:t>
            </a:r>
          </a:p>
        </p:txBody>
      </p:sp>
    </p:spTree>
    <p:extLst>
      <p:ext uri="{BB962C8B-B14F-4D97-AF65-F5344CB8AC3E}">
        <p14:creationId xmlns:p14="http://schemas.microsoft.com/office/powerpoint/2010/main" val="132398248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2129225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36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Inserire il testo</a:t>
            </a:r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it-IT" dirty="0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en-GB" dirty="0" err="1"/>
              <a:t>presentazione</a:t>
            </a:r>
            <a:r>
              <a:rPr lang="en-GB" dirty="0"/>
              <a:t>   I   Nome </a:t>
            </a:r>
            <a:r>
              <a:rPr lang="en-GB" dirty="0" err="1"/>
              <a:t>relatore</a:t>
            </a:r>
            <a:endParaRPr lang="en-GB" dirty="0"/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71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FI-pro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>
          <a:xfrm>
            <a:off x="9197883" y="6356351"/>
            <a:ext cx="2844800" cy="365126"/>
          </a:xfrm>
          <a:prstGeom prst="rect">
            <a:avLst/>
          </a:prstGeom>
        </p:spPr>
        <p:txBody>
          <a:bodyPr lIns="86393" tIns="43196" rIns="86393" bIns="431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DD861A-E6F8-4F8C-AB49-04ED6D2875DF}" type="slidenum">
              <a:rPr lang="it-IT" smtClean="0">
                <a:solidFill>
                  <a:srgbClr val="000000">
                    <a:tint val="75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07623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4CA8F303-CB3A-4690-9164-DC536CCB88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059" y="1058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3" name="Diapositiva think-cell" r:id="rId5" imgW="395" imgH="394" progId="TCLayout.ActiveDocument.1">
                  <p:embed/>
                </p:oleObj>
              </mc:Choice>
              <mc:Fallback>
                <p:oleObj name="Diapositiva think-cell" r:id="rId5" imgW="395" imgH="39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4CA8F303-CB3A-4690-9164-DC536CCB88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9" y="1058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9364AA9-7411-4506-9A56-D3382ACE23B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05833" cy="105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it-IT" sz="2666" b="1" i="0" baseline="0" dirty="0">
              <a:latin typeface="Futura LT" panose="020B0604020202020204" charset="0"/>
              <a:ea typeface="+mj-ea"/>
              <a:cs typeface="+mj-cs"/>
              <a:sym typeface="Futura LT" panose="020B0604020202020204" charset="0"/>
            </a:endParaRPr>
          </a:p>
        </p:txBody>
      </p:sp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C6734A8F-1EC2-4CC4-B018-18E93F5248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6160"/>
            <a:ext cx="2743200" cy="3650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B7B11F6F-9A5B-4F4A-AD8D-C562882C2D49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2665534-3760-422C-A834-55509342985A}"/>
              </a:ext>
            </a:extLst>
          </p:cNvPr>
          <p:cNvSpPr/>
          <p:nvPr userDrawn="1"/>
        </p:nvSpPr>
        <p:spPr>
          <a:xfrm>
            <a:off x="1" y="6259076"/>
            <a:ext cx="12192000" cy="59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dirty="0">
              <a:latin typeface="Futura LT" panose="02000503000000000000" pitchFamily="2" charset="0"/>
            </a:endParaRP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2C6DF22D-CFB8-4564-8C96-6B79EC140112}"/>
              </a:ext>
            </a:extLst>
          </p:cNvPr>
          <p:cNvSpPr txBox="1">
            <a:spLocks/>
          </p:cNvSpPr>
          <p:nvPr userDrawn="1"/>
        </p:nvSpPr>
        <p:spPr>
          <a:xfrm>
            <a:off x="148481" y="6412647"/>
            <a:ext cx="2743200" cy="365068"/>
          </a:xfrm>
          <a:prstGeom prst="rect">
            <a:avLst/>
          </a:prstGeom>
        </p:spPr>
        <p:txBody>
          <a:bodyPr vert="horz" lIns="60951" tIns="30475" rIns="60951" bIns="30475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B102AB83-48AF-4ED2-9CCB-BDAE80AFDBCF}" type="slidenum">
              <a:rPr lang="it-IT" sz="800" smtClean="0"/>
              <a:pPr algn="l"/>
              <a:t>‹N›</a:t>
            </a:fld>
            <a:endParaRPr lang="it-IT" sz="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0F76936-5477-4923-AD25-D285EE6F6C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9883" y="210331"/>
            <a:ext cx="11156577" cy="5222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2666" b="1" spc="-53" baseline="0" dirty="0">
                <a:solidFill>
                  <a:schemeClr val="bg1"/>
                </a:solidFill>
                <a:effectLst>
                  <a:outerShdw blurRad="50800" dist="63500" dir="2700000" algn="tl">
                    <a:srgbClr val="000000">
                      <a:alpha val="70000"/>
                    </a:srgbClr>
                  </a:outerShdw>
                </a:effectLst>
                <a:latin typeface="Futura LT" panose="02000503000000000000" pitchFamily="2" charset="0"/>
              </a:defRPr>
            </a:lvl1pPr>
          </a:lstStyle>
          <a:p>
            <a:pPr lvl="0"/>
            <a:r>
              <a:rPr lang="it-IT" dirty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754912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258">
          <p15:clr>
            <a:srgbClr val="FBAE40"/>
          </p15:clr>
        </p15:guide>
      </p15:sldGuideLst>
    </p:ext>
  </p:extLst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76097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92698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 smtClean="0"/>
              <a:t>Testo Calibri 20pt</a:t>
            </a:r>
          </a:p>
          <a:p>
            <a:pPr lvl="1"/>
            <a:r>
              <a:rPr lang="it-IT" dirty="0" smtClean="0"/>
              <a:t>Secondo livello 18pt</a:t>
            </a:r>
          </a:p>
          <a:p>
            <a:pPr lvl="2"/>
            <a:r>
              <a:rPr lang="it-IT" dirty="0" smtClean="0"/>
              <a:t>Terzo livello 16pt</a:t>
            </a:r>
          </a:p>
          <a:p>
            <a:pPr lvl="3"/>
            <a:r>
              <a:rPr lang="it-IT" dirty="0" smtClean="0"/>
              <a:t>Quarto livello 14pt</a:t>
            </a:r>
          </a:p>
          <a:p>
            <a:pPr lvl="4"/>
            <a:r>
              <a:rPr lang="it-IT" dirty="0" smtClean="0"/>
              <a:t>Quinto livello 12pt</a:t>
            </a:r>
            <a:endParaRPr lang="it-IT" dirty="0"/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591850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390771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  <a:p>
            <a:pPr lvl="1"/>
            <a:r>
              <a:rPr lang="it-IT" dirty="0"/>
              <a:t>Secondo livello </a:t>
            </a:r>
            <a:r>
              <a:rPr lang="it-IT" dirty="0" smtClean="0"/>
              <a:t>16pt</a:t>
            </a:r>
            <a:endParaRPr lang="it-IT" dirty="0"/>
          </a:p>
          <a:p>
            <a:pPr lvl="2"/>
            <a:r>
              <a:rPr lang="it-IT" dirty="0"/>
              <a:t>Terzo livello </a:t>
            </a:r>
            <a:r>
              <a:rPr lang="it-IT" dirty="0" smtClean="0"/>
              <a:t>14pt</a:t>
            </a:r>
            <a:endParaRPr lang="it-IT" dirty="0"/>
          </a:p>
          <a:p>
            <a:pPr lvl="3"/>
            <a:r>
              <a:rPr lang="it-IT" dirty="0"/>
              <a:t>Quarto livello </a:t>
            </a:r>
            <a:r>
              <a:rPr lang="it-IT" dirty="0" smtClean="0"/>
              <a:t>12pt</a:t>
            </a:r>
            <a:endParaRPr lang="it-IT" dirty="0"/>
          </a:p>
          <a:p>
            <a:pPr lvl="4"/>
            <a:r>
              <a:rPr lang="it-IT" dirty="0"/>
              <a:t>Quinto livello </a:t>
            </a:r>
            <a:r>
              <a:rPr lang="it-IT" dirty="0" smtClean="0"/>
              <a:t>11pt</a:t>
            </a:r>
            <a:endParaRPr lang="it-IT" dirty="0"/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795855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  <a:p>
            <a:pPr lvl="1"/>
            <a:r>
              <a:rPr lang="it-IT" dirty="0"/>
              <a:t>Secondo livello </a:t>
            </a:r>
            <a:r>
              <a:rPr lang="it-IT" dirty="0" smtClean="0"/>
              <a:t>16pt</a:t>
            </a:r>
            <a:endParaRPr lang="it-IT" dirty="0"/>
          </a:p>
          <a:p>
            <a:pPr lvl="2"/>
            <a:r>
              <a:rPr lang="it-IT" dirty="0"/>
              <a:t>Terzo livello </a:t>
            </a:r>
            <a:r>
              <a:rPr lang="it-IT" dirty="0" smtClean="0"/>
              <a:t>14pt</a:t>
            </a:r>
            <a:endParaRPr lang="it-IT" dirty="0"/>
          </a:p>
          <a:p>
            <a:pPr lvl="3"/>
            <a:r>
              <a:rPr lang="it-IT" dirty="0"/>
              <a:t>Quarto livello </a:t>
            </a:r>
            <a:r>
              <a:rPr lang="it-IT" dirty="0" smtClean="0"/>
              <a:t>12pt</a:t>
            </a:r>
            <a:endParaRPr lang="it-IT" dirty="0"/>
          </a:p>
          <a:p>
            <a:pPr lvl="4"/>
            <a:r>
              <a:rPr lang="it-IT" dirty="0"/>
              <a:t>Quinto livello </a:t>
            </a:r>
            <a:r>
              <a:rPr lang="it-IT" dirty="0" smtClean="0"/>
              <a:t>11pt</a:t>
            </a:r>
            <a:endParaRPr lang="it-IT" dirty="0"/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56029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862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 smtClean="0"/>
              <a:t>Titolo del testo 16pt rosso</a:t>
            </a:r>
            <a:endParaRPr lang="it-IT" dirty="0"/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 smtClean="0"/>
              <a:t>Titolo del testo 14pt nero</a:t>
            </a:r>
            <a:endParaRPr lang="it-IT" dirty="0"/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 smtClean="0"/>
              <a:t>Titolo del testo 16pt rosso</a:t>
            </a:r>
            <a:endParaRPr lang="it-IT" dirty="0"/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 smtClean="0"/>
              <a:t>Titolo del testo 14pt nero</a:t>
            </a:r>
            <a:endParaRPr lang="it-IT" dirty="0"/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 smtClean="0"/>
              <a:t>Titolo del testo 16pt rosso</a:t>
            </a:r>
            <a:endParaRPr lang="it-IT" dirty="0"/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 smtClean="0"/>
              <a:t>Titolo del testo 14pt nero</a:t>
            </a:r>
            <a:endParaRPr lang="it-IT" dirty="0"/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 smtClean="0"/>
              <a:t>Titolo del testo 16pt rosso</a:t>
            </a:r>
            <a:endParaRPr lang="it-IT" dirty="0"/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 smtClean="0"/>
              <a:t>Titolo del testo 14pt nero</a:t>
            </a:r>
            <a:endParaRPr lang="it-IT" dirty="0"/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5019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9962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 smtClean="0"/>
              <a:t>Inserire il testo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21211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116485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115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14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35075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0978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056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it-IT" dirty="0"/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 smtClean="0"/>
              <a:t>Titolo</a:t>
            </a:r>
            <a:r>
              <a:rPr lang="en-GB" dirty="0" smtClean="0"/>
              <a:t> </a:t>
            </a:r>
            <a:r>
              <a:rPr lang="en-GB" dirty="0" err="1" smtClean="0"/>
              <a:t>presentazione</a:t>
            </a:r>
            <a:r>
              <a:rPr lang="en-GB" dirty="0" smtClean="0"/>
              <a:t>   I   Nome </a:t>
            </a:r>
            <a:r>
              <a:rPr lang="en-GB" dirty="0" err="1" smtClean="0"/>
              <a:t>relatore</a:t>
            </a:r>
            <a:endParaRPr lang="en-GB" dirty="0"/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98409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 smtClean="0"/>
              <a:t>Inserire il testo</a:t>
            </a:r>
            <a:endParaRPr lang="it-IT" dirty="0"/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it-IT" dirty="0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 smtClean="0"/>
              <a:t>Titolo</a:t>
            </a:r>
            <a:r>
              <a:rPr lang="en-GB" dirty="0" smtClean="0"/>
              <a:t> </a:t>
            </a:r>
            <a:r>
              <a:rPr lang="en-GB" dirty="0" err="1" smtClean="0"/>
              <a:t>presentazione</a:t>
            </a:r>
            <a:r>
              <a:rPr lang="en-GB" dirty="0" smtClean="0"/>
              <a:t>   I   Nome </a:t>
            </a:r>
            <a:r>
              <a:rPr lang="en-GB" dirty="0" err="1" smtClean="0"/>
              <a:t>relatore</a:t>
            </a:r>
            <a:endParaRPr lang="en-GB" dirty="0"/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518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577975"/>
            <a:ext cx="11176621" cy="422751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595273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. e contenuto testo Bullet Poi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577975"/>
            <a:ext cx="11176620" cy="422751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20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89423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 testo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7" y="1200150"/>
            <a:ext cx="11176621" cy="460533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20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8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6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4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200"/>
            </a:lvl5pPr>
          </a:lstStyle>
          <a:p>
            <a:pPr lvl="0"/>
            <a:r>
              <a:rPr lang="it-IT" dirty="0" smtClean="0"/>
              <a:t>Testo Calibri 20pt</a:t>
            </a:r>
          </a:p>
          <a:p>
            <a:pPr lvl="1"/>
            <a:r>
              <a:rPr lang="it-IT" dirty="0" smtClean="0"/>
              <a:t>Secondo livello 18pt</a:t>
            </a:r>
          </a:p>
          <a:p>
            <a:pPr lvl="2"/>
            <a:r>
              <a:rPr lang="it-IT" dirty="0" smtClean="0"/>
              <a:t>Terzo livello 16pt</a:t>
            </a:r>
          </a:p>
          <a:p>
            <a:pPr lvl="3"/>
            <a:r>
              <a:rPr lang="it-IT" dirty="0" smtClean="0"/>
              <a:t>Quarto livello 14pt</a:t>
            </a:r>
          </a:p>
          <a:p>
            <a:pPr lvl="4"/>
            <a:r>
              <a:rPr lang="it-IT" dirty="0" smtClean="0"/>
              <a:t>Quinto livello 12pt</a:t>
            </a:r>
            <a:endParaRPr lang="it-IT" dirty="0"/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216532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Sott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92071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Sott. e contenuto testo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846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SzPct val="140000"/>
              <a:buFontTx/>
              <a:buNone/>
              <a:defRPr sz="1800"/>
            </a:lvl1pPr>
            <a:lvl2pPr marL="452437" indent="0">
              <a:buClr>
                <a:schemeClr val="tx2"/>
              </a:buClr>
              <a:buSzPct val="140000"/>
              <a:buFontTx/>
              <a:buNone/>
              <a:defRPr sz="1600"/>
            </a:lvl2pPr>
            <a:lvl3pPr marL="895350" indent="0">
              <a:buClr>
                <a:schemeClr val="tx2"/>
              </a:buClr>
              <a:buSzPct val="140000"/>
              <a:buFontTx/>
              <a:buNone/>
              <a:defRPr sz="1400"/>
            </a:lvl3pPr>
            <a:lvl4pPr marL="1343025" indent="0">
              <a:buClr>
                <a:schemeClr val="tx2"/>
              </a:buClr>
              <a:buSzPct val="140000"/>
              <a:buFontTx/>
              <a:buNone/>
              <a:defRPr sz="1200"/>
            </a:lvl4pPr>
            <a:lvl5pPr marL="1795462" indent="0">
              <a:buClr>
                <a:schemeClr val="tx2"/>
              </a:buClr>
              <a:buSzPct val="140000"/>
              <a:buFontTx/>
              <a:buNone/>
              <a:defRPr sz="1100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  <a:p>
            <a:pPr lvl="1"/>
            <a:r>
              <a:rPr lang="it-IT" dirty="0"/>
              <a:t>Secondo livello </a:t>
            </a:r>
            <a:r>
              <a:rPr lang="it-IT" dirty="0" smtClean="0"/>
              <a:t>16pt</a:t>
            </a:r>
            <a:endParaRPr lang="it-IT" dirty="0"/>
          </a:p>
          <a:p>
            <a:pPr lvl="2"/>
            <a:r>
              <a:rPr lang="it-IT" dirty="0"/>
              <a:t>Terzo livello </a:t>
            </a:r>
            <a:r>
              <a:rPr lang="it-IT" dirty="0" smtClean="0"/>
              <a:t>14pt</a:t>
            </a:r>
            <a:endParaRPr lang="it-IT" dirty="0"/>
          </a:p>
          <a:p>
            <a:pPr lvl="3"/>
            <a:r>
              <a:rPr lang="it-IT" dirty="0"/>
              <a:t>Quarto livello </a:t>
            </a:r>
            <a:r>
              <a:rPr lang="it-IT" dirty="0" smtClean="0"/>
              <a:t>12pt</a:t>
            </a:r>
            <a:endParaRPr lang="it-IT" dirty="0"/>
          </a:p>
          <a:p>
            <a:pPr lvl="4"/>
            <a:r>
              <a:rPr lang="it-IT" dirty="0"/>
              <a:t>Quinto livello </a:t>
            </a:r>
            <a:r>
              <a:rPr lang="it-IT" dirty="0" smtClean="0"/>
              <a:t>11pt</a:t>
            </a:r>
            <a:endParaRPr lang="it-IT" dirty="0"/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38783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Sott. e contenuto testo Bullet Point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039BC0C-CF88-8949-86AB-999C6D80F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1601785"/>
            <a:ext cx="11176620" cy="4203703"/>
          </a:xfrm>
          <a:prstGeom prst="rect">
            <a:avLst/>
          </a:prstGeom>
        </p:spPr>
        <p:txBody>
          <a:bodyPr/>
          <a:lstStyle>
            <a:lvl1pPr marL="182563" indent="-18256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800"/>
            </a:lvl1pPr>
            <a:lvl2pPr marL="628650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600"/>
            </a:lvl2pPr>
            <a:lvl3pPr marL="1076325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400"/>
            </a:lvl3pPr>
            <a:lvl4pPr marL="1524000" indent="-180975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200"/>
            </a:lvl4pPr>
            <a:lvl5pPr marL="1971675" indent="-176213">
              <a:buClr>
                <a:schemeClr val="tx2"/>
              </a:buClr>
              <a:buSzPct val="140000"/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  <a:p>
            <a:pPr lvl="1"/>
            <a:r>
              <a:rPr lang="it-IT" dirty="0"/>
              <a:t>Secondo livello </a:t>
            </a:r>
            <a:r>
              <a:rPr lang="it-IT" dirty="0" smtClean="0"/>
              <a:t>16pt</a:t>
            </a:r>
            <a:endParaRPr lang="it-IT" dirty="0"/>
          </a:p>
          <a:p>
            <a:pPr lvl="2"/>
            <a:r>
              <a:rPr lang="it-IT" dirty="0"/>
              <a:t>Terzo livello </a:t>
            </a:r>
            <a:r>
              <a:rPr lang="it-IT" dirty="0" smtClean="0"/>
              <a:t>14pt</a:t>
            </a:r>
            <a:endParaRPr lang="it-IT" dirty="0"/>
          </a:p>
          <a:p>
            <a:pPr lvl="3"/>
            <a:r>
              <a:rPr lang="it-IT" dirty="0"/>
              <a:t>Quarto livello </a:t>
            </a:r>
            <a:r>
              <a:rPr lang="it-IT" dirty="0" smtClean="0"/>
              <a:t>12pt</a:t>
            </a:r>
            <a:endParaRPr lang="it-IT" dirty="0"/>
          </a:p>
          <a:p>
            <a:pPr lvl="4"/>
            <a:r>
              <a:rPr lang="it-IT" dirty="0"/>
              <a:t>Quinto livello </a:t>
            </a:r>
            <a:r>
              <a:rPr lang="it-IT" dirty="0" smtClean="0"/>
              <a:t>11pt</a:t>
            </a:r>
            <a:endParaRPr lang="it-IT" dirty="0"/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65313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7337"/>
            <a:ext cx="3263063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18pt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0800" y="1552575"/>
            <a:ext cx="7723188" cy="425291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1903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sott. e con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407988" y="1521699"/>
            <a:ext cx="5688012" cy="4283789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6233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 smtClean="0"/>
              <a:t>Titolo del testo 16pt rosso</a:t>
            </a:r>
            <a:endParaRPr lang="it-IT" dirty="0"/>
          </a:p>
        </p:txBody>
      </p:sp>
      <p:sp>
        <p:nvSpPr>
          <p:cNvPr id="18" name="Segnaposto tes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6553200" y="19034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 smtClean="0"/>
              <a:t>Titolo del testo 14pt nero</a:t>
            </a:r>
            <a:endParaRPr lang="it-IT" dirty="0"/>
          </a:p>
        </p:txBody>
      </p:sp>
      <p:sp>
        <p:nvSpPr>
          <p:cNvPr id="21" name="Segnaposto tes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6553200" y="26520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 smtClean="0"/>
              <a:t>Titolo del testo 16pt rosso</a:t>
            </a:r>
            <a:endParaRPr lang="it-IT" dirty="0"/>
          </a:p>
        </p:txBody>
      </p:sp>
      <p:sp>
        <p:nvSpPr>
          <p:cNvPr id="22" name="Segnaposto tes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553200" y="29321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 smtClean="0"/>
              <a:t>Titolo del testo 14pt nero</a:t>
            </a:r>
            <a:endParaRPr lang="it-IT" dirty="0"/>
          </a:p>
        </p:txBody>
      </p:sp>
      <p:sp>
        <p:nvSpPr>
          <p:cNvPr id="23" name="Segnaposto tes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200" y="36807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 smtClean="0"/>
              <a:t>Titolo del testo 16pt rosso</a:t>
            </a:r>
            <a:endParaRPr lang="it-IT" dirty="0"/>
          </a:p>
        </p:txBody>
      </p:sp>
      <p:sp>
        <p:nvSpPr>
          <p:cNvPr id="24" name="Segnaposto tes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6553200" y="39608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 smtClean="0"/>
              <a:t>Titolo del testo 14pt nero</a:t>
            </a:r>
            <a:endParaRPr lang="it-IT" dirty="0"/>
          </a:p>
        </p:txBody>
      </p:sp>
      <p:sp>
        <p:nvSpPr>
          <p:cNvPr id="25" name="Segnaposto tes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4709400"/>
            <a:ext cx="5030788" cy="267414"/>
          </a:xfrm>
        </p:spPr>
        <p:txBody>
          <a:bodyPr/>
          <a:lstStyle>
            <a:lvl1pPr>
              <a:defRPr sz="16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 smtClean="0"/>
              <a:t>Titolo del testo 16pt rosso</a:t>
            </a:r>
            <a:endParaRPr lang="it-IT" dirty="0"/>
          </a:p>
        </p:txBody>
      </p:sp>
      <p:sp>
        <p:nvSpPr>
          <p:cNvPr id="26" name="Segnaposto tes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6553200" y="4989514"/>
            <a:ext cx="5030788" cy="598486"/>
          </a:xfrm>
        </p:spPr>
        <p:txBody>
          <a:bodyPr/>
          <a:lstStyle>
            <a:lvl1pPr>
              <a:defRPr sz="1400" b="0" baseline="0"/>
            </a:lvl1pPr>
          </a:lstStyle>
          <a:p>
            <a:pPr lvl="0"/>
            <a:r>
              <a:rPr lang="it-IT" dirty="0" smtClean="0"/>
              <a:t>Titolo del testo 14pt nero</a:t>
            </a:r>
            <a:endParaRPr lang="it-IT" dirty="0"/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083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379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5750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5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1"/>
            <a:ext cx="11176000" cy="203199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 smtClean="0"/>
              <a:t>Inserire il testo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181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sott.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54956"/>
            <a:ext cx="11176620" cy="42529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multimediale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20pt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49132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Sottotitolo pt22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560352"/>
            <a:ext cx="11176620" cy="424513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1800" smtClean="0">
                <a:solidFill>
                  <a:schemeClr val="tx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Contenuto Calibri 18pt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750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200"/>
              </a:spcBef>
              <a:defRPr lang="it-IT" sz="2200" b="1" smtClean="0">
                <a:solidFill>
                  <a:schemeClr val="accent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0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27023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1098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89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955800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3429000"/>
            <a:ext cx="3623869" cy="567011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996011"/>
            <a:ext cx="3623869" cy="88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30783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368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83743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183743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0119" y="138879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2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60119" y="178911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7368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7368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83743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83743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3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960119" y="2786060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4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960119" y="3186383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368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18pt</a:t>
            </a:r>
            <a:endParaRPr lang="it-IT" dirty="0"/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368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183743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38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183743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  <p:sp>
        <p:nvSpPr>
          <p:cNvPr id="3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960119" y="4178599"/>
            <a:ext cx="3623869" cy="400324"/>
          </a:xfrm>
          <a:prstGeom prst="rect">
            <a:avLst/>
          </a:prstGeom>
          <a:solidFill>
            <a:schemeClr val="tx2"/>
          </a:solidFill>
        </p:spPr>
        <p:txBody>
          <a:bodyPr vert="horz" lIns="144000" tIns="144000" rIns="144000" bIns="45720" rtlCol="0" anchor="ctr" anchorCtr="0">
            <a:normAutofit/>
          </a:bodyPr>
          <a:lstStyle>
            <a:lvl1pPr>
              <a:spcBef>
                <a:spcPts val="1200"/>
              </a:spcBef>
              <a:defRPr lang="it-IT" sz="18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Testo Calibri 18pt</a:t>
            </a:r>
            <a:endParaRPr lang="it-IT" dirty="0"/>
          </a:p>
        </p:txBody>
      </p:sp>
      <p:sp>
        <p:nvSpPr>
          <p:cNvPr id="40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0119" y="4578922"/>
            <a:ext cx="3623869" cy="7712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144000" tIns="144000" rIns="144000" bIns="45720" rtlCol="0">
            <a:normAutofit/>
          </a:bodyPr>
          <a:lstStyle>
            <a:lvl1pPr>
              <a:spcBef>
                <a:spcPts val="1200"/>
              </a:spcBef>
              <a:defRPr lang="it-IT" sz="1600" b="0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Testo Calibri </a:t>
            </a:r>
            <a:r>
              <a:rPr lang="it-IT" dirty="0" smtClean="0"/>
              <a:t>16pt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11308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sp>
        <p:nvSpPr>
          <p:cNvPr id="4" name="Rettangolo 3"/>
          <p:cNvSpPr/>
          <p:nvPr userDrawn="1"/>
        </p:nvSpPr>
        <p:spPr>
          <a:xfrm>
            <a:off x="327660" y="5805488"/>
            <a:ext cx="2095500" cy="9382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484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SO1_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tangolo 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7466584B-8BD1-48B2-BD0C-DC7DD5380BEF}"/>
                </a:ext>
              </a:extLst>
            </p:cNvPr>
            <p:cNvSpPr/>
            <p:nvPr userDrawn="1"/>
          </p:nvSpPr>
          <p:spPr>
            <a:xfrm>
              <a:off x="11718170" y="0"/>
              <a:ext cx="4728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E93527B5-7425-47AC-89C0-2B32AE601683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1786074" y="90427"/>
              <a:ext cx="346160" cy="234428"/>
              <a:chOff x="-560" y="-1287"/>
              <a:chExt cx="6379" cy="4320"/>
            </a:xfrm>
          </p:grpSpPr>
          <p:sp>
            <p:nvSpPr>
              <p:cNvPr id="24" name="AutoShape 3">
                <a:extLst>
                  <a:ext uri="{FF2B5EF4-FFF2-40B4-BE49-F238E27FC236}">
                    <a16:creationId xmlns:a16="http://schemas.microsoft.com/office/drawing/2014/main" id="{85DBAE22-A53B-46F6-A1C2-9F9E40807B3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55A452-2788-4C68-9C15-CC51FD59A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60" y="-1287"/>
                <a:ext cx="6379" cy="4320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B83AE660-1A7F-4C22-9AF1-535B2E94E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0" y="423"/>
                <a:ext cx="5536" cy="2610"/>
              </a:xfrm>
              <a:custGeom>
                <a:avLst/>
                <a:gdLst>
                  <a:gd name="T0" fmla="*/ 5536 w 5536"/>
                  <a:gd name="T1" fmla="*/ 0 h 2610"/>
                  <a:gd name="T2" fmla="*/ 5470 w 5536"/>
                  <a:gd name="T3" fmla="*/ 127 h 2610"/>
                  <a:gd name="T4" fmla="*/ 5449 w 5536"/>
                  <a:gd name="T5" fmla="*/ 139 h 2610"/>
                  <a:gd name="T6" fmla="*/ 5061 w 5536"/>
                  <a:gd name="T7" fmla="*/ 164 h 2610"/>
                  <a:gd name="T8" fmla="*/ 4881 w 5536"/>
                  <a:gd name="T9" fmla="*/ 189 h 2610"/>
                  <a:gd name="T10" fmla="*/ 4722 w 5536"/>
                  <a:gd name="T11" fmla="*/ 247 h 2610"/>
                  <a:gd name="T12" fmla="*/ 4585 w 5536"/>
                  <a:gd name="T13" fmla="*/ 336 h 2610"/>
                  <a:gd name="T14" fmla="*/ 4471 w 5536"/>
                  <a:gd name="T15" fmla="*/ 460 h 2610"/>
                  <a:gd name="T16" fmla="*/ 4380 w 5536"/>
                  <a:gd name="T17" fmla="*/ 618 h 2610"/>
                  <a:gd name="T18" fmla="*/ 4338 w 5536"/>
                  <a:gd name="T19" fmla="*/ 757 h 2610"/>
                  <a:gd name="T20" fmla="*/ 4318 w 5536"/>
                  <a:gd name="T21" fmla="*/ 902 h 2610"/>
                  <a:gd name="T22" fmla="*/ 4305 w 5536"/>
                  <a:gd name="T23" fmla="*/ 1107 h 2610"/>
                  <a:gd name="T24" fmla="*/ 4278 w 5536"/>
                  <a:gd name="T25" fmla="*/ 1312 h 2610"/>
                  <a:gd name="T26" fmla="*/ 4208 w 5536"/>
                  <a:gd name="T27" fmla="*/ 1538 h 2610"/>
                  <a:gd name="T28" fmla="*/ 4100 w 5536"/>
                  <a:gd name="T29" fmla="*/ 1768 h 2610"/>
                  <a:gd name="T30" fmla="*/ 3963 w 5536"/>
                  <a:gd name="T31" fmla="*/ 1971 h 2610"/>
                  <a:gd name="T32" fmla="*/ 3800 w 5536"/>
                  <a:gd name="T33" fmla="*/ 2146 h 2610"/>
                  <a:gd name="T34" fmla="*/ 3609 w 5536"/>
                  <a:gd name="T35" fmla="*/ 2293 h 2610"/>
                  <a:gd name="T36" fmla="*/ 3391 w 5536"/>
                  <a:gd name="T37" fmla="*/ 2413 h 2610"/>
                  <a:gd name="T38" fmla="*/ 3145 w 5536"/>
                  <a:gd name="T39" fmla="*/ 2504 h 2610"/>
                  <a:gd name="T40" fmla="*/ 2911 w 5536"/>
                  <a:gd name="T41" fmla="*/ 2552 h 2610"/>
                  <a:gd name="T42" fmla="*/ 2671 w 5536"/>
                  <a:gd name="T43" fmla="*/ 2585 h 2610"/>
                  <a:gd name="T44" fmla="*/ 2378 w 5536"/>
                  <a:gd name="T45" fmla="*/ 2608 h 2610"/>
                  <a:gd name="T46" fmla="*/ 2084 w 5536"/>
                  <a:gd name="T47" fmla="*/ 2608 h 2610"/>
                  <a:gd name="T48" fmla="*/ 54 w 5536"/>
                  <a:gd name="T49" fmla="*/ 2608 h 2610"/>
                  <a:gd name="T50" fmla="*/ 0 w 5536"/>
                  <a:gd name="T51" fmla="*/ 2608 h 2610"/>
                  <a:gd name="T52" fmla="*/ 64 w 5536"/>
                  <a:gd name="T53" fmla="*/ 2477 h 2610"/>
                  <a:gd name="T54" fmla="*/ 93 w 5536"/>
                  <a:gd name="T55" fmla="*/ 2436 h 2610"/>
                  <a:gd name="T56" fmla="*/ 143 w 5536"/>
                  <a:gd name="T57" fmla="*/ 2426 h 2610"/>
                  <a:gd name="T58" fmla="*/ 1098 w 5536"/>
                  <a:gd name="T59" fmla="*/ 2419 h 2610"/>
                  <a:gd name="T60" fmla="*/ 1469 w 5536"/>
                  <a:gd name="T61" fmla="*/ 2396 h 2610"/>
                  <a:gd name="T62" fmla="*/ 1753 w 5536"/>
                  <a:gd name="T63" fmla="*/ 2368 h 2610"/>
                  <a:gd name="T64" fmla="*/ 1947 w 5536"/>
                  <a:gd name="T65" fmla="*/ 2336 h 2610"/>
                  <a:gd name="T66" fmla="*/ 2155 w 5536"/>
                  <a:gd name="T67" fmla="*/ 2268 h 2610"/>
                  <a:gd name="T68" fmla="*/ 2362 w 5536"/>
                  <a:gd name="T69" fmla="*/ 2162 h 2610"/>
                  <a:gd name="T70" fmla="*/ 2540 w 5536"/>
                  <a:gd name="T71" fmla="*/ 2028 h 2610"/>
                  <a:gd name="T72" fmla="*/ 2687 w 5536"/>
                  <a:gd name="T73" fmla="*/ 1866 h 2610"/>
                  <a:gd name="T74" fmla="*/ 2807 w 5536"/>
                  <a:gd name="T75" fmla="*/ 1675 h 2610"/>
                  <a:gd name="T76" fmla="*/ 2896 w 5536"/>
                  <a:gd name="T77" fmla="*/ 1453 h 2610"/>
                  <a:gd name="T78" fmla="*/ 3064 w 5536"/>
                  <a:gd name="T79" fmla="*/ 881 h 2610"/>
                  <a:gd name="T80" fmla="*/ 3108 w 5536"/>
                  <a:gd name="T81" fmla="*/ 732 h 2610"/>
                  <a:gd name="T82" fmla="*/ 3170 w 5536"/>
                  <a:gd name="T83" fmla="*/ 591 h 2610"/>
                  <a:gd name="T84" fmla="*/ 3290 w 5536"/>
                  <a:gd name="T85" fmla="*/ 423 h 2610"/>
                  <a:gd name="T86" fmla="*/ 3431 w 5536"/>
                  <a:gd name="T87" fmla="*/ 288 h 2610"/>
                  <a:gd name="T88" fmla="*/ 3595 w 5536"/>
                  <a:gd name="T89" fmla="*/ 187 h 2610"/>
                  <a:gd name="T90" fmla="*/ 3785 w 5536"/>
                  <a:gd name="T91" fmla="*/ 122 h 2610"/>
                  <a:gd name="T92" fmla="*/ 4003 w 5536"/>
                  <a:gd name="T93" fmla="*/ 91 h 2610"/>
                  <a:gd name="T94" fmla="*/ 4235 w 5536"/>
                  <a:gd name="T95" fmla="*/ 79 h 2610"/>
                  <a:gd name="T96" fmla="*/ 5498 w 5536"/>
                  <a:gd name="T97" fmla="*/ 0 h 2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36" h="2610">
                    <a:moveTo>
                      <a:pt x="5515" y="0"/>
                    </a:moveTo>
                    <a:lnTo>
                      <a:pt x="5536" y="0"/>
                    </a:lnTo>
                    <a:lnTo>
                      <a:pt x="5503" y="66"/>
                    </a:lnTo>
                    <a:lnTo>
                      <a:pt x="5470" y="127"/>
                    </a:lnTo>
                    <a:lnTo>
                      <a:pt x="5463" y="135"/>
                    </a:lnTo>
                    <a:lnTo>
                      <a:pt x="5449" y="139"/>
                    </a:lnTo>
                    <a:lnTo>
                      <a:pt x="5436" y="141"/>
                    </a:lnTo>
                    <a:lnTo>
                      <a:pt x="5061" y="164"/>
                    </a:lnTo>
                    <a:lnTo>
                      <a:pt x="4968" y="172"/>
                    </a:lnTo>
                    <a:lnTo>
                      <a:pt x="4881" y="189"/>
                    </a:lnTo>
                    <a:lnTo>
                      <a:pt x="4798" y="214"/>
                    </a:lnTo>
                    <a:lnTo>
                      <a:pt x="4722" y="247"/>
                    </a:lnTo>
                    <a:lnTo>
                      <a:pt x="4651" y="288"/>
                    </a:lnTo>
                    <a:lnTo>
                      <a:pt x="4585" y="336"/>
                    </a:lnTo>
                    <a:lnTo>
                      <a:pt x="4525" y="394"/>
                    </a:lnTo>
                    <a:lnTo>
                      <a:pt x="4471" y="460"/>
                    </a:lnTo>
                    <a:lnTo>
                      <a:pt x="4423" y="535"/>
                    </a:lnTo>
                    <a:lnTo>
                      <a:pt x="4380" y="618"/>
                    </a:lnTo>
                    <a:lnTo>
                      <a:pt x="4353" y="686"/>
                    </a:lnTo>
                    <a:lnTo>
                      <a:pt x="4338" y="757"/>
                    </a:lnTo>
                    <a:lnTo>
                      <a:pt x="4326" y="829"/>
                    </a:lnTo>
                    <a:lnTo>
                      <a:pt x="4318" y="902"/>
                    </a:lnTo>
                    <a:lnTo>
                      <a:pt x="4311" y="1004"/>
                    </a:lnTo>
                    <a:lnTo>
                      <a:pt x="4305" y="1107"/>
                    </a:lnTo>
                    <a:lnTo>
                      <a:pt x="4295" y="1209"/>
                    </a:lnTo>
                    <a:lnTo>
                      <a:pt x="4278" y="1312"/>
                    </a:lnTo>
                    <a:lnTo>
                      <a:pt x="4253" y="1412"/>
                    </a:lnTo>
                    <a:lnTo>
                      <a:pt x="4208" y="1538"/>
                    </a:lnTo>
                    <a:lnTo>
                      <a:pt x="4158" y="1656"/>
                    </a:lnTo>
                    <a:lnTo>
                      <a:pt x="4100" y="1768"/>
                    </a:lnTo>
                    <a:lnTo>
                      <a:pt x="4034" y="1872"/>
                    </a:lnTo>
                    <a:lnTo>
                      <a:pt x="3963" y="1971"/>
                    </a:lnTo>
                    <a:lnTo>
                      <a:pt x="3885" y="2061"/>
                    </a:lnTo>
                    <a:lnTo>
                      <a:pt x="3800" y="2146"/>
                    </a:lnTo>
                    <a:lnTo>
                      <a:pt x="3708" y="2224"/>
                    </a:lnTo>
                    <a:lnTo>
                      <a:pt x="3609" y="2293"/>
                    </a:lnTo>
                    <a:lnTo>
                      <a:pt x="3503" y="2357"/>
                    </a:lnTo>
                    <a:lnTo>
                      <a:pt x="3391" y="2413"/>
                    </a:lnTo>
                    <a:lnTo>
                      <a:pt x="3271" y="2461"/>
                    </a:lnTo>
                    <a:lnTo>
                      <a:pt x="3145" y="2504"/>
                    </a:lnTo>
                    <a:lnTo>
                      <a:pt x="3029" y="2533"/>
                    </a:lnTo>
                    <a:lnTo>
                      <a:pt x="2911" y="2552"/>
                    </a:lnTo>
                    <a:lnTo>
                      <a:pt x="2791" y="2569"/>
                    </a:lnTo>
                    <a:lnTo>
                      <a:pt x="2671" y="2585"/>
                    </a:lnTo>
                    <a:lnTo>
                      <a:pt x="2525" y="2602"/>
                    </a:lnTo>
                    <a:lnTo>
                      <a:pt x="2378" y="2608"/>
                    </a:lnTo>
                    <a:lnTo>
                      <a:pt x="2231" y="2610"/>
                    </a:lnTo>
                    <a:lnTo>
                      <a:pt x="2084" y="2608"/>
                    </a:lnTo>
                    <a:lnTo>
                      <a:pt x="1937" y="2608"/>
                    </a:lnTo>
                    <a:lnTo>
                      <a:pt x="54" y="2608"/>
                    </a:lnTo>
                    <a:lnTo>
                      <a:pt x="0" y="2608"/>
                    </a:lnTo>
                    <a:lnTo>
                      <a:pt x="0" y="2608"/>
                    </a:lnTo>
                    <a:lnTo>
                      <a:pt x="33" y="2540"/>
                    </a:lnTo>
                    <a:lnTo>
                      <a:pt x="64" y="2477"/>
                    </a:lnTo>
                    <a:lnTo>
                      <a:pt x="75" y="2452"/>
                    </a:lnTo>
                    <a:lnTo>
                      <a:pt x="93" y="2436"/>
                    </a:lnTo>
                    <a:lnTo>
                      <a:pt x="114" y="2428"/>
                    </a:lnTo>
                    <a:lnTo>
                      <a:pt x="143" y="2426"/>
                    </a:lnTo>
                    <a:lnTo>
                      <a:pt x="621" y="2426"/>
                    </a:lnTo>
                    <a:lnTo>
                      <a:pt x="1098" y="2419"/>
                    </a:lnTo>
                    <a:lnTo>
                      <a:pt x="1284" y="2409"/>
                    </a:lnTo>
                    <a:lnTo>
                      <a:pt x="1469" y="2396"/>
                    </a:lnTo>
                    <a:lnTo>
                      <a:pt x="1655" y="2378"/>
                    </a:lnTo>
                    <a:lnTo>
                      <a:pt x="1753" y="2368"/>
                    </a:lnTo>
                    <a:lnTo>
                      <a:pt x="1850" y="2355"/>
                    </a:lnTo>
                    <a:lnTo>
                      <a:pt x="1947" y="2336"/>
                    </a:lnTo>
                    <a:lnTo>
                      <a:pt x="2043" y="2311"/>
                    </a:lnTo>
                    <a:lnTo>
                      <a:pt x="2155" y="2268"/>
                    </a:lnTo>
                    <a:lnTo>
                      <a:pt x="2264" y="2218"/>
                    </a:lnTo>
                    <a:lnTo>
                      <a:pt x="2362" y="2162"/>
                    </a:lnTo>
                    <a:lnTo>
                      <a:pt x="2455" y="2098"/>
                    </a:lnTo>
                    <a:lnTo>
                      <a:pt x="2540" y="2028"/>
                    </a:lnTo>
                    <a:lnTo>
                      <a:pt x="2617" y="1951"/>
                    </a:lnTo>
                    <a:lnTo>
                      <a:pt x="2687" y="1866"/>
                    </a:lnTo>
                    <a:lnTo>
                      <a:pt x="2751" y="1773"/>
                    </a:lnTo>
                    <a:lnTo>
                      <a:pt x="2807" y="1675"/>
                    </a:lnTo>
                    <a:lnTo>
                      <a:pt x="2855" y="1569"/>
                    </a:lnTo>
                    <a:lnTo>
                      <a:pt x="2896" y="1453"/>
                    </a:lnTo>
                    <a:lnTo>
                      <a:pt x="2983" y="1167"/>
                    </a:lnTo>
                    <a:lnTo>
                      <a:pt x="3064" y="881"/>
                    </a:lnTo>
                    <a:lnTo>
                      <a:pt x="3085" y="805"/>
                    </a:lnTo>
                    <a:lnTo>
                      <a:pt x="3108" y="732"/>
                    </a:lnTo>
                    <a:lnTo>
                      <a:pt x="3135" y="661"/>
                    </a:lnTo>
                    <a:lnTo>
                      <a:pt x="3170" y="591"/>
                    </a:lnTo>
                    <a:lnTo>
                      <a:pt x="3226" y="502"/>
                    </a:lnTo>
                    <a:lnTo>
                      <a:pt x="3290" y="423"/>
                    </a:lnTo>
                    <a:lnTo>
                      <a:pt x="3358" y="351"/>
                    </a:lnTo>
                    <a:lnTo>
                      <a:pt x="3431" y="288"/>
                    </a:lnTo>
                    <a:lnTo>
                      <a:pt x="3510" y="234"/>
                    </a:lnTo>
                    <a:lnTo>
                      <a:pt x="3595" y="187"/>
                    </a:lnTo>
                    <a:lnTo>
                      <a:pt x="3688" y="151"/>
                    </a:lnTo>
                    <a:lnTo>
                      <a:pt x="3785" y="122"/>
                    </a:lnTo>
                    <a:lnTo>
                      <a:pt x="3887" y="102"/>
                    </a:lnTo>
                    <a:lnTo>
                      <a:pt x="4003" y="91"/>
                    </a:lnTo>
                    <a:lnTo>
                      <a:pt x="4119" y="85"/>
                    </a:lnTo>
                    <a:lnTo>
                      <a:pt x="4235" y="79"/>
                    </a:lnTo>
                    <a:lnTo>
                      <a:pt x="4923" y="35"/>
                    </a:lnTo>
                    <a:lnTo>
                      <a:pt x="5498" y="0"/>
                    </a:lnTo>
                    <a:lnTo>
                      <a:pt x="551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E6F8E9-24BA-47B8-9CCD-E18AD0A4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" y="-1283"/>
                <a:ext cx="4960" cy="1437"/>
              </a:xfrm>
              <a:custGeom>
                <a:avLst/>
                <a:gdLst>
                  <a:gd name="T0" fmla="*/ 4896 w 4960"/>
                  <a:gd name="T1" fmla="*/ 0 h 1437"/>
                  <a:gd name="T2" fmla="*/ 4960 w 4960"/>
                  <a:gd name="T3" fmla="*/ 0 h 1437"/>
                  <a:gd name="T4" fmla="*/ 4935 w 4960"/>
                  <a:gd name="T5" fmla="*/ 46 h 1437"/>
                  <a:gd name="T6" fmla="*/ 4912 w 4960"/>
                  <a:gd name="T7" fmla="*/ 89 h 1437"/>
                  <a:gd name="T8" fmla="*/ 4892 w 4960"/>
                  <a:gd name="T9" fmla="*/ 131 h 1437"/>
                  <a:gd name="T10" fmla="*/ 4879 w 4960"/>
                  <a:gd name="T11" fmla="*/ 162 h 1437"/>
                  <a:gd name="T12" fmla="*/ 4860 w 4960"/>
                  <a:gd name="T13" fmla="*/ 181 h 1437"/>
                  <a:gd name="T14" fmla="*/ 4838 w 4960"/>
                  <a:gd name="T15" fmla="*/ 195 h 1437"/>
                  <a:gd name="T16" fmla="*/ 4809 w 4960"/>
                  <a:gd name="T17" fmla="*/ 201 h 1437"/>
                  <a:gd name="T18" fmla="*/ 4776 w 4960"/>
                  <a:gd name="T19" fmla="*/ 203 h 1437"/>
                  <a:gd name="T20" fmla="*/ 4287 w 4960"/>
                  <a:gd name="T21" fmla="*/ 201 h 1437"/>
                  <a:gd name="T22" fmla="*/ 3798 w 4960"/>
                  <a:gd name="T23" fmla="*/ 203 h 1437"/>
                  <a:gd name="T24" fmla="*/ 3590 w 4960"/>
                  <a:gd name="T25" fmla="*/ 207 h 1437"/>
                  <a:gd name="T26" fmla="*/ 3381 w 4960"/>
                  <a:gd name="T27" fmla="*/ 216 h 1437"/>
                  <a:gd name="T28" fmla="*/ 3172 w 4960"/>
                  <a:gd name="T29" fmla="*/ 234 h 1437"/>
                  <a:gd name="T30" fmla="*/ 2965 w 4960"/>
                  <a:gd name="T31" fmla="*/ 261 h 1437"/>
                  <a:gd name="T32" fmla="*/ 2826 w 4960"/>
                  <a:gd name="T33" fmla="*/ 284 h 1437"/>
                  <a:gd name="T34" fmla="*/ 2689 w 4960"/>
                  <a:gd name="T35" fmla="*/ 313 h 1437"/>
                  <a:gd name="T36" fmla="*/ 2554 w 4960"/>
                  <a:gd name="T37" fmla="*/ 350 h 1437"/>
                  <a:gd name="T38" fmla="*/ 2420 w 4960"/>
                  <a:gd name="T39" fmla="*/ 394 h 1437"/>
                  <a:gd name="T40" fmla="*/ 2289 w 4960"/>
                  <a:gd name="T41" fmla="*/ 446 h 1437"/>
                  <a:gd name="T42" fmla="*/ 2161 w 4960"/>
                  <a:gd name="T43" fmla="*/ 508 h 1437"/>
                  <a:gd name="T44" fmla="*/ 2047 w 4960"/>
                  <a:gd name="T45" fmla="*/ 576 h 1437"/>
                  <a:gd name="T46" fmla="*/ 1941 w 4960"/>
                  <a:gd name="T47" fmla="*/ 651 h 1437"/>
                  <a:gd name="T48" fmla="*/ 1840 w 4960"/>
                  <a:gd name="T49" fmla="*/ 734 h 1437"/>
                  <a:gd name="T50" fmla="*/ 1746 w 4960"/>
                  <a:gd name="T51" fmla="*/ 823 h 1437"/>
                  <a:gd name="T52" fmla="*/ 1660 w 4960"/>
                  <a:gd name="T53" fmla="*/ 921 h 1437"/>
                  <a:gd name="T54" fmla="*/ 1579 w 4960"/>
                  <a:gd name="T55" fmla="*/ 1026 h 1437"/>
                  <a:gd name="T56" fmla="*/ 1496 w 4960"/>
                  <a:gd name="T57" fmla="*/ 1151 h 1437"/>
                  <a:gd name="T58" fmla="*/ 1417 w 4960"/>
                  <a:gd name="T59" fmla="*/ 1281 h 1437"/>
                  <a:gd name="T60" fmla="*/ 1338 w 4960"/>
                  <a:gd name="T61" fmla="*/ 1410 h 1437"/>
                  <a:gd name="T62" fmla="*/ 1326 w 4960"/>
                  <a:gd name="T63" fmla="*/ 1426 h 1437"/>
                  <a:gd name="T64" fmla="*/ 1313 w 4960"/>
                  <a:gd name="T65" fmla="*/ 1433 h 1437"/>
                  <a:gd name="T66" fmla="*/ 1295 w 4960"/>
                  <a:gd name="T67" fmla="*/ 1437 h 1437"/>
                  <a:gd name="T68" fmla="*/ 37 w 4960"/>
                  <a:gd name="T69" fmla="*/ 1437 h 1437"/>
                  <a:gd name="T70" fmla="*/ 21 w 4960"/>
                  <a:gd name="T71" fmla="*/ 1435 h 1437"/>
                  <a:gd name="T72" fmla="*/ 0 w 4960"/>
                  <a:gd name="T73" fmla="*/ 1435 h 1437"/>
                  <a:gd name="T74" fmla="*/ 64 w 4960"/>
                  <a:gd name="T75" fmla="*/ 1310 h 1437"/>
                  <a:gd name="T76" fmla="*/ 126 w 4960"/>
                  <a:gd name="T77" fmla="*/ 1186 h 1437"/>
                  <a:gd name="T78" fmla="*/ 186 w 4960"/>
                  <a:gd name="T79" fmla="*/ 1061 h 1437"/>
                  <a:gd name="T80" fmla="*/ 247 w 4960"/>
                  <a:gd name="T81" fmla="*/ 937 h 1437"/>
                  <a:gd name="T82" fmla="*/ 315 w 4960"/>
                  <a:gd name="T83" fmla="*/ 817 h 1437"/>
                  <a:gd name="T84" fmla="*/ 389 w 4960"/>
                  <a:gd name="T85" fmla="*/ 701 h 1437"/>
                  <a:gd name="T86" fmla="*/ 458 w 4960"/>
                  <a:gd name="T87" fmla="*/ 607 h 1437"/>
                  <a:gd name="T88" fmla="*/ 533 w 4960"/>
                  <a:gd name="T89" fmla="*/ 520 h 1437"/>
                  <a:gd name="T90" fmla="*/ 615 w 4960"/>
                  <a:gd name="T91" fmla="*/ 440 h 1437"/>
                  <a:gd name="T92" fmla="*/ 700 w 4960"/>
                  <a:gd name="T93" fmla="*/ 367 h 1437"/>
                  <a:gd name="T94" fmla="*/ 791 w 4960"/>
                  <a:gd name="T95" fmla="*/ 301 h 1437"/>
                  <a:gd name="T96" fmla="*/ 887 w 4960"/>
                  <a:gd name="T97" fmla="*/ 243 h 1437"/>
                  <a:gd name="T98" fmla="*/ 990 w 4960"/>
                  <a:gd name="T99" fmla="*/ 191 h 1437"/>
                  <a:gd name="T100" fmla="*/ 1096 w 4960"/>
                  <a:gd name="T101" fmla="*/ 147 h 1437"/>
                  <a:gd name="T102" fmla="*/ 1206 w 4960"/>
                  <a:gd name="T103" fmla="*/ 108 h 1437"/>
                  <a:gd name="T104" fmla="*/ 1351 w 4960"/>
                  <a:gd name="T105" fmla="*/ 69 h 1437"/>
                  <a:gd name="T106" fmla="*/ 1496 w 4960"/>
                  <a:gd name="T107" fmla="*/ 40 h 1437"/>
                  <a:gd name="T108" fmla="*/ 1645 w 4960"/>
                  <a:gd name="T109" fmla="*/ 21 h 1437"/>
                  <a:gd name="T110" fmla="*/ 1794 w 4960"/>
                  <a:gd name="T111" fmla="*/ 10 h 1437"/>
                  <a:gd name="T112" fmla="*/ 1954 w 4960"/>
                  <a:gd name="T113" fmla="*/ 4 h 1437"/>
                  <a:gd name="T114" fmla="*/ 2117 w 4960"/>
                  <a:gd name="T115" fmla="*/ 2 h 1437"/>
                  <a:gd name="T116" fmla="*/ 4896 w 4960"/>
                  <a:gd name="T117" fmla="*/ 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60" h="1437">
                    <a:moveTo>
                      <a:pt x="4896" y="0"/>
                    </a:moveTo>
                    <a:lnTo>
                      <a:pt x="4960" y="0"/>
                    </a:lnTo>
                    <a:lnTo>
                      <a:pt x="4935" y="46"/>
                    </a:lnTo>
                    <a:lnTo>
                      <a:pt x="4912" y="89"/>
                    </a:lnTo>
                    <a:lnTo>
                      <a:pt x="4892" y="131"/>
                    </a:lnTo>
                    <a:lnTo>
                      <a:pt x="4879" y="162"/>
                    </a:lnTo>
                    <a:lnTo>
                      <a:pt x="4860" y="181"/>
                    </a:lnTo>
                    <a:lnTo>
                      <a:pt x="4838" y="195"/>
                    </a:lnTo>
                    <a:lnTo>
                      <a:pt x="4809" y="201"/>
                    </a:lnTo>
                    <a:lnTo>
                      <a:pt x="4776" y="203"/>
                    </a:lnTo>
                    <a:lnTo>
                      <a:pt x="4287" y="201"/>
                    </a:lnTo>
                    <a:lnTo>
                      <a:pt x="3798" y="203"/>
                    </a:lnTo>
                    <a:lnTo>
                      <a:pt x="3590" y="207"/>
                    </a:lnTo>
                    <a:lnTo>
                      <a:pt x="3381" y="216"/>
                    </a:lnTo>
                    <a:lnTo>
                      <a:pt x="3172" y="234"/>
                    </a:lnTo>
                    <a:lnTo>
                      <a:pt x="2965" y="261"/>
                    </a:lnTo>
                    <a:lnTo>
                      <a:pt x="2826" y="284"/>
                    </a:lnTo>
                    <a:lnTo>
                      <a:pt x="2689" y="313"/>
                    </a:lnTo>
                    <a:lnTo>
                      <a:pt x="2554" y="350"/>
                    </a:lnTo>
                    <a:lnTo>
                      <a:pt x="2420" y="394"/>
                    </a:lnTo>
                    <a:lnTo>
                      <a:pt x="2289" y="446"/>
                    </a:lnTo>
                    <a:lnTo>
                      <a:pt x="2161" y="508"/>
                    </a:lnTo>
                    <a:lnTo>
                      <a:pt x="2047" y="576"/>
                    </a:lnTo>
                    <a:lnTo>
                      <a:pt x="1941" y="651"/>
                    </a:lnTo>
                    <a:lnTo>
                      <a:pt x="1840" y="734"/>
                    </a:lnTo>
                    <a:lnTo>
                      <a:pt x="1746" y="823"/>
                    </a:lnTo>
                    <a:lnTo>
                      <a:pt x="1660" y="921"/>
                    </a:lnTo>
                    <a:lnTo>
                      <a:pt x="1579" y="1026"/>
                    </a:lnTo>
                    <a:lnTo>
                      <a:pt x="1496" y="1151"/>
                    </a:lnTo>
                    <a:lnTo>
                      <a:pt x="1417" y="1281"/>
                    </a:lnTo>
                    <a:lnTo>
                      <a:pt x="1338" y="1410"/>
                    </a:lnTo>
                    <a:lnTo>
                      <a:pt x="1326" y="1426"/>
                    </a:lnTo>
                    <a:lnTo>
                      <a:pt x="1313" y="1433"/>
                    </a:lnTo>
                    <a:lnTo>
                      <a:pt x="1295" y="1437"/>
                    </a:lnTo>
                    <a:lnTo>
                      <a:pt x="37" y="1437"/>
                    </a:lnTo>
                    <a:lnTo>
                      <a:pt x="21" y="1435"/>
                    </a:lnTo>
                    <a:lnTo>
                      <a:pt x="0" y="1435"/>
                    </a:lnTo>
                    <a:lnTo>
                      <a:pt x="64" y="1310"/>
                    </a:lnTo>
                    <a:lnTo>
                      <a:pt x="126" y="1186"/>
                    </a:lnTo>
                    <a:lnTo>
                      <a:pt x="186" y="1061"/>
                    </a:lnTo>
                    <a:lnTo>
                      <a:pt x="247" y="937"/>
                    </a:lnTo>
                    <a:lnTo>
                      <a:pt x="315" y="817"/>
                    </a:lnTo>
                    <a:lnTo>
                      <a:pt x="389" y="701"/>
                    </a:lnTo>
                    <a:lnTo>
                      <a:pt x="458" y="607"/>
                    </a:lnTo>
                    <a:lnTo>
                      <a:pt x="533" y="520"/>
                    </a:lnTo>
                    <a:lnTo>
                      <a:pt x="615" y="440"/>
                    </a:lnTo>
                    <a:lnTo>
                      <a:pt x="700" y="367"/>
                    </a:lnTo>
                    <a:lnTo>
                      <a:pt x="791" y="301"/>
                    </a:lnTo>
                    <a:lnTo>
                      <a:pt x="887" y="243"/>
                    </a:lnTo>
                    <a:lnTo>
                      <a:pt x="990" y="191"/>
                    </a:lnTo>
                    <a:lnTo>
                      <a:pt x="1096" y="147"/>
                    </a:lnTo>
                    <a:lnTo>
                      <a:pt x="1206" y="108"/>
                    </a:lnTo>
                    <a:lnTo>
                      <a:pt x="1351" y="69"/>
                    </a:lnTo>
                    <a:lnTo>
                      <a:pt x="1496" y="40"/>
                    </a:lnTo>
                    <a:lnTo>
                      <a:pt x="1645" y="21"/>
                    </a:lnTo>
                    <a:lnTo>
                      <a:pt x="1794" y="10"/>
                    </a:lnTo>
                    <a:lnTo>
                      <a:pt x="1954" y="4"/>
                    </a:lnTo>
                    <a:lnTo>
                      <a:pt x="2117" y="2"/>
                    </a:lnTo>
                    <a:lnTo>
                      <a:pt x="4896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61144228-6360-4B55-95F5-F9B22AED9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5" y="643"/>
                <a:ext cx="2316" cy="1988"/>
              </a:xfrm>
              <a:custGeom>
                <a:avLst/>
                <a:gdLst>
                  <a:gd name="T0" fmla="*/ 2297 w 2316"/>
                  <a:gd name="T1" fmla="*/ 0 h 1988"/>
                  <a:gd name="T2" fmla="*/ 2316 w 2316"/>
                  <a:gd name="T3" fmla="*/ 0 h 1988"/>
                  <a:gd name="T4" fmla="*/ 2250 w 2316"/>
                  <a:gd name="T5" fmla="*/ 124 h 1988"/>
                  <a:gd name="T6" fmla="*/ 2185 w 2316"/>
                  <a:gd name="T7" fmla="*/ 245 h 1988"/>
                  <a:gd name="T8" fmla="*/ 2038 w 2316"/>
                  <a:gd name="T9" fmla="*/ 510 h 1988"/>
                  <a:gd name="T10" fmla="*/ 1885 w 2316"/>
                  <a:gd name="T11" fmla="*/ 771 h 1988"/>
                  <a:gd name="T12" fmla="*/ 1726 w 2316"/>
                  <a:gd name="T13" fmla="*/ 1028 h 1988"/>
                  <a:gd name="T14" fmla="*/ 1560 w 2316"/>
                  <a:gd name="T15" fmla="*/ 1281 h 1988"/>
                  <a:gd name="T16" fmla="*/ 1496 w 2316"/>
                  <a:gd name="T17" fmla="*/ 1368 h 1988"/>
                  <a:gd name="T18" fmla="*/ 1431 w 2316"/>
                  <a:gd name="T19" fmla="*/ 1455 h 1988"/>
                  <a:gd name="T20" fmla="*/ 1361 w 2316"/>
                  <a:gd name="T21" fmla="*/ 1536 h 1988"/>
                  <a:gd name="T22" fmla="*/ 1286 w 2316"/>
                  <a:gd name="T23" fmla="*/ 1613 h 1988"/>
                  <a:gd name="T24" fmla="*/ 1205 w 2316"/>
                  <a:gd name="T25" fmla="*/ 1685 h 1988"/>
                  <a:gd name="T26" fmla="*/ 1118 w 2316"/>
                  <a:gd name="T27" fmla="*/ 1751 h 1988"/>
                  <a:gd name="T28" fmla="*/ 1036 w 2316"/>
                  <a:gd name="T29" fmla="*/ 1803 h 1988"/>
                  <a:gd name="T30" fmla="*/ 951 w 2316"/>
                  <a:gd name="T31" fmla="*/ 1847 h 1988"/>
                  <a:gd name="T32" fmla="*/ 864 w 2316"/>
                  <a:gd name="T33" fmla="*/ 1884 h 1988"/>
                  <a:gd name="T34" fmla="*/ 773 w 2316"/>
                  <a:gd name="T35" fmla="*/ 1913 h 1988"/>
                  <a:gd name="T36" fmla="*/ 683 w 2316"/>
                  <a:gd name="T37" fmla="*/ 1936 h 1988"/>
                  <a:gd name="T38" fmla="*/ 586 w 2316"/>
                  <a:gd name="T39" fmla="*/ 1953 h 1988"/>
                  <a:gd name="T40" fmla="*/ 449 w 2316"/>
                  <a:gd name="T41" fmla="*/ 1971 h 1988"/>
                  <a:gd name="T42" fmla="*/ 311 w 2316"/>
                  <a:gd name="T43" fmla="*/ 1980 h 1988"/>
                  <a:gd name="T44" fmla="*/ 172 w 2316"/>
                  <a:gd name="T45" fmla="*/ 1986 h 1988"/>
                  <a:gd name="T46" fmla="*/ 33 w 2316"/>
                  <a:gd name="T47" fmla="*/ 1988 h 1988"/>
                  <a:gd name="T48" fmla="*/ 18 w 2316"/>
                  <a:gd name="T49" fmla="*/ 1988 h 1988"/>
                  <a:gd name="T50" fmla="*/ 0 w 2316"/>
                  <a:gd name="T51" fmla="*/ 1988 h 1988"/>
                  <a:gd name="T52" fmla="*/ 8 w 2316"/>
                  <a:gd name="T53" fmla="*/ 1969 h 1988"/>
                  <a:gd name="T54" fmla="*/ 14 w 2316"/>
                  <a:gd name="T55" fmla="*/ 1955 h 1988"/>
                  <a:gd name="T56" fmla="*/ 916 w 2316"/>
                  <a:gd name="T57" fmla="*/ 168 h 1988"/>
                  <a:gd name="T58" fmla="*/ 928 w 2316"/>
                  <a:gd name="T59" fmla="*/ 149 h 1988"/>
                  <a:gd name="T60" fmla="*/ 945 w 2316"/>
                  <a:gd name="T61" fmla="*/ 137 h 1988"/>
                  <a:gd name="T62" fmla="*/ 967 w 2316"/>
                  <a:gd name="T63" fmla="*/ 133 h 1988"/>
                  <a:gd name="T64" fmla="*/ 1753 w 2316"/>
                  <a:gd name="T65" fmla="*/ 54 h 1988"/>
                  <a:gd name="T66" fmla="*/ 2281 w 2316"/>
                  <a:gd name="T67" fmla="*/ 0 h 1988"/>
                  <a:gd name="T68" fmla="*/ 2297 w 2316"/>
                  <a:gd name="T69" fmla="*/ 0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6" h="1988">
                    <a:moveTo>
                      <a:pt x="2297" y="0"/>
                    </a:moveTo>
                    <a:lnTo>
                      <a:pt x="2316" y="0"/>
                    </a:lnTo>
                    <a:lnTo>
                      <a:pt x="2250" y="124"/>
                    </a:lnTo>
                    <a:lnTo>
                      <a:pt x="2185" y="245"/>
                    </a:lnTo>
                    <a:lnTo>
                      <a:pt x="2038" y="510"/>
                    </a:lnTo>
                    <a:lnTo>
                      <a:pt x="1885" y="771"/>
                    </a:lnTo>
                    <a:lnTo>
                      <a:pt x="1726" y="1028"/>
                    </a:lnTo>
                    <a:lnTo>
                      <a:pt x="1560" y="1281"/>
                    </a:lnTo>
                    <a:lnTo>
                      <a:pt x="1496" y="1368"/>
                    </a:lnTo>
                    <a:lnTo>
                      <a:pt x="1431" y="1455"/>
                    </a:lnTo>
                    <a:lnTo>
                      <a:pt x="1361" y="1536"/>
                    </a:lnTo>
                    <a:lnTo>
                      <a:pt x="1286" y="1613"/>
                    </a:lnTo>
                    <a:lnTo>
                      <a:pt x="1205" y="1685"/>
                    </a:lnTo>
                    <a:lnTo>
                      <a:pt x="1118" y="1751"/>
                    </a:lnTo>
                    <a:lnTo>
                      <a:pt x="1036" y="1803"/>
                    </a:lnTo>
                    <a:lnTo>
                      <a:pt x="951" y="1847"/>
                    </a:lnTo>
                    <a:lnTo>
                      <a:pt x="864" y="1884"/>
                    </a:lnTo>
                    <a:lnTo>
                      <a:pt x="773" y="1913"/>
                    </a:lnTo>
                    <a:lnTo>
                      <a:pt x="683" y="1936"/>
                    </a:lnTo>
                    <a:lnTo>
                      <a:pt x="586" y="1953"/>
                    </a:lnTo>
                    <a:lnTo>
                      <a:pt x="449" y="1971"/>
                    </a:lnTo>
                    <a:lnTo>
                      <a:pt x="311" y="1980"/>
                    </a:lnTo>
                    <a:lnTo>
                      <a:pt x="172" y="1986"/>
                    </a:lnTo>
                    <a:lnTo>
                      <a:pt x="33" y="1988"/>
                    </a:lnTo>
                    <a:lnTo>
                      <a:pt x="18" y="1988"/>
                    </a:lnTo>
                    <a:lnTo>
                      <a:pt x="0" y="1988"/>
                    </a:lnTo>
                    <a:lnTo>
                      <a:pt x="8" y="1969"/>
                    </a:lnTo>
                    <a:lnTo>
                      <a:pt x="14" y="1955"/>
                    </a:lnTo>
                    <a:lnTo>
                      <a:pt x="916" y="168"/>
                    </a:lnTo>
                    <a:lnTo>
                      <a:pt x="928" y="149"/>
                    </a:lnTo>
                    <a:lnTo>
                      <a:pt x="945" y="137"/>
                    </a:lnTo>
                    <a:lnTo>
                      <a:pt x="967" y="133"/>
                    </a:lnTo>
                    <a:lnTo>
                      <a:pt x="1753" y="54"/>
                    </a:lnTo>
                    <a:lnTo>
                      <a:pt x="2281" y="0"/>
                    </a:lnTo>
                    <a:lnTo>
                      <a:pt x="2297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88DFCB77-4787-41C9-BEEE-C96E24C96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-875"/>
                <a:ext cx="2472" cy="1029"/>
              </a:xfrm>
              <a:custGeom>
                <a:avLst/>
                <a:gdLst>
                  <a:gd name="T0" fmla="*/ 2451 w 2472"/>
                  <a:gd name="T1" fmla="*/ 0 h 1029"/>
                  <a:gd name="T2" fmla="*/ 2472 w 2472"/>
                  <a:gd name="T3" fmla="*/ 0 h 1029"/>
                  <a:gd name="T4" fmla="*/ 2426 w 2472"/>
                  <a:gd name="T5" fmla="*/ 94 h 1029"/>
                  <a:gd name="T6" fmla="*/ 2379 w 2472"/>
                  <a:gd name="T7" fmla="*/ 185 h 1029"/>
                  <a:gd name="T8" fmla="*/ 1977 w 2472"/>
                  <a:gd name="T9" fmla="*/ 1004 h 1029"/>
                  <a:gd name="T10" fmla="*/ 1967 w 2472"/>
                  <a:gd name="T11" fmla="*/ 1018 h 1029"/>
                  <a:gd name="T12" fmla="*/ 1956 w 2472"/>
                  <a:gd name="T13" fmla="*/ 1027 h 1029"/>
                  <a:gd name="T14" fmla="*/ 1937 w 2472"/>
                  <a:gd name="T15" fmla="*/ 1029 h 1029"/>
                  <a:gd name="T16" fmla="*/ 23 w 2472"/>
                  <a:gd name="T17" fmla="*/ 1029 h 1029"/>
                  <a:gd name="T18" fmla="*/ 17 w 2472"/>
                  <a:gd name="T19" fmla="*/ 1027 h 1029"/>
                  <a:gd name="T20" fmla="*/ 9 w 2472"/>
                  <a:gd name="T21" fmla="*/ 1027 h 1029"/>
                  <a:gd name="T22" fmla="*/ 0 w 2472"/>
                  <a:gd name="T23" fmla="*/ 1027 h 1029"/>
                  <a:gd name="T24" fmla="*/ 48 w 2472"/>
                  <a:gd name="T25" fmla="*/ 938 h 1029"/>
                  <a:gd name="T26" fmla="*/ 100 w 2472"/>
                  <a:gd name="T27" fmla="*/ 852 h 1029"/>
                  <a:gd name="T28" fmla="*/ 152 w 2472"/>
                  <a:gd name="T29" fmla="*/ 767 h 1029"/>
                  <a:gd name="T30" fmla="*/ 210 w 2472"/>
                  <a:gd name="T31" fmla="*/ 683 h 1029"/>
                  <a:gd name="T32" fmla="*/ 270 w 2472"/>
                  <a:gd name="T33" fmla="*/ 606 h 1029"/>
                  <a:gd name="T34" fmla="*/ 334 w 2472"/>
                  <a:gd name="T35" fmla="*/ 531 h 1029"/>
                  <a:gd name="T36" fmla="*/ 404 w 2472"/>
                  <a:gd name="T37" fmla="*/ 461 h 1029"/>
                  <a:gd name="T38" fmla="*/ 479 w 2472"/>
                  <a:gd name="T39" fmla="*/ 396 h 1029"/>
                  <a:gd name="T40" fmla="*/ 560 w 2472"/>
                  <a:gd name="T41" fmla="*/ 336 h 1029"/>
                  <a:gd name="T42" fmla="*/ 647 w 2472"/>
                  <a:gd name="T43" fmla="*/ 284 h 1029"/>
                  <a:gd name="T44" fmla="*/ 744 w 2472"/>
                  <a:gd name="T45" fmla="*/ 235 h 1029"/>
                  <a:gd name="T46" fmla="*/ 842 w 2472"/>
                  <a:gd name="T47" fmla="*/ 195 h 1029"/>
                  <a:gd name="T48" fmla="*/ 941 w 2472"/>
                  <a:gd name="T49" fmla="*/ 162 h 1029"/>
                  <a:gd name="T50" fmla="*/ 1043 w 2472"/>
                  <a:gd name="T51" fmla="*/ 133 h 1029"/>
                  <a:gd name="T52" fmla="*/ 1148 w 2472"/>
                  <a:gd name="T53" fmla="*/ 108 h 1029"/>
                  <a:gd name="T54" fmla="*/ 1320 w 2472"/>
                  <a:gd name="T55" fmla="*/ 75 h 1029"/>
                  <a:gd name="T56" fmla="*/ 1492 w 2472"/>
                  <a:gd name="T57" fmla="*/ 50 h 1029"/>
                  <a:gd name="T58" fmla="*/ 1666 w 2472"/>
                  <a:gd name="T59" fmla="*/ 32 h 1029"/>
                  <a:gd name="T60" fmla="*/ 1842 w 2472"/>
                  <a:gd name="T61" fmla="*/ 21 h 1029"/>
                  <a:gd name="T62" fmla="*/ 2138 w 2472"/>
                  <a:gd name="T63" fmla="*/ 9 h 1029"/>
                  <a:gd name="T64" fmla="*/ 2433 w 2472"/>
                  <a:gd name="T65" fmla="*/ 0 h 1029"/>
                  <a:gd name="T66" fmla="*/ 2451 w 2472"/>
                  <a:gd name="T67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72" h="1029">
                    <a:moveTo>
                      <a:pt x="2451" y="0"/>
                    </a:moveTo>
                    <a:lnTo>
                      <a:pt x="2472" y="0"/>
                    </a:lnTo>
                    <a:lnTo>
                      <a:pt x="2426" y="94"/>
                    </a:lnTo>
                    <a:lnTo>
                      <a:pt x="2379" y="185"/>
                    </a:lnTo>
                    <a:lnTo>
                      <a:pt x="1977" y="1004"/>
                    </a:lnTo>
                    <a:lnTo>
                      <a:pt x="1967" y="1018"/>
                    </a:lnTo>
                    <a:lnTo>
                      <a:pt x="1956" y="1027"/>
                    </a:lnTo>
                    <a:lnTo>
                      <a:pt x="1937" y="1029"/>
                    </a:lnTo>
                    <a:lnTo>
                      <a:pt x="23" y="1029"/>
                    </a:lnTo>
                    <a:lnTo>
                      <a:pt x="17" y="1027"/>
                    </a:lnTo>
                    <a:lnTo>
                      <a:pt x="9" y="1027"/>
                    </a:lnTo>
                    <a:lnTo>
                      <a:pt x="0" y="1027"/>
                    </a:lnTo>
                    <a:lnTo>
                      <a:pt x="48" y="938"/>
                    </a:lnTo>
                    <a:lnTo>
                      <a:pt x="100" y="852"/>
                    </a:lnTo>
                    <a:lnTo>
                      <a:pt x="152" y="767"/>
                    </a:lnTo>
                    <a:lnTo>
                      <a:pt x="210" y="683"/>
                    </a:lnTo>
                    <a:lnTo>
                      <a:pt x="270" y="606"/>
                    </a:lnTo>
                    <a:lnTo>
                      <a:pt x="334" y="531"/>
                    </a:lnTo>
                    <a:lnTo>
                      <a:pt x="404" y="461"/>
                    </a:lnTo>
                    <a:lnTo>
                      <a:pt x="479" y="396"/>
                    </a:lnTo>
                    <a:lnTo>
                      <a:pt x="560" y="336"/>
                    </a:lnTo>
                    <a:lnTo>
                      <a:pt x="647" y="284"/>
                    </a:lnTo>
                    <a:lnTo>
                      <a:pt x="744" y="235"/>
                    </a:lnTo>
                    <a:lnTo>
                      <a:pt x="842" y="195"/>
                    </a:lnTo>
                    <a:lnTo>
                      <a:pt x="941" y="162"/>
                    </a:lnTo>
                    <a:lnTo>
                      <a:pt x="1043" y="133"/>
                    </a:lnTo>
                    <a:lnTo>
                      <a:pt x="1148" y="108"/>
                    </a:lnTo>
                    <a:lnTo>
                      <a:pt x="1320" y="75"/>
                    </a:lnTo>
                    <a:lnTo>
                      <a:pt x="1492" y="50"/>
                    </a:lnTo>
                    <a:lnTo>
                      <a:pt x="1666" y="32"/>
                    </a:lnTo>
                    <a:lnTo>
                      <a:pt x="1842" y="21"/>
                    </a:lnTo>
                    <a:lnTo>
                      <a:pt x="2138" y="9"/>
                    </a:lnTo>
                    <a:lnTo>
                      <a:pt x="2433" y="0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0E6B6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sp>
        <p:nvSpPr>
          <p:cNvPr id="17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0"/>
            <a:ext cx="11176620" cy="866367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lang="it-IT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1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7368" y="866367"/>
            <a:ext cx="11176620" cy="3909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Bef>
                <a:spcPts val="1200"/>
              </a:spcBef>
              <a:defRPr lang="it-IT" sz="2000" b="1" smtClean="0">
                <a:solidFill>
                  <a:schemeClr val="bg1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Sottotitolo Calibri 22pt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97E883-74D9-DD49-9664-52FC49ABA7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1520825"/>
            <a:ext cx="11176000" cy="42846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it-IT" dirty="0"/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 smtClean="0"/>
              <a:t>Titolo</a:t>
            </a:r>
            <a:r>
              <a:rPr lang="en-GB" dirty="0" smtClean="0"/>
              <a:t> </a:t>
            </a:r>
            <a:r>
              <a:rPr lang="en-GB" dirty="0" err="1" smtClean="0"/>
              <a:t>presentazione</a:t>
            </a:r>
            <a:r>
              <a:rPr lang="en-GB" dirty="0" smtClean="0"/>
              <a:t>   I   Nome </a:t>
            </a:r>
            <a:r>
              <a:rPr lang="en-GB" dirty="0" err="1" smtClean="0"/>
              <a:t>relatore</a:t>
            </a:r>
            <a:endParaRPr lang="en-GB" dirty="0"/>
          </a:p>
        </p:txBody>
      </p:sp>
      <p:pic>
        <p:nvPicPr>
          <p:cNvPr id="41" name="Immagine 4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420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SSO1_COPY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0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8170" y="0"/>
            <a:ext cx="4728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6074" y="90427"/>
            <a:ext cx="346160" cy="234428"/>
            <a:chOff x="-560" y="-1287"/>
            <a:chExt cx="6379" cy="4320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rgbClr val="0E6B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>
                <a:solidFill>
                  <a:schemeClr val="tx2"/>
                </a:solidFill>
              </a:rPr>
              <a:pPr defTabSz="121917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01700"/>
            <a:ext cx="11176000" cy="4903789"/>
          </a:xfrm>
        </p:spPr>
        <p:txBody>
          <a:bodyPr anchor="ctr" anchorCtr="0"/>
          <a:lstStyle>
            <a:lvl1pPr algn="ctr"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 smtClean="0"/>
              <a:t>Inserire il testo</a:t>
            </a:r>
            <a:endParaRPr lang="it-IT" dirty="0"/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bg1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it-IT" dirty="0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1"/>
                </a:solidFill>
              </a:defRPr>
            </a:lvl1pPr>
          </a:lstStyle>
          <a:p>
            <a:pPr algn="r" defTabSz="1219170"/>
            <a:r>
              <a:rPr lang="en-GB" dirty="0" err="1" smtClean="0"/>
              <a:t>Titolo</a:t>
            </a:r>
            <a:r>
              <a:rPr lang="en-GB" dirty="0" smtClean="0"/>
              <a:t> </a:t>
            </a:r>
            <a:r>
              <a:rPr lang="en-GB" dirty="0" err="1" smtClean="0"/>
              <a:t>presentazione</a:t>
            </a:r>
            <a:r>
              <a:rPr lang="en-GB" dirty="0" smtClean="0"/>
              <a:t>   I   Nome </a:t>
            </a:r>
            <a:r>
              <a:rPr lang="en-GB" dirty="0" err="1" smtClean="0"/>
              <a:t>relatore</a:t>
            </a:r>
            <a:endParaRPr lang="en-GB" dirty="0"/>
          </a:p>
        </p:txBody>
      </p:sp>
      <p:pic>
        <p:nvPicPr>
          <p:cNvPr id="31" name="Immagine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23432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</p15:sldGuideLst>
    </p:ext>
  </p:extLst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t="10745" b="1074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51008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61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5" name="think-cell Slide" r:id="rId4" imgW="338" imgH="338" progId="TCLayout.ActiveDocument.1">
                  <p:embed/>
                </p:oleObj>
              </mc:Choice>
              <mc:Fallback>
                <p:oleObj name="think-cell Slide" r:id="rId4" imgW="338" imgH="33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61" y="1621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7" descr="C:\Users\4845742\Desktop\EXPO\Slide\4-3\FS Italiane\2 PAGINA 4-3 ppt bianca FS Italiane-01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2285" y="6196765"/>
            <a:ext cx="1756731" cy="661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24" y="-4395"/>
            <a:ext cx="12191576" cy="6866550"/>
          </a:xfrm>
          <a:prstGeom prst="rect">
            <a:avLst/>
          </a:prstGeom>
        </p:spPr>
      </p:pic>
      <p:pic>
        <p:nvPicPr>
          <p:cNvPr id="6" name="Picture 13" descr="Rfi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56" y="475173"/>
            <a:ext cx="4050450" cy="105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778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22782"/>
            <a:ext cx="7324451" cy="79725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 dirty="0"/>
              <a:t>COPERTINA 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44162" y="2027528"/>
            <a:ext cx="5185489" cy="63477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t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 dirty="0"/>
              <a:t>Sottotitolo 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5340914"/>
            <a:ext cx="1553547" cy="322467"/>
          </a:xfrm>
          <a:prstGeom prst="rect">
            <a:avLst/>
          </a:prstGeom>
        </p:spPr>
        <p:txBody>
          <a:bodyPr lIns="0" rIns="0"/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 smtClean="0"/>
              <a:t>00 Mese 0000</a:t>
            </a:r>
            <a:endParaRPr lang="it-IT" dirty="0"/>
          </a:p>
        </p:txBody>
      </p:sp>
      <p:pic>
        <p:nvPicPr>
          <p:cNvPr id="24" name="Immagin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114800"/>
            <a:ext cx="206181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62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pertina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egnaposto immagine 2">
            <a:extLst>
              <a:ext uri="{FF2B5EF4-FFF2-40B4-BE49-F238E27FC236}">
                <a16:creationId xmlns:a16="http://schemas.microsoft.com/office/drawing/2014/main" id="{3659AF68-753C-5E40-9289-006DB5C16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1719112" cy="6858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Titolo 1"/>
          <p:cNvSpPr>
            <a:spLocks noGrp="1"/>
          </p:cNvSpPr>
          <p:nvPr>
            <p:ph type="title" hasCustomPrompt="1"/>
          </p:nvPr>
        </p:nvSpPr>
        <p:spPr>
          <a:xfrm>
            <a:off x="407988" y="1789113"/>
            <a:ext cx="5430838" cy="2511691"/>
          </a:xfrm>
          <a:prstGeom prst="rect">
            <a:avLst/>
          </a:prstGeom>
        </p:spPr>
        <p:txBody>
          <a:bodyPr anchor="ctr" anchorCtr="0"/>
          <a:lstStyle>
            <a:lvl1pPr algn="r">
              <a:defRPr sz="5400">
                <a:solidFill>
                  <a:schemeClr val="bg1"/>
                </a:solidFill>
              </a:defRPr>
            </a:lvl1pPr>
          </a:lstStyle>
          <a:p>
            <a:r>
              <a:rPr lang="it-IT" dirty="0" smtClean="0"/>
              <a:t>Copertina sezione - alt 2</a:t>
            </a:r>
            <a:endParaRPr lang="it-IT" dirty="0"/>
          </a:p>
        </p:txBody>
      </p:sp>
      <p:sp>
        <p:nvSpPr>
          <p:cNvPr id="21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4350048"/>
            <a:ext cx="5430838" cy="585527"/>
          </a:xfrm>
          <a:prstGeom prst="rect">
            <a:avLst/>
          </a:prstGeom>
        </p:spPr>
        <p:txBody>
          <a:bodyPr anchor="ctr" anchorCtr="0"/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it-IT" dirty="0" smtClean="0"/>
              <a:t>Sottotitolo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71145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pertina Sottosezione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FDCDC1C-BD6A-492B-B81D-40AAD8317027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3" name="Segnaposto tes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136667" y="2020033"/>
            <a:ext cx="5185489" cy="63477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defRPr lang="it-IT" sz="32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it-IT" dirty="0"/>
              <a:t>Sottotitolo</a:t>
            </a:r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8F060CD7-CC5C-456C-8692-6917CA25C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7705" y="1222782"/>
            <a:ext cx="7324451" cy="797251"/>
          </a:xfrm>
          <a:prstGeom prst="rect">
            <a:avLst/>
          </a:prstGeom>
          <a:noFill/>
          <a:effectLst/>
        </p:spPr>
        <p:txBody>
          <a:bodyPr vert="horz" wrap="square" lIns="0" tIns="45720" rIns="0" bIns="144000" rtlCol="0" anchor="b">
            <a:spAutoFit/>
          </a:bodyPr>
          <a:lstStyle>
            <a:lvl1pPr algn="r">
              <a:lnSpc>
                <a:spcPct val="80000"/>
              </a:lnSpc>
              <a:defRPr lang="it-IT" sz="4800"/>
            </a:lvl1pPr>
          </a:lstStyle>
          <a:p>
            <a:pPr lvl="0"/>
            <a:r>
              <a:rPr lang="it-IT" dirty="0" smtClean="0"/>
              <a:t>Copertina sezione - alt 1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045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83084A23-6A9D-48F6-95F5-5090736F718A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E4737D48-B2DB-4F53-BFC9-9F18751EDF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25F0B45-3EF6-4A9D-A83E-CDB12E55653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DB6A0205-9830-47FC-AFEF-1EA19F14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652E29C-2288-4037-A735-2C99372F7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DEB9809-C89A-4A58-9A81-ABAF9CE3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355289-BE5F-41B1-954C-B78211E46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A815911-1EC8-4303-988F-6009E820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72009" y="1958664"/>
            <a:ext cx="6356861" cy="346386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algn="l">
              <a:defRPr lang="it-IT" sz="2000" baseline="0" smtClean="0">
                <a:solidFill>
                  <a:schemeClr val="bg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Indice</a:t>
            </a:r>
            <a:endParaRPr lang="it-IT" dirty="0"/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0778424" y="1958663"/>
            <a:ext cx="543732" cy="346387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algn="r">
              <a:defRPr lang="it-IT" sz="2000" baseline="0" smtClean="0">
                <a:solidFill>
                  <a:schemeClr val="bg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/>
              <a:t>N </a:t>
            </a:r>
          </a:p>
        </p:txBody>
      </p:sp>
      <p:sp>
        <p:nvSpPr>
          <p:cNvPr id="28" name="CasellaDiTesto 27"/>
          <p:cNvSpPr txBox="1"/>
          <p:nvPr userDrawn="1"/>
        </p:nvSpPr>
        <p:spPr>
          <a:xfrm>
            <a:off x="9506078" y="1119200"/>
            <a:ext cx="181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INDICE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id="{6D2B416D-7B49-44B1-B69F-DA365E60248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673265" y="1958663"/>
            <a:ext cx="1366560" cy="346387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algn="r">
              <a:defRPr lang="it-IT" sz="2000" b="1" baseline="0" smtClean="0">
                <a:solidFill>
                  <a:schemeClr val="tx2"/>
                </a:solidFill>
              </a:defRPr>
            </a:lvl1pPr>
            <a:lvl2pPr>
              <a:defRPr lang="it-IT" smtClean="0"/>
            </a:lvl2pPr>
            <a:lvl3pPr>
              <a:defRPr lang="it-IT" smtClean="0"/>
            </a:lvl3pPr>
            <a:lvl4pPr>
              <a:defRPr lang="it-IT" smtClean="0"/>
            </a:lvl4pPr>
            <a:lvl5pPr>
              <a:defRPr lang="it-IT"/>
            </a:lvl5pPr>
          </a:lstStyle>
          <a:p>
            <a:pPr lvl="0"/>
            <a:r>
              <a:rPr lang="it-IT" dirty="0" smtClean="0"/>
              <a:t>00</a:t>
            </a:r>
            <a:endParaRPr lang="it-IT" dirty="0"/>
          </a:p>
        </p:txBody>
      </p:sp>
      <p:sp>
        <p:nvSpPr>
          <p:cNvPr id="35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7759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theme" Target="../theme/theme7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75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0" Type="http://schemas.openxmlformats.org/officeDocument/2006/relationships/theme" Target="../theme/theme9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9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theme" Target="../theme/theme10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7.emf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19" Type="http://schemas.openxmlformats.org/officeDocument/2006/relationships/theme" Target="../theme/theme1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4" Type="http://schemas.openxmlformats.org/officeDocument/2006/relationships/image" Target="../media/image1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36.xml"/><Relationship Id="rId21" Type="http://schemas.openxmlformats.org/officeDocument/2006/relationships/theme" Target="../theme/theme14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20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3.xml"/><Relationship Id="rId19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Relationship Id="rId22" Type="http://schemas.openxmlformats.org/officeDocument/2006/relationships/image" Target="../media/image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1.xml"/><Relationship Id="rId13" Type="http://schemas.openxmlformats.org/officeDocument/2006/relationships/slideLayout" Target="../slideLayouts/slideLayout166.xml"/><Relationship Id="rId18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56.xml"/><Relationship Id="rId21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60.xml"/><Relationship Id="rId12" Type="http://schemas.openxmlformats.org/officeDocument/2006/relationships/slideLayout" Target="../slideLayouts/slideLayout165.xml"/><Relationship Id="rId17" Type="http://schemas.openxmlformats.org/officeDocument/2006/relationships/slideLayout" Target="../slideLayouts/slideLayout170.xml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155.xml"/><Relationship Id="rId16" Type="http://schemas.openxmlformats.org/officeDocument/2006/relationships/slideLayout" Target="../slideLayouts/slideLayout169.xml"/><Relationship Id="rId20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64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158.xml"/><Relationship Id="rId15" Type="http://schemas.openxmlformats.org/officeDocument/2006/relationships/slideLayout" Target="../slideLayouts/slideLayout168.xml"/><Relationship Id="rId23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63.xml"/><Relationship Id="rId19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57.xml"/><Relationship Id="rId9" Type="http://schemas.openxmlformats.org/officeDocument/2006/relationships/slideLayout" Target="../slideLayouts/slideLayout162.xml"/><Relationship Id="rId14" Type="http://schemas.openxmlformats.org/officeDocument/2006/relationships/slideLayout" Target="../slideLayouts/slideLayout167.xml"/><Relationship Id="rId22" Type="http://schemas.openxmlformats.org/officeDocument/2006/relationships/slideLayout" Target="../slideLayouts/slideLayout17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09.xml"/><Relationship Id="rId19" Type="http://schemas.openxmlformats.org/officeDocument/2006/relationships/theme" Target="../theme/theme17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27.xml"/><Relationship Id="rId19" Type="http://schemas.openxmlformats.org/officeDocument/2006/relationships/theme" Target="../theme/theme18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18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38.xml"/><Relationship Id="rId21" Type="http://schemas.openxmlformats.org/officeDocument/2006/relationships/theme" Target="../theme/theme19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37.xml"/><Relationship Id="rId16" Type="http://schemas.openxmlformats.org/officeDocument/2006/relationships/slideLayout" Target="../slideLayouts/slideLayout251.xml"/><Relationship Id="rId20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45.xml"/><Relationship Id="rId19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Relationship Id="rId22" Type="http://schemas.openxmlformats.org/officeDocument/2006/relationships/image" Target="../media/image4.png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56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26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59.xml"/><Relationship Id="rId21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5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slideLayout" Target="../slideLayouts/slideLayout276.xml"/><Relationship Id="rId29" Type="http://schemas.openxmlformats.org/officeDocument/2006/relationships/tags" Target="../tags/tag3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24" Type="http://schemas.openxmlformats.org/officeDocument/2006/relationships/slideLayout" Target="../slideLayouts/slideLayout280.xml"/><Relationship Id="rId32" Type="http://schemas.openxmlformats.org/officeDocument/2006/relationships/image" Target="../media/image16.png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23" Type="http://schemas.openxmlformats.org/officeDocument/2006/relationships/slideLayout" Target="../slideLayouts/slideLayout279.xml"/><Relationship Id="rId28" Type="http://schemas.openxmlformats.org/officeDocument/2006/relationships/vmlDrawing" Target="../drawings/vmlDrawing3.vml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31" Type="http://schemas.openxmlformats.org/officeDocument/2006/relationships/image" Target="../media/image3.emf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Relationship Id="rId22" Type="http://schemas.openxmlformats.org/officeDocument/2006/relationships/slideLayout" Target="../slideLayouts/slideLayout278.xml"/><Relationship Id="rId27" Type="http://schemas.openxmlformats.org/officeDocument/2006/relationships/theme" Target="../theme/theme21.xml"/><Relationship Id="rId30" Type="http://schemas.openxmlformats.org/officeDocument/2006/relationships/oleObject" Target="../embeddings/oleObject3.bin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0.xml"/><Relationship Id="rId13" Type="http://schemas.openxmlformats.org/officeDocument/2006/relationships/slideLayout" Target="../slideLayouts/slideLayout295.xml"/><Relationship Id="rId18" Type="http://schemas.openxmlformats.org/officeDocument/2006/relationships/slideLayout" Target="../slideLayouts/slideLayout300.xml"/><Relationship Id="rId3" Type="http://schemas.openxmlformats.org/officeDocument/2006/relationships/slideLayout" Target="../slideLayouts/slideLayout285.xml"/><Relationship Id="rId21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289.xml"/><Relationship Id="rId12" Type="http://schemas.openxmlformats.org/officeDocument/2006/relationships/slideLayout" Target="../slideLayouts/slideLayout294.xml"/><Relationship Id="rId17" Type="http://schemas.openxmlformats.org/officeDocument/2006/relationships/slideLayout" Target="../slideLayouts/slideLayout299.xml"/><Relationship Id="rId2" Type="http://schemas.openxmlformats.org/officeDocument/2006/relationships/slideLayout" Target="../slideLayouts/slideLayout284.xml"/><Relationship Id="rId16" Type="http://schemas.openxmlformats.org/officeDocument/2006/relationships/slideLayout" Target="../slideLayouts/slideLayout298.xml"/><Relationship Id="rId20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8.xml"/><Relationship Id="rId11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87.xml"/><Relationship Id="rId15" Type="http://schemas.openxmlformats.org/officeDocument/2006/relationships/slideLayout" Target="../slideLayouts/slideLayout297.xml"/><Relationship Id="rId23" Type="http://schemas.openxmlformats.org/officeDocument/2006/relationships/image" Target="../media/image16.png"/><Relationship Id="rId10" Type="http://schemas.openxmlformats.org/officeDocument/2006/relationships/slideLayout" Target="../slideLayouts/slideLayout292.xml"/><Relationship Id="rId19" Type="http://schemas.openxmlformats.org/officeDocument/2006/relationships/slideLayout" Target="../slideLayouts/slideLayout301.xml"/><Relationship Id="rId4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91.xml"/><Relationship Id="rId14" Type="http://schemas.openxmlformats.org/officeDocument/2006/relationships/slideLayout" Target="../slideLayouts/slideLayout296.xml"/><Relationship Id="rId22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1.xml"/><Relationship Id="rId13" Type="http://schemas.openxmlformats.org/officeDocument/2006/relationships/slideLayout" Target="../slideLayouts/slideLayout316.xml"/><Relationship Id="rId18" Type="http://schemas.openxmlformats.org/officeDocument/2006/relationships/slideLayout" Target="../slideLayouts/slideLayout321.xml"/><Relationship Id="rId3" Type="http://schemas.openxmlformats.org/officeDocument/2006/relationships/slideLayout" Target="../slideLayouts/slideLayout306.xml"/><Relationship Id="rId21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10.xml"/><Relationship Id="rId12" Type="http://schemas.openxmlformats.org/officeDocument/2006/relationships/slideLayout" Target="../slideLayouts/slideLayout315.xml"/><Relationship Id="rId17" Type="http://schemas.openxmlformats.org/officeDocument/2006/relationships/slideLayout" Target="../slideLayouts/slideLayout320.xml"/><Relationship Id="rId2" Type="http://schemas.openxmlformats.org/officeDocument/2006/relationships/slideLayout" Target="../slideLayouts/slideLayout305.xml"/><Relationship Id="rId16" Type="http://schemas.openxmlformats.org/officeDocument/2006/relationships/slideLayout" Target="../slideLayouts/slideLayout319.xml"/><Relationship Id="rId20" Type="http://schemas.openxmlformats.org/officeDocument/2006/relationships/slideLayout" Target="../slideLayouts/slideLayout323.xml"/><Relationship Id="rId1" Type="http://schemas.openxmlformats.org/officeDocument/2006/relationships/slideLayout" Target="../slideLayouts/slideLayout304.xml"/><Relationship Id="rId6" Type="http://schemas.openxmlformats.org/officeDocument/2006/relationships/slideLayout" Target="../slideLayouts/slideLayout309.xml"/><Relationship Id="rId11" Type="http://schemas.openxmlformats.org/officeDocument/2006/relationships/slideLayout" Target="../slideLayouts/slideLayout314.xml"/><Relationship Id="rId5" Type="http://schemas.openxmlformats.org/officeDocument/2006/relationships/slideLayout" Target="../slideLayouts/slideLayout308.xml"/><Relationship Id="rId15" Type="http://schemas.openxmlformats.org/officeDocument/2006/relationships/slideLayout" Target="../slideLayouts/slideLayout318.xml"/><Relationship Id="rId23" Type="http://schemas.openxmlformats.org/officeDocument/2006/relationships/image" Target="../media/image16.png"/><Relationship Id="rId10" Type="http://schemas.openxmlformats.org/officeDocument/2006/relationships/slideLayout" Target="../slideLayouts/slideLayout313.xml"/><Relationship Id="rId19" Type="http://schemas.openxmlformats.org/officeDocument/2006/relationships/slideLayout" Target="../slideLayouts/slideLayout322.xml"/><Relationship Id="rId4" Type="http://schemas.openxmlformats.org/officeDocument/2006/relationships/slideLayout" Target="../slideLayouts/slideLayout307.xml"/><Relationship Id="rId9" Type="http://schemas.openxmlformats.org/officeDocument/2006/relationships/slideLayout" Target="../slideLayouts/slideLayout312.xml"/><Relationship Id="rId14" Type="http://schemas.openxmlformats.org/officeDocument/2006/relationships/slideLayout" Target="../slideLayouts/slideLayout317.xml"/><Relationship Id="rId22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slideLayout" Target="../slideLayouts/slideLayout337.xml"/><Relationship Id="rId18" Type="http://schemas.openxmlformats.org/officeDocument/2006/relationships/slideLayout" Target="../slideLayouts/slideLayout342.xml"/><Relationship Id="rId26" Type="http://schemas.openxmlformats.org/officeDocument/2006/relationships/theme" Target="../theme/theme24.xml"/><Relationship Id="rId3" Type="http://schemas.openxmlformats.org/officeDocument/2006/relationships/slideLayout" Target="../slideLayouts/slideLayout327.xml"/><Relationship Id="rId21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31.xml"/><Relationship Id="rId12" Type="http://schemas.openxmlformats.org/officeDocument/2006/relationships/slideLayout" Target="../slideLayouts/slideLayout336.xml"/><Relationship Id="rId17" Type="http://schemas.openxmlformats.org/officeDocument/2006/relationships/slideLayout" Target="../slideLayouts/slideLayout341.xml"/><Relationship Id="rId25" Type="http://schemas.openxmlformats.org/officeDocument/2006/relationships/slideLayout" Target="../slideLayouts/slideLayout349.xml"/><Relationship Id="rId2" Type="http://schemas.openxmlformats.org/officeDocument/2006/relationships/slideLayout" Target="../slideLayouts/slideLayout326.xml"/><Relationship Id="rId16" Type="http://schemas.openxmlformats.org/officeDocument/2006/relationships/slideLayout" Target="../slideLayouts/slideLayout340.xml"/><Relationship Id="rId20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24" Type="http://schemas.openxmlformats.org/officeDocument/2006/relationships/slideLayout" Target="../slideLayouts/slideLayout348.xml"/><Relationship Id="rId5" Type="http://schemas.openxmlformats.org/officeDocument/2006/relationships/slideLayout" Target="../slideLayouts/slideLayout329.xml"/><Relationship Id="rId15" Type="http://schemas.openxmlformats.org/officeDocument/2006/relationships/slideLayout" Target="../slideLayouts/slideLayout339.xml"/><Relationship Id="rId23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34.xml"/><Relationship Id="rId19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Relationship Id="rId14" Type="http://schemas.openxmlformats.org/officeDocument/2006/relationships/slideLayout" Target="../slideLayouts/slideLayout338.xml"/><Relationship Id="rId22" Type="http://schemas.openxmlformats.org/officeDocument/2006/relationships/slideLayout" Target="../slideLayouts/slideLayout346.xml"/><Relationship Id="rId27" Type="http://schemas.openxmlformats.org/officeDocument/2006/relationships/image" Target="../media/image16.pn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7.xml"/><Relationship Id="rId13" Type="http://schemas.openxmlformats.org/officeDocument/2006/relationships/slideLayout" Target="../slideLayouts/slideLayout362.xml"/><Relationship Id="rId18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52.xml"/><Relationship Id="rId21" Type="http://schemas.openxmlformats.org/officeDocument/2006/relationships/theme" Target="../theme/theme25.xml"/><Relationship Id="rId7" Type="http://schemas.openxmlformats.org/officeDocument/2006/relationships/slideLayout" Target="../slideLayouts/slideLayout356.xml"/><Relationship Id="rId12" Type="http://schemas.openxmlformats.org/officeDocument/2006/relationships/slideLayout" Target="../slideLayouts/slideLayout361.xml"/><Relationship Id="rId17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51.xml"/><Relationship Id="rId16" Type="http://schemas.openxmlformats.org/officeDocument/2006/relationships/slideLayout" Target="../slideLayouts/slideLayout365.xml"/><Relationship Id="rId20" Type="http://schemas.openxmlformats.org/officeDocument/2006/relationships/slideLayout" Target="../slideLayouts/slideLayout369.xml"/><Relationship Id="rId1" Type="http://schemas.openxmlformats.org/officeDocument/2006/relationships/slideLayout" Target="../slideLayouts/slideLayout350.xml"/><Relationship Id="rId6" Type="http://schemas.openxmlformats.org/officeDocument/2006/relationships/slideLayout" Target="../slideLayouts/slideLayout355.xml"/><Relationship Id="rId11" Type="http://schemas.openxmlformats.org/officeDocument/2006/relationships/slideLayout" Target="../slideLayouts/slideLayout360.xml"/><Relationship Id="rId5" Type="http://schemas.openxmlformats.org/officeDocument/2006/relationships/slideLayout" Target="../slideLayouts/slideLayout354.xml"/><Relationship Id="rId15" Type="http://schemas.openxmlformats.org/officeDocument/2006/relationships/slideLayout" Target="../slideLayouts/slideLayout364.xml"/><Relationship Id="rId10" Type="http://schemas.openxmlformats.org/officeDocument/2006/relationships/slideLayout" Target="../slideLayouts/slideLayout359.xml"/><Relationship Id="rId19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53.xml"/><Relationship Id="rId9" Type="http://schemas.openxmlformats.org/officeDocument/2006/relationships/slideLayout" Target="../slideLayouts/slideLayout358.xml"/><Relationship Id="rId14" Type="http://schemas.openxmlformats.org/officeDocument/2006/relationships/slideLayout" Target="../slideLayouts/slideLayout363.xml"/><Relationship Id="rId22" Type="http://schemas.openxmlformats.org/officeDocument/2006/relationships/image" Target="../media/image4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7.xml"/><Relationship Id="rId13" Type="http://schemas.openxmlformats.org/officeDocument/2006/relationships/slideLayout" Target="../slideLayouts/slideLayout382.xml"/><Relationship Id="rId18" Type="http://schemas.openxmlformats.org/officeDocument/2006/relationships/slideLayout" Target="../slideLayouts/slideLayout387.xml"/><Relationship Id="rId3" Type="http://schemas.openxmlformats.org/officeDocument/2006/relationships/slideLayout" Target="../slideLayouts/slideLayout372.xml"/><Relationship Id="rId7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81.xml"/><Relationship Id="rId17" Type="http://schemas.openxmlformats.org/officeDocument/2006/relationships/slideLayout" Target="../slideLayouts/slideLayout386.xml"/><Relationship Id="rId2" Type="http://schemas.openxmlformats.org/officeDocument/2006/relationships/slideLayout" Target="../slideLayouts/slideLayout371.xml"/><Relationship Id="rId16" Type="http://schemas.openxmlformats.org/officeDocument/2006/relationships/slideLayout" Target="../slideLayouts/slideLayout385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5.xml"/><Relationship Id="rId11" Type="http://schemas.openxmlformats.org/officeDocument/2006/relationships/slideLayout" Target="../slideLayouts/slideLayout380.xml"/><Relationship Id="rId5" Type="http://schemas.openxmlformats.org/officeDocument/2006/relationships/slideLayout" Target="../slideLayouts/slideLayout374.xml"/><Relationship Id="rId15" Type="http://schemas.openxmlformats.org/officeDocument/2006/relationships/slideLayout" Target="../slideLayouts/slideLayout384.xml"/><Relationship Id="rId10" Type="http://schemas.openxmlformats.org/officeDocument/2006/relationships/slideLayout" Target="../slideLayouts/slideLayout379.xml"/><Relationship Id="rId19" Type="http://schemas.openxmlformats.org/officeDocument/2006/relationships/theme" Target="../theme/theme26.xml"/><Relationship Id="rId4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8.xml"/><Relationship Id="rId14" Type="http://schemas.openxmlformats.org/officeDocument/2006/relationships/slideLayout" Target="../slideLayouts/slideLayout383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5.xml"/><Relationship Id="rId13" Type="http://schemas.openxmlformats.org/officeDocument/2006/relationships/slideLayout" Target="../slideLayouts/slideLayout400.xml"/><Relationship Id="rId18" Type="http://schemas.openxmlformats.org/officeDocument/2006/relationships/slideLayout" Target="../slideLayouts/slideLayout405.xml"/><Relationship Id="rId3" Type="http://schemas.openxmlformats.org/officeDocument/2006/relationships/slideLayout" Target="../slideLayouts/slideLayout390.xml"/><Relationship Id="rId21" Type="http://schemas.openxmlformats.org/officeDocument/2006/relationships/theme" Target="../theme/theme27.xml"/><Relationship Id="rId7" Type="http://schemas.openxmlformats.org/officeDocument/2006/relationships/slideLayout" Target="../slideLayouts/slideLayout394.xml"/><Relationship Id="rId12" Type="http://schemas.openxmlformats.org/officeDocument/2006/relationships/slideLayout" Target="../slideLayouts/slideLayout399.xml"/><Relationship Id="rId17" Type="http://schemas.openxmlformats.org/officeDocument/2006/relationships/slideLayout" Target="../slideLayouts/slideLayout404.xml"/><Relationship Id="rId2" Type="http://schemas.openxmlformats.org/officeDocument/2006/relationships/slideLayout" Target="../slideLayouts/slideLayout389.xml"/><Relationship Id="rId16" Type="http://schemas.openxmlformats.org/officeDocument/2006/relationships/slideLayout" Target="../slideLayouts/slideLayout403.xml"/><Relationship Id="rId20" Type="http://schemas.openxmlformats.org/officeDocument/2006/relationships/slideLayout" Target="../slideLayouts/slideLayout407.xml"/><Relationship Id="rId1" Type="http://schemas.openxmlformats.org/officeDocument/2006/relationships/slideLayout" Target="../slideLayouts/slideLayout388.xml"/><Relationship Id="rId6" Type="http://schemas.openxmlformats.org/officeDocument/2006/relationships/slideLayout" Target="../slideLayouts/slideLayout393.xml"/><Relationship Id="rId11" Type="http://schemas.openxmlformats.org/officeDocument/2006/relationships/slideLayout" Target="../slideLayouts/slideLayout398.xml"/><Relationship Id="rId5" Type="http://schemas.openxmlformats.org/officeDocument/2006/relationships/slideLayout" Target="../slideLayouts/slideLayout392.xml"/><Relationship Id="rId15" Type="http://schemas.openxmlformats.org/officeDocument/2006/relationships/slideLayout" Target="../slideLayouts/slideLayout402.xml"/><Relationship Id="rId10" Type="http://schemas.openxmlformats.org/officeDocument/2006/relationships/slideLayout" Target="../slideLayouts/slideLayout397.xml"/><Relationship Id="rId19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391.xml"/><Relationship Id="rId9" Type="http://schemas.openxmlformats.org/officeDocument/2006/relationships/slideLayout" Target="../slideLayouts/slideLayout396.xml"/><Relationship Id="rId14" Type="http://schemas.openxmlformats.org/officeDocument/2006/relationships/slideLayout" Target="../slideLayouts/slideLayout401.xml"/><Relationship Id="rId22" Type="http://schemas.openxmlformats.org/officeDocument/2006/relationships/image" Target="../media/image4.png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0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5" Type="http://schemas.openxmlformats.org/officeDocument/2006/relationships/image" Target="../media/image7.emf"/><Relationship Id="rId4" Type="http://schemas.openxmlformats.org/officeDocument/2006/relationships/theme" Target="../theme/theme28.xml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4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2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34" b="22889"/>
          <a:stretch/>
        </p:blipFill>
        <p:spPr>
          <a:xfrm>
            <a:off x="-40456" y="3582175"/>
            <a:ext cx="11997465" cy="3072628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/>
        </p:nvSpPr>
        <p:spPr>
          <a:xfrm>
            <a:off x="11719113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48" tIns="45270" rIns="90548" bIns="45270"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" name="MSIPCMContentMarking" descr="{&quot;HashCode&quot;:-8838709,&quot;Placement&quot;:&quot;Footer&quot;}"/>
          <p:cNvSpPr txBox="1"/>
          <p:nvPr userDrawn="1"/>
        </p:nvSpPr>
        <p:spPr>
          <a:xfrm>
            <a:off x="4634754" y="6658849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62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20" r:id="rId2"/>
    <p:sldLayoutId id="2147483802" r:id="rId3"/>
    <p:sldLayoutId id="2147485847" r:id="rId4"/>
  </p:sldLayoutIdLst>
  <p:transition spd="slow">
    <p:randomBar dir="vert"/>
  </p:transition>
  <p:hf sldNum="0" hdr="0"/>
  <p:txStyles>
    <p:titleStyle>
      <a:lvl1pPr algn="l" defTabSz="905447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0544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2734" indent="0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447" indent="0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170" indent="0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10892" indent="0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977" indent="-226365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42702" indent="-226365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95425" indent="-226365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48151" indent="-226365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734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447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170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0892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3613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6337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066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1786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/>
        </p:nvSpPr>
        <p:spPr>
          <a:xfrm>
            <a:off x="11719113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48" tIns="45270" rIns="90548" bIns="45270"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/>
        </p:nvSpPr>
        <p:spPr>
          <a:xfrm>
            <a:off x="11718170" y="6495907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07225"/>
            <a:fld id="{B9D7DBFB-DCE9-42BC-A361-A0671D12ADFC}" type="slidenum">
              <a:rPr lang="it-IT" smtClean="0"/>
              <a:pPr defTabSz="1207225"/>
              <a:t>‹N›</a:t>
            </a:fld>
            <a:endParaRPr lang="it-IT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1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340" rIns="89129" bIns="463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Testo Calibri 20pt</a:t>
            </a:r>
          </a:p>
          <a:p>
            <a:pPr lvl="1"/>
            <a:r>
              <a:rPr lang="it-IT"/>
              <a:t>Secondo livello 18pt</a:t>
            </a:r>
          </a:p>
          <a:p>
            <a:pPr lvl="2"/>
            <a:r>
              <a:rPr lang="it-IT"/>
              <a:t>Terzo livello 16pt</a:t>
            </a:r>
          </a:p>
          <a:p>
            <a:pPr lvl="3"/>
            <a:r>
              <a:rPr lang="it-IT"/>
              <a:t>Quarto livello 14pt</a:t>
            </a:r>
          </a:p>
          <a:p>
            <a:pPr lvl="4"/>
            <a:r>
              <a:rPr lang="it-IT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724" y="6414876"/>
            <a:ext cx="1210267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07225"/>
            <a:r>
              <a:rPr lang="it-IT"/>
              <a:t>Formato data GG/MM/AAAA</a:t>
            </a:r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60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07225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  <p:pic>
        <p:nvPicPr>
          <p:cNvPr id="26" name="Immagin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92" y="6300636"/>
            <a:ext cx="1745747" cy="358881"/>
          </a:xfrm>
          <a:prstGeom prst="rect">
            <a:avLst/>
          </a:prstGeom>
        </p:spPr>
      </p:pic>
      <p:sp>
        <p:nvSpPr>
          <p:cNvPr id="2" name="MSIPCMContentMarking" descr="{&quot;HashCode&quot;:-8838709,&quot;Placement&quot;:&quot;Footer&quot;}"/>
          <p:cNvSpPr txBox="1"/>
          <p:nvPr userDrawn="1"/>
        </p:nvSpPr>
        <p:spPr>
          <a:xfrm>
            <a:off x="5104283" y="6650136"/>
            <a:ext cx="247985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525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0" r:id="rId1"/>
    <p:sldLayoutId id="2147485311" r:id="rId2"/>
    <p:sldLayoutId id="2147485312" r:id="rId3"/>
    <p:sldLayoutId id="2147485313" r:id="rId4"/>
    <p:sldLayoutId id="2147485314" r:id="rId5"/>
    <p:sldLayoutId id="2147485315" r:id="rId6"/>
    <p:sldLayoutId id="2147485317" r:id="rId7"/>
  </p:sldLayoutIdLst>
  <p:transition spd="slow">
    <p:randomBar dir="vert"/>
  </p:transition>
  <p:hf sldNum="0" hdr="0"/>
  <p:txStyles>
    <p:titleStyle>
      <a:lvl1pPr algn="l" defTabSz="905447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0544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2734" indent="0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798553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447" indent="0" algn="l" defTabSz="7073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170" indent="0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10892" indent="0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977" indent="-226365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42702" indent="-226365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95425" indent="-226365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48151" indent="-226365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734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447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170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0892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3613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6337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066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1786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23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34" b="22889"/>
          <a:stretch/>
        </p:blipFill>
        <p:spPr>
          <a:xfrm>
            <a:off x="-40456" y="3582172"/>
            <a:ext cx="11997465" cy="3072628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58849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06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9" r:id="rId1"/>
    <p:sldLayoutId id="2147485320" r:id="rId2"/>
    <p:sldLayoutId id="2147485321" r:id="rId3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70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3" r:id="rId1"/>
    <p:sldLayoutId id="2147485324" r:id="rId2"/>
    <p:sldLayoutId id="2147485325" r:id="rId3"/>
    <p:sldLayoutId id="2147485326" r:id="rId4"/>
    <p:sldLayoutId id="2147485327" r:id="rId5"/>
    <p:sldLayoutId id="2147485328" r:id="rId6"/>
    <p:sldLayoutId id="2147485329" r:id="rId7"/>
    <p:sldLayoutId id="2147485330" r:id="rId8"/>
    <p:sldLayoutId id="2147485331" r:id="rId9"/>
    <p:sldLayoutId id="2147485332" r:id="rId10"/>
    <p:sldLayoutId id="2147485333" r:id="rId11"/>
    <p:sldLayoutId id="2147485334" r:id="rId12"/>
    <p:sldLayoutId id="2147485335" r:id="rId13"/>
    <p:sldLayoutId id="2147485336" r:id="rId14"/>
    <p:sldLayoutId id="2147485337" r:id="rId15"/>
    <p:sldLayoutId id="2147485338" r:id="rId16"/>
    <p:sldLayoutId id="2147485339" r:id="rId17"/>
    <p:sldLayoutId id="2147485340" r:id="rId18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23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34" b="22889"/>
          <a:stretch/>
        </p:blipFill>
        <p:spPr>
          <a:xfrm>
            <a:off x="-40456" y="3582172"/>
            <a:ext cx="11997465" cy="3072628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2" r:id="rId1"/>
    <p:sldLayoutId id="2147485343" r:id="rId2"/>
    <p:sldLayoutId id="2147485344" r:id="rId3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8282" y="4032501"/>
            <a:ext cx="11908093" cy="2120669"/>
          </a:xfrm>
          <a:prstGeom prst="rect">
            <a:avLst/>
          </a:prstGeom>
        </p:spPr>
      </p:pic>
      <p:sp>
        <p:nvSpPr>
          <p:cNvPr id="18" name="Rettangolo 17"/>
          <p:cNvSpPr/>
          <p:nvPr userDrawn="1"/>
        </p:nvSpPr>
        <p:spPr>
          <a:xfrm>
            <a:off x="-40456" y="3429000"/>
            <a:ext cx="12232455" cy="3429000"/>
          </a:xfrm>
          <a:prstGeom prst="rect">
            <a:avLst/>
          </a:prstGeom>
          <a:solidFill>
            <a:schemeClr val="bg1">
              <a:lumMod val="8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9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  <p:sp>
        <p:nvSpPr>
          <p:cNvPr id="21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7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6" r:id="rId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59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8" r:id="rId1"/>
    <p:sldLayoutId id="2147485349" r:id="rId2"/>
    <p:sldLayoutId id="2147485350" r:id="rId3"/>
    <p:sldLayoutId id="2147485351" r:id="rId4"/>
    <p:sldLayoutId id="2147485352" r:id="rId5"/>
    <p:sldLayoutId id="2147485353" r:id="rId6"/>
    <p:sldLayoutId id="2147485354" r:id="rId7"/>
    <p:sldLayoutId id="2147485355" r:id="rId8"/>
    <p:sldLayoutId id="2147485356" r:id="rId9"/>
    <p:sldLayoutId id="2147485357" r:id="rId10"/>
    <p:sldLayoutId id="2147485358" r:id="rId11"/>
    <p:sldLayoutId id="2147485359" r:id="rId12"/>
    <p:sldLayoutId id="2147485360" r:id="rId13"/>
    <p:sldLayoutId id="2147485361" r:id="rId14"/>
    <p:sldLayoutId id="2147485362" r:id="rId15"/>
    <p:sldLayoutId id="2147485363" r:id="rId16"/>
    <p:sldLayoutId id="2147485364" r:id="rId17"/>
    <p:sldLayoutId id="2147485365" r:id="rId18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>
              <a:solidFill>
                <a:srgbClr val="FFFFFF"/>
              </a:solidFill>
            </a:endParaRP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7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8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z="1000">
                <a:solidFill>
                  <a:srgbClr val="FFFFFF"/>
                </a:solidFill>
              </a:rPr>
              <a:pPr defTabSz="1219170"/>
              <a:t>‹N›</a:t>
            </a:fld>
            <a:endParaRPr lang="it-IT" sz="1000" dirty="0">
              <a:solidFill>
                <a:srgbClr val="FFFFFF"/>
              </a:solidFill>
            </a:endParaRPr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2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03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7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61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87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67" r:id="rId1"/>
    <p:sldLayoutId id="2147485368" r:id="rId2"/>
    <p:sldLayoutId id="2147485369" r:id="rId3"/>
    <p:sldLayoutId id="2147485370" r:id="rId4"/>
    <p:sldLayoutId id="2147485371" r:id="rId5"/>
    <p:sldLayoutId id="2147485372" r:id="rId6"/>
    <p:sldLayoutId id="2147485373" r:id="rId7"/>
    <p:sldLayoutId id="2147485374" r:id="rId8"/>
    <p:sldLayoutId id="2147485375" r:id="rId9"/>
    <p:sldLayoutId id="2147485376" r:id="rId10"/>
    <p:sldLayoutId id="2147485377" r:id="rId11"/>
    <p:sldLayoutId id="2147485378" r:id="rId12"/>
    <p:sldLayoutId id="2147485379" r:id="rId13"/>
    <p:sldLayoutId id="2147485380" r:id="rId14"/>
    <p:sldLayoutId id="2147485381" r:id="rId15"/>
    <p:sldLayoutId id="2147485382" r:id="rId16"/>
    <p:sldLayoutId id="2147485383" r:id="rId17"/>
    <p:sldLayoutId id="2147485384" r:id="rId18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>
              <a:solidFill>
                <a:srgbClr val="FFFFFF"/>
              </a:solidFill>
            </a:endParaRP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29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32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z="1000">
                <a:solidFill>
                  <a:srgbClr val="FFFFFF"/>
                </a:solidFill>
              </a:rPr>
              <a:pPr defTabSz="1219170"/>
              <a:t>‹N›</a:t>
            </a:fld>
            <a:endParaRPr lang="it-IT" sz="1000" dirty="0">
              <a:solidFill>
                <a:srgbClr val="FFFFFF"/>
              </a:solidFill>
            </a:endParaRPr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24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73563" y="6414827"/>
            <a:ext cx="1210426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Formato data GG/MM/AAAA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2021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85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810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6" r:id="rId1"/>
    <p:sldLayoutId id="2147485387" r:id="rId2"/>
    <p:sldLayoutId id="2147485388" r:id="rId3"/>
    <p:sldLayoutId id="2147485389" r:id="rId4"/>
    <p:sldLayoutId id="2147485390" r:id="rId5"/>
    <p:sldLayoutId id="2147485391" r:id="rId6"/>
    <p:sldLayoutId id="2147485392" r:id="rId7"/>
    <p:sldLayoutId id="2147485393" r:id="rId8"/>
    <p:sldLayoutId id="2147485394" r:id="rId9"/>
    <p:sldLayoutId id="2147485395" r:id="rId10"/>
    <p:sldLayoutId id="2147485396" r:id="rId11"/>
    <p:sldLayoutId id="2147485397" r:id="rId12"/>
    <p:sldLayoutId id="2147485398" r:id="rId13"/>
    <p:sldLayoutId id="2147485399" r:id="rId14"/>
    <p:sldLayoutId id="2147485400" r:id="rId15"/>
    <p:sldLayoutId id="2147485401" r:id="rId16"/>
    <p:sldLayoutId id="2147485402" r:id="rId17"/>
    <p:sldLayoutId id="2147485403" r:id="rId18"/>
    <p:sldLayoutId id="2147485404" r:id="rId1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>
              <a:solidFill>
                <a:srgbClr val="FFFFFF"/>
              </a:solidFill>
            </a:endParaRP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34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sz="1800">
                <a:solidFill>
                  <a:srgbClr val="000000"/>
                </a:solidFill>
              </a:endParaRPr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1" y="6495943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z="1000">
                <a:solidFill>
                  <a:srgbClr val="FFFFFF"/>
                </a:solidFill>
              </a:rPr>
              <a:pPr defTabSz="1219170"/>
              <a:t>‹N›</a:t>
            </a:fld>
            <a:endParaRPr lang="it-IT" sz="1000" dirty="0">
              <a:solidFill>
                <a:srgbClr val="FFFFFF"/>
              </a:solidFill>
            </a:endParaRPr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30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25069" y="6414838"/>
            <a:ext cx="658920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>
                <a:solidFill>
                  <a:srgbClr val="DC002E"/>
                </a:solidFill>
              </a:rPr>
              <a:t>14 maggio 2018</a:t>
            </a:r>
            <a:endParaRPr lang="it-IT" dirty="0">
              <a:solidFill>
                <a:srgbClr val="DC002E"/>
              </a:solidFill>
            </a:endParaRPr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75" y="6552032"/>
            <a:ext cx="84657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Tiburtina to be completed   I   enrico puntillo</a:t>
            </a:r>
            <a:endParaRPr lang="en-GB" dirty="0">
              <a:solidFill>
                <a:srgbClr val="717073"/>
              </a:solidFill>
            </a:endParaRPr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6" y="6300596"/>
            <a:ext cx="1745746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31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6" r:id="rId1"/>
    <p:sldLayoutId id="2147485407" r:id="rId2"/>
    <p:sldLayoutId id="2147485408" r:id="rId3"/>
    <p:sldLayoutId id="2147485409" r:id="rId4"/>
    <p:sldLayoutId id="2147485410" r:id="rId5"/>
    <p:sldLayoutId id="2147485411" r:id="rId6"/>
    <p:sldLayoutId id="2147485412" r:id="rId7"/>
    <p:sldLayoutId id="2147485413" r:id="rId8"/>
    <p:sldLayoutId id="2147485414" r:id="rId9"/>
    <p:sldLayoutId id="2147485415" r:id="rId10"/>
    <p:sldLayoutId id="2147485416" r:id="rId11"/>
    <p:sldLayoutId id="2147485417" r:id="rId12"/>
    <p:sldLayoutId id="2147485418" r:id="rId13"/>
    <p:sldLayoutId id="2147485419" r:id="rId14"/>
    <p:sldLayoutId id="2147485420" r:id="rId15"/>
    <p:sldLayoutId id="2147485421" r:id="rId16"/>
    <p:sldLayoutId id="2147485422" r:id="rId17"/>
    <p:sldLayoutId id="2147485423" r:id="rId18"/>
    <p:sldLayoutId id="2147485424" r:id="rId1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8282" y="4032501"/>
            <a:ext cx="11908093" cy="2120669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9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28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26" r:id="rId1"/>
    <p:sldLayoutId id="2147485427" r:id="rId2"/>
    <p:sldLayoutId id="2147485428" r:id="rId3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>
                <a:solidFill>
                  <a:srgbClr val="FFFFFF"/>
                </a:solidFill>
              </a:rPr>
              <a:pPr defTabSz="1219170"/>
              <a:t>‹N›</a:t>
            </a:fld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918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30" r:id="rId1"/>
    <p:sldLayoutId id="2147485431" r:id="rId2"/>
    <p:sldLayoutId id="2147485432" r:id="rId3"/>
    <p:sldLayoutId id="2147485433" r:id="rId4"/>
    <p:sldLayoutId id="2147485434" r:id="rId5"/>
    <p:sldLayoutId id="2147485435" r:id="rId6"/>
    <p:sldLayoutId id="2147485436" r:id="rId7"/>
    <p:sldLayoutId id="2147485437" r:id="rId8"/>
    <p:sldLayoutId id="2147485438" r:id="rId9"/>
    <p:sldLayoutId id="2147485439" r:id="rId10"/>
    <p:sldLayoutId id="2147485440" r:id="rId11"/>
    <p:sldLayoutId id="2147485441" r:id="rId12"/>
    <p:sldLayoutId id="2147485442" r:id="rId13"/>
    <p:sldLayoutId id="2147485443" r:id="rId14"/>
    <p:sldLayoutId id="2147485444" r:id="rId15"/>
    <p:sldLayoutId id="2147485445" r:id="rId16"/>
    <p:sldLayoutId id="2147485446" r:id="rId17"/>
    <p:sldLayoutId id="2147485447" r:id="rId18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/>
        </p:nvSpPr>
        <p:spPr>
          <a:xfrm>
            <a:off x="11719113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48" tIns="45270" rIns="90548" bIns="45270" rtlCol="0" anchor="ctr"/>
          <a:lstStyle/>
          <a:p>
            <a:pPr algn="ctr"/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</p:grpSp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34" b="22889"/>
          <a:stretch/>
        </p:blipFill>
        <p:spPr>
          <a:xfrm>
            <a:off x="-40456" y="3582175"/>
            <a:ext cx="11997465" cy="3072628"/>
          </a:xfrm>
          <a:prstGeom prst="rect">
            <a:avLst/>
          </a:prstGeom>
        </p:spPr>
      </p:pic>
      <p:sp>
        <p:nvSpPr>
          <p:cNvPr id="19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90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49" r:id="rId1"/>
    <p:sldLayoutId id="2147485450" r:id="rId2"/>
  </p:sldLayoutIdLst>
  <p:hf sldNum="0" hdr="0"/>
  <p:txStyles>
    <p:titleStyle>
      <a:lvl1pPr algn="l" defTabSz="905447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0544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2734" indent="0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447" indent="0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170" indent="0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10892" indent="0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977" indent="-226365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42702" indent="-226365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95425" indent="-226365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48151" indent="-226365" algn="l" defTabSz="905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734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447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170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0892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3613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6337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066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1786" algn="l" defTabSz="9054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Testo Calibri 20pt</a:t>
            </a:r>
          </a:p>
          <a:p>
            <a:pPr lvl="1"/>
            <a:r>
              <a:rPr lang="it-IT"/>
              <a:t>Secondo livello 18pt</a:t>
            </a:r>
          </a:p>
          <a:p>
            <a:pPr lvl="2"/>
            <a:r>
              <a:rPr lang="it-IT"/>
              <a:t>Terzo livello 16pt</a:t>
            </a:r>
          </a:p>
          <a:p>
            <a:pPr lvl="3"/>
            <a:r>
              <a:rPr lang="it-IT"/>
              <a:t>Quarto livello 14pt</a:t>
            </a:r>
          </a:p>
          <a:p>
            <a:pPr lvl="4"/>
            <a:r>
              <a:rPr lang="it-IT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/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79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94" r:id="rId1"/>
    <p:sldLayoutId id="2147485495" r:id="rId2"/>
    <p:sldLayoutId id="2147485496" r:id="rId3"/>
    <p:sldLayoutId id="2147485497" r:id="rId4"/>
    <p:sldLayoutId id="2147485498" r:id="rId5"/>
    <p:sldLayoutId id="2147485499" r:id="rId6"/>
    <p:sldLayoutId id="2147485500" r:id="rId7"/>
    <p:sldLayoutId id="2147485501" r:id="rId8"/>
    <p:sldLayoutId id="2147485502" r:id="rId9"/>
    <p:sldLayoutId id="2147485503" r:id="rId10"/>
    <p:sldLayoutId id="2147485504" r:id="rId11"/>
    <p:sldLayoutId id="2147485505" r:id="rId12"/>
    <p:sldLayoutId id="2147485506" r:id="rId13"/>
    <p:sldLayoutId id="2147485507" r:id="rId14"/>
    <p:sldLayoutId id="2147485508" r:id="rId15"/>
    <p:sldLayoutId id="2147485509" r:id="rId16"/>
    <p:sldLayoutId id="2147485510" r:id="rId17"/>
    <p:sldLayoutId id="2147485511" r:id="rId18"/>
    <p:sldLayoutId id="2147485512" r:id="rId19"/>
    <p:sldLayoutId id="2147485513" r:id="rId20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pic>
        <p:nvPicPr>
          <p:cNvPr id="26" name="Immagine 25"/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70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8" r:id="rId1"/>
    <p:sldLayoutId id="2147485529" r:id="rId2"/>
    <p:sldLayoutId id="2147485530" r:id="rId3"/>
    <p:sldLayoutId id="2147485531" r:id="rId4"/>
    <p:sldLayoutId id="2147485532" r:id="rId5"/>
    <p:sldLayoutId id="2147485533" r:id="rId6"/>
    <p:sldLayoutId id="2147485534" r:id="rId7"/>
    <p:sldLayoutId id="2147485535" r:id="rId8"/>
    <p:sldLayoutId id="2147485536" r:id="rId9"/>
    <p:sldLayoutId id="2147485537" r:id="rId10"/>
    <p:sldLayoutId id="2147485538" r:id="rId11"/>
    <p:sldLayoutId id="2147485539" r:id="rId12"/>
    <p:sldLayoutId id="2147485540" r:id="rId13"/>
    <p:sldLayoutId id="2147485541" r:id="rId14"/>
    <p:sldLayoutId id="2147485542" r:id="rId15"/>
    <p:sldLayoutId id="2147485543" r:id="rId16"/>
    <p:sldLayoutId id="2147485544" r:id="rId17"/>
    <p:sldLayoutId id="2147485545" r:id="rId18"/>
    <p:sldLayoutId id="2147485546" r:id="rId19"/>
    <p:sldLayoutId id="2147485547" r:id="rId20"/>
    <p:sldLayoutId id="2147485548" r:id="rId21"/>
    <p:sldLayoutId id="2147485549" r:id="rId22"/>
    <p:sldLayoutId id="2147485550" r:id="rId23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72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52" r:id="rId1"/>
    <p:sldLayoutId id="2147485553" r:id="rId2"/>
    <p:sldLayoutId id="2147485554" r:id="rId3"/>
    <p:sldLayoutId id="2147485555" r:id="rId4"/>
    <p:sldLayoutId id="2147485556" r:id="rId5"/>
    <p:sldLayoutId id="2147485557" r:id="rId6"/>
    <p:sldLayoutId id="2147485558" r:id="rId7"/>
    <p:sldLayoutId id="2147485559" r:id="rId8"/>
    <p:sldLayoutId id="2147485560" r:id="rId9"/>
    <p:sldLayoutId id="2147485561" r:id="rId10"/>
    <p:sldLayoutId id="2147485562" r:id="rId11"/>
    <p:sldLayoutId id="2147485563" r:id="rId12"/>
    <p:sldLayoutId id="2147485564" r:id="rId13"/>
    <p:sldLayoutId id="2147485565" r:id="rId14"/>
    <p:sldLayoutId id="2147485566" r:id="rId15"/>
    <p:sldLayoutId id="2147485567" r:id="rId16"/>
    <p:sldLayoutId id="2147485568" r:id="rId17"/>
    <p:sldLayoutId id="2147485569" r:id="rId18"/>
    <p:sldLayoutId id="2147485570" r:id="rId19"/>
    <p:sldLayoutId id="2147485571" r:id="rId20"/>
    <p:sldLayoutId id="2147485572" r:id="rId21"/>
    <p:sldLayoutId id="2147485573" r:id="rId22"/>
    <p:sldLayoutId id="2147485574" r:id="rId23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39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76" r:id="rId1"/>
    <p:sldLayoutId id="2147485577" r:id="rId2"/>
    <p:sldLayoutId id="2147485578" r:id="rId3"/>
    <p:sldLayoutId id="2147485579" r:id="rId4"/>
    <p:sldLayoutId id="2147485580" r:id="rId5"/>
    <p:sldLayoutId id="2147485581" r:id="rId6"/>
    <p:sldLayoutId id="2147485582" r:id="rId7"/>
    <p:sldLayoutId id="2147485583" r:id="rId8"/>
    <p:sldLayoutId id="2147485584" r:id="rId9"/>
    <p:sldLayoutId id="2147485585" r:id="rId10"/>
    <p:sldLayoutId id="2147485586" r:id="rId11"/>
    <p:sldLayoutId id="2147485587" r:id="rId12"/>
    <p:sldLayoutId id="2147485588" r:id="rId13"/>
    <p:sldLayoutId id="2147485589" r:id="rId14"/>
    <p:sldLayoutId id="2147485590" r:id="rId15"/>
    <p:sldLayoutId id="2147485591" r:id="rId16"/>
    <p:sldLayoutId id="2147485592" r:id="rId17"/>
    <p:sldLayoutId id="2147485593" r:id="rId18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45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97" r:id="rId1"/>
    <p:sldLayoutId id="2147485598" r:id="rId2"/>
    <p:sldLayoutId id="2147485599" r:id="rId3"/>
    <p:sldLayoutId id="2147485600" r:id="rId4"/>
    <p:sldLayoutId id="2147485601" r:id="rId5"/>
    <p:sldLayoutId id="2147485602" r:id="rId6"/>
    <p:sldLayoutId id="2147485603" r:id="rId7"/>
    <p:sldLayoutId id="2147485604" r:id="rId8"/>
    <p:sldLayoutId id="2147485605" r:id="rId9"/>
    <p:sldLayoutId id="2147485606" r:id="rId10"/>
    <p:sldLayoutId id="2147485607" r:id="rId11"/>
    <p:sldLayoutId id="2147485608" r:id="rId12"/>
    <p:sldLayoutId id="2147485609" r:id="rId13"/>
    <p:sldLayoutId id="2147485610" r:id="rId14"/>
    <p:sldLayoutId id="2147485611" r:id="rId15"/>
    <p:sldLayoutId id="2147485612" r:id="rId16"/>
    <p:sldLayoutId id="2147485613" r:id="rId17"/>
    <p:sldLayoutId id="2147485614" r:id="rId18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14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16" r:id="rId1"/>
    <p:sldLayoutId id="2147485617" r:id="rId2"/>
    <p:sldLayoutId id="2147485618" r:id="rId3"/>
    <p:sldLayoutId id="2147485619" r:id="rId4"/>
    <p:sldLayoutId id="2147485620" r:id="rId5"/>
    <p:sldLayoutId id="2147485621" r:id="rId6"/>
    <p:sldLayoutId id="2147485622" r:id="rId7"/>
    <p:sldLayoutId id="2147485623" r:id="rId8"/>
    <p:sldLayoutId id="2147485624" r:id="rId9"/>
    <p:sldLayoutId id="2147485625" r:id="rId10"/>
    <p:sldLayoutId id="2147485626" r:id="rId11"/>
    <p:sldLayoutId id="2147485627" r:id="rId12"/>
    <p:sldLayoutId id="2147485628" r:id="rId13"/>
    <p:sldLayoutId id="2147485629" r:id="rId14"/>
    <p:sldLayoutId id="2147485630" r:id="rId15"/>
    <p:sldLayoutId id="2147485631" r:id="rId16"/>
    <p:sldLayoutId id="2147485632" r:id="rId17"/>
    <p:sldLayoutId id="2147485633" r:id="rId18"/>
    <p:sldLayoutId id="2147485634" r:id="rId19"/>
    <p:sldLayoutId id="2147485635" r:id="rId20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8282" y="4032501"/>
            <a:ext cx="11908093" cy="2120669"/>
          </a:xfrm>
          <a:prstGeom prst="rect">
            <a:avLst/>
          </a:prstGeom>
        </p:spPr>
      </p:pic>
      <p:sp>
        <p:nvSpPr>
          <p:cNvPr id="18" name="Rettangolo 17"/>
          <p:cNvSpPr/>
          <p:nvPr userDrawn="1"/>
        </p:nvSpPr>
        <p:spPr>
          <a:xfrm>
            <a:off x="-40456" y="3429000"/>
            <a:ext cx="12232455" cy="3429000"/>
          </a:xfrm>
          <a:prstGeom prst="rect">
            <a:avLst/>
          </a:prstGeom>
          <a:solidFill>
            <a:schemeClr val="bg1">
              <a:lumMod val="8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9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  <p:sp>
        <p:nvSpPr>
          <p:cNvPr id="21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42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37" r:id="rId1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" name="Diapositiva think-cell" r:id="rId30" imgW="470" imgH="469" progId="TCLayout.ActiveDocument.1">
                  <p:embed/>
                </p:oleObj>
              </mc:Choice>
              <mc:Fallback>
                <p:oleObj name="Diapositiva think-cell" r:id="rId30" imgW="470" imgH="469" progId="TCLayout.ActiveDocument.1">
                  <p:embed/>
                  <p:pic>
                    <p:nvPicPr>
                      <p:cNvPr id="2" name="Oggetto 1" hidden="1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>
                <a:solidFill>
                  <a:srgbClr val="FFFFFF"/>
                </a:solidFill>
              </a:rPr>
              <a:pPr defTabSz="1219170"/>
              <a:t>‹N›</a:t>
            </a:fld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dirty="0"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pic>
        <p:nvPicPr>
          <p:cNvPr id="19" name="Immagine 18"/>
          <p:cNvPicPr>
            <a:picLocks noChangeAspect="1"/>
          </p:cNvPicPr>
          <p:nvPr userDrawn="1"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224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39" r:id="rId1"/>
    <p:sldLayoutId id="2147485640" r:id="rId2"/>
    <p:sldLayoutId id="2147485641" r:id="rId3"/>
    <p:sldLayoutId id="2147485642" r:id="rId4"/>
    <p:sldLayoutId id="2147485643" r:id="rId5"/>
    <p:sldLayoutId id="2147485644" r:id="rId6"/>
    <p:sldLayoutId id="2147485645" r:id="rId7"/>
    <p:sldLayoutId id="2147485646" r:id="rId8"/>
    <p:sldLayoutId id="2147485647" r:id="rId9"/>
    <p:sldLayoutId id="2147485648" r:id="rId10"/>
    <p:sldLayoutId id="2147485649" r:id="rId11"/>
    <p:sldLayoutId id="2147485650" r:id="rId12"/>
    <p:sldLayoutId id="2147485651" r:id="rId13"/>
    <p:sldLayoutId id="2147485652" r:id="rId14"/>
    <p:sldLayoutId id="2147485653" r:id="rId15"/>
    <p:sldLayoutId id="2147485654" r:id="rId16"/>
    <p:sldLayoutId id="2147485655" r:id="rId17"/>
    <p:sldLayoutId id="2147485656" r:id="rId18"/>
    <p:sldLayoutId id="2147485657" r:id="rId19"/>
    <p:sldLayoutId id="2147485658" r:id="rId20"/>
    <p:sldLayoutId id="2147485659" r:id="rId21"/>
    <p:sldLayoutId id="2147485660" r:id="rId22"/>
    <p:sldLayoutId id="2147485661" r:id="rId23"/>
    <p:sldLayoutId id="2147485662" r:id="rId24"/>
    <p:sldLayoutId id="2147485664" r:id="rId25"/>
    <p:sldLayoutId id="2147485665" r:id="rId26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>
                <a:solidFill>
                  <a:srgbClr val="FFFFFF"/>
                </a:solidFill>
              </a:rPr>
              <a:pPr defTabSz="1219170"/>
              <a:t>‹N›</a:t>
            </a:fld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Testo Calibri 20pt</a:t>
            </a:r>
          </a:p>
          <a:p>
            <a:pPr lvl="1"/>
            <a:r>
              <a:rPr lang="it-IT" dirty="0" smtClean="0"/>
              <a:t>Secondo livello 18pt</a:t>
            </a:r>
          </a:p>
          <a:p>
            <a:pPr lvl="2"/>
            <a:r>
              <a:rPr lang="it-IT" dirty="0" smtClean="0"/>
              <a:t>Terzo livello 16pt</a:t>
            </a:r>
          </a:p>
          <a:p>
            <a:pPr lvl="3"/>
            <a:r>
              <a:rPr lang="it-IT" dirty="0" smtClean="0"/>
              <a:t>Quarto livello 14pt</a:t>
            </a:r>
          </a:p>
          <a:p>
            <a:pPr lvl="4"/>
            <a:r>
              <a:rPr lang="it-IT" dirty="0" smtClean="0"/>
              <a:t>Quinto livello 12pt</a:t>
            </a:r>
            <a:endParaRPr lang="it-IT" dirty="0"/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379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7" r:id="rId1"/>
    <p:sldLayoutId id="2147485668" r:id="rId2"/>
    <p:sldLayoutId id="2147485669" r:id="rId3"/>
    <p:sldLayoutId id="2147485670" r:id="rId4"/>
    <p:sldLayoutId id="2147485671" r:id="rId5"/>
    <p:sldLayoutId id="2147485672" r:id="rId6"/>
    <p:sldLayoutId id="2147485673" r:id="rId7"/>
    <p:sldLayoutId id="2147485674" r:id="rId8"/>
    <p:sldLayoutId id="2147485675" r:id="rId9"/>
    <p:sldLayoutId id="2147485676" r:id="rId10"/>
    <p:sldLayoutId id="2147485677" r:id="rId11"/>
    <p:sldLayoutId id="2147485678" r:id="rId12"/>
    <p:sldLayoutId id="2147485679" r:id="rId13"/>
    <p:sldLayoutId id="2147485680" r:id="rId14"/>
    <p:sldLayoutId id="2147485681" r:id="rId15"/>
    <p:sldLayoutId id="2147485682" r:id="rId16"/>
    <p:sldLayoutId id="2147485683" r:id="rId17"/>
    <p:sldLayoutId id="2147485684" r:id="rId18"/>
    <p:sldLayoutId id="2147485685" r:id="rId19"/>
    <p:sldLayoutId id="2147485686" r:id="rId20"/>
    <p:sldLayoutId id="2147485687" r:id="rId21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>
                <a:solidFill>
                  <a:srgbClr val="FFFFFF"/>
                </a:solidFill>
              </a:rPr>
              <a:pPr defTabSz="1219170"/>
              <a:t>‹N›</a:t>
            </a:fld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>
                <a:solidFill>
                  <a:srgbClr val="DC002E"/>
                </a:solidFill>
              </a:rPr>
              <a:t>Formato data GG/MM/AAAA</a:t>
            </a:r>
            <a:endParaRPr lang="en-GB" dirty="0">
              <a:solidFill>
                <a:srgbClr val="DC002E"/>
              </a:solidFill>
            </a:endParaRPr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>
                <a:solidFill>
                  <a:srgbClr val="717073"/>
                </a:solidFill>
              </a:rPr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>
                <a:solidFill>
                  <a:srgbClr val="717073"/>
                </a:solidFill>
              </a:rPr>
              <a:t>   Nome relatore</a:t>
            </a:r>
            <a:endParaRPr lang="en-GB" dirty="0">
              <a:solidFill>
                <a:srgbClr val="717073"/>
              </a:solidFill>
            </a:endParaRPr>
          </a:p>
        </p:txBody>
      </p:sp>
      <p:pic>
        <p:nvPicPr>
          <p:cNvPr id="26" name="Immagine 25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03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89" r:id="rId1"/>
    <p:sldLayoutId id="2147485690" r:id="rId2"/>
    <p:sldLayoutId id="2147485691" r:id="rId3"/>
    <p:sldLayoutId id="2147485692" r:id="rId4"/>
    <p:sldLayoutId id="2147485693" r:id="rId5"/>
    <p:sldLayoutId id="2147485694" r:id="rId6"/>
    <p:sldLayoutId id="2147485695" r:id="rId7"/>
    <p:sldLayoutId id="2147485696" r:id="rId8"/>
    <p:sldLayoutId id="2147485697" r:id="rId9"/>
    <p:sldLayoutId id="2147485698" r:id="rId10"/>
    <p:sldLayoutId id="2147485699" r:id="rId11"/>
    <p:sldLayoutId id="2147485700" r:id="rId12"/>
    <p:sldLayoutId id="2147485701" r:id="rId13"/>
    <p:sldLayoutId id="2147485702" r:id="rId14"/>
    <p:sldLayoutId id="2147485703" r:id="rId15"/>
    <p:sldLayoutId id="2147485704" r:id="rId16"/>
    <p:sldLayoutId id="2147485705" r:id="rId17"/>
    <p:sldLayoutId id="2147485706" r:id="rId18"/>
    <p:sldLayoutId id="2147485707" r:id="rId19"/>
    <p:sldLayoutId id="2147485708" r:id="rId20"/>
    <p:sldLayoutId id="2147485709" r:id="rId2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 userDrawn="1"/>
        </p:nvSpPr>
        <p:spPr>
          <a:xfrm>
            <a:off x="11718925" y="0"/>
            <a:ext cx="4730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</a:endParaRPr>
          </a:p>
        </p:txBody>
      </p:sp>
      <p:grpSp>
        <p:nvGrpSpPr>
          <p:cNvPr id="13315" name="Group 4"/>
          <p:cNvGrpSpPr>
            <a:grpSpLocks noChangeAspect="1"/>
          </p:cNvGrpSpPr>
          <p:nvPr userDrawn="1"/>
        </p:nvGrpSpPr>
        <p:grpSpPr bwMode="auto">
          <a:xfrm>
            <a:off x="11787188" y="90488"/>
            <a:ext cx="346075" cy="234950"/>
            <a:chOff x="-560" y="-1287"/>
            <a:chExt cx="6379" cy="4320"/>
          </a:xfrm>
        </p:grpSpPr>
        <p:sp>
          <p:nvSpPr>
            <p:cNvPr id="13322" name="AutoShape 3"/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23" name="Rectangle 5"/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000000"/>
                </a:solidFill>
              </a:endParaRPr>
            </a:p>
          </p:txBody>
        </p:sp>
        <p:sp>
          <p:nvSpPr>
            <p:cNvPr id="13324" name="Freeform 6"/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25" name="Freeform 7"/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26" name="Freeform 8"/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27" name="Freeform 9"/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sp>
        <p:nvSpPr>
          <p:cNvPr id="36" name="Segnaposto numero diapositiva 5"/>
          <p:cNvSpPr txBox="1">
            <a:spLocks/>
          </p:cNvSpPr>
          <p:nvPr userDrawn="1"/>
        </p:nvSpPr>
        <p:spPr>
          <a:xfrm>
            <a:off x="11718925" y="6496050"/>
            <a:ext cx="471488" cy="231775"/>
          </a:xfrm>
          <a:prstGeom prst="rect">
            <a:avLst/>
          </a:prstGeom>
          <a:noFill/>
        </p:spPr>
        <p:txBody>
          <a:bodyPr wrap="none" lIns="0" tIns="0" rIns="0" bIns="0" anchor="ctr"/>
          <a:lstStyle>
            <a:lvl1pPr defTabSz="1217613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57200" defTabSz="1217613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914400" defTabSz="1217613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371600" defTabSz="121761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828800" defTabSz="1217613">
              <a:defRPr>
                <a:solidFill>
                  <a:schemeClr val="tx1"/>
                </a:solidFill>
                <a:latin typeface="Arial" pitchFamily="34" charset="0"/>
              </a:defRPr>
            </a:lvl5pPr>
            <a:lvl6pPr indent="3175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indent="3175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indent="3175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indent="3175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2641E3C1-21A1-449E-A424-69D3D1C7291B}" type="slidenum">
              <a:rPr lang="it-IT" sz="1000" smtClean="0">
                <a:solidFill>
                  <a:srgbClr val="FFFFFF"/>
                </a:solidFill>
                <a:latin typeface="Calibri" pitchFamily="34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sz="10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0"/>
            <a:ext cx="111791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Titolo Calibri 28pt </a:t>
            </a:r>
          </a:p>
        </p:txBody>
      </p:sp>
      <p:sp>
        <p:nvSpPr>
          <p:cNvPr id="1331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270000"/>
            <a:ext cx="11164888" cy="420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Testo Calibri 20pt</a:t>
            </a:r>
          </a:p>
          <a:p>
            <a:pPr lvl="1"/>
            <a:r>
              <a:rPr lang="it-IT" altLang="it-IT"/>
              <a:t>Secondo livello 18pt</a:t>
            </a:r>
          </a:p>
          <a:p>
            <a:pPr lvl="2"/>
            <a:r>
              <a:rPr lang="it-IT" altLang="it-IT"/>
              <a:t>Terzo livello 16pt</a:t>
            </a:r>
          </a:p>
          <a:p>
            <a:pPr lvl="3"/>
            <a:r>
              <a:rPr lang="it-IT" altLang="it-IT"/>
              <a:t>Quarto livello 14pt</a:t>
            </a:r>
          </a:p>
          <a:p>
            <a:pPr lvl="4"/>
            <a:r>
              <a:rPr lang="it-IT" altLang="it-IT"/>
              <a:t>Quinto livello 12pt</a:t>
            </a:r>
          </a:p>
        </p:txBody>
      </p:sp>
      <p:sp>
        <p:nvSpPr>
          <p:cNvPr id="20" name="Segnaposto data 3"/>
          <p:cNvSpPr>
            <a:spLocks noGrp="1"/>
          </p:cNvSpPr>
          <p:nvPr>
            <p:ph type="dt" sz="half" idx="2"/>
          </p:nvPr>
        </p:nvSpPr>
        <p:spPr>
          <a:xfrm>
            <a:off x="11093450" y="6415088"/>
            <a:ext cx="490538" cy="122237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 defTabSz="1219170" eaLnBrk="1" fontAlgn="auto" hangingPunct="1">
              <a:spcBef>
                <a:spcPts val="0"/>
              </a:spcBef>
              <a:spcAft>
                <a:spcPts val="0"/>
              </a:spcAft>
              <a:defRPr lang="it-IT" sz="800">
                <a:solidFill>
                  <a:srgbClr val="DC002E"/>
                </a:solidFill>
                <a:effectLst/>
                <a:latin typeface="Calibri" panose="020F0502020204030204"/>
              </a:defRPr>
            </a:lvl1pPr>
          </a:lstStyle>
          <a:p>
            <a:pPr>
              <a:defRPr/>
            </a:pPr>
            <a:r>
              <a:t>Formato data GG/MM/AAAA</a:t>
            </a:r>
            <a:endParaRPr lang="en-GB" dirty="0"/>
          </a:p>
        </p:txBody>
      </p:sp>
      <p:sp>
        <p:nvSpPr>
          <p:cNvPr id="21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19438" y="6551613"/>
            <a:ext cx="8464550" cy="1238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 defTabSz="1219170" eaLnBrk="1" fontAlgn="auto" hangingPunct="1">
              <a:spcBef>
                <a:spcPts val="0"/>
              </a:spcBef>
              <a:spcAft>
                <a:spcPts val="0"/>
              </a:spcAft>
              <a:defRPr lang="it-IT" sz="800" i="0">
                <a:solidFill>
                  <a:srgbClr val="717073"/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r>
              <a:rPr lang="en-GB"/>
              <a:t>Titolo presentazione   </a:t>
            </a:r>
            <a:r>
              <a:rPr lang="en-GB">
                <a:solidFill>
                  <a:srgbClr val="DC002E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pic>
        <p:nvPicPr>
          <p:cNvPr id="13321" name="Immagine 18"/>
          <p:cNvPicPr>
            <a:picLocks noChangeAspect="1"/>
          </p:cNvPicPr>
          <p:nvPr userDrawn="1"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988" y="6300788"/>
            <a:ext cx="17462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10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1" r:id="rId1"/>
    <p:sldLayoutId id="2147485712" r:id="rId2"/>
    <p:sldLayoutId id="2147485713" r:id="rId3"/>
    <p:sldLayoutId id="2147485714" r:id="rId4"/>
    <p:sldLayoutId id="2147485715" r:id="rId5"/>
    <p:sldLayoutId id="2147485716" r:id="rId6"/>
    <p:sldLayoutId id="2147485717" r:id="rId7"/>
    <p:sldLayoutId id="2147485718" r:id="rId8"/>
    <p:sldLayoutId id="2147485719" r:id="rId9"/>
    <p:sldLayoutId id="2147485720" r:id="rId10"/>
    <p:sldLayoutId id="2147485721" r:id="rId11"/>
    <p:sldLayoutId id="2147485722" r:id="rId12"/>
    <p:sldLayoutId id="2147485723" r:id="rId13"/>
    <p:sldLayoutId id="2147485724" r:id="rId14"/>
    <p:sldLayoutId id="2147485725" r:id="rId15"/>
    <p:sldLayoutId id="2147485726" r:id="rId16"/>
    <p:sldLayoutId id="2147485727" r:id="rId17"/>
    <p:sldLayoutId id="2147485728" r:id="rId18"/>
    <p:sldLayoutId id="2147485729" r:id="rId19"/>
    <p:sldLayoutId id="2147485730" r:id="rId20"/>
    <p:sldLayoutId id="2147485731" r:id="rId21"/>
    <p:sldLayoutId id="2147485732" r:id="rId22"/>
    <p:sldLayoutId id="2147485733" r:id="rId23"/>
    <p:sldLayoutId id="2147485734" r:id="rId24"/>
    <p:sldLayoutId id="2147485735" r:id="rId25"/>
  </p:sldLayoutIdLst>
  <p:hf sldNum="0" hd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tabLst>
          <a:tab pos="806450" algn="l"/>
        </a:tabLst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71437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Testo Calibri 20pt</a:t>
            </a:r>
          </a:p>
          <a:p>
            <a:pPr lvl="1"/>
            <a:r>
              <a:rPr lang="it-IT" dirty="0"/>
              <a:t>Secondo livello 18pt</a:t>
            </a:r>
          </a:p>
          <a:p>
            <a:pPr lvl="2"/>
            <a:r>
              <a:rPr lang="it-IT" dirty="0"/>
              <a:t>Terzo livello 16pt</a:t>
            </a:r>
          </a:p>
          <a:p>
            <a:pPr lvl="3"/>
            <a:r>
              <a:rPr lang="it-IT" dirty="0"/>
              <a:t>Quarto livello 14pt</a:t>
            </a:r>
          </a:p>
          <a:p>
            <a:pPr lvl="4"/>
            <a:r>
              <a:rPr lang="it-IT" dirty="0"/>
              <a:t>Quinto livello 12pt</a:t>
            </a:r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/>
              <a:t>Formato data GG/MM/AAAA</a:t>
            </a:r>
            <a:endParaRPr lang="en-GB" dirty="0"/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pic>
        <p:nvPicPr>
          <p:cNvPr id="26" name="Immagine 2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10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37" r:id="rId1"/>
    <p:sldLayoutId id="2147485738" r:id="rId2"/>
    <p:sldLayoutId id="2147485739" r:id="rId3"/>
    <p:sldLayoutId id="2147485740" r:id="rId4"/>
    <p:sldLayoutId id="2147485741" r:id="rId5"/>
    <p:sldLayoutId id="2147485742" r:id="rId6"/>
    <p:sldLayoutId id="2147485743" r:id="rId7"/>
    <p:sldLayoutId id="2147485744" r:id="rId8"/>
    <p:sldLayoutId id="2147485745" r:id="rId9"/>
    <p:sldLayoutId id="2147485746" r:id="rId10"/>
    <p:sldLayoutId id="2147485747" r:id="rId11"/>
    <p:sldLayoutId id="2147485748" r:id="rId12"/>
    <p:sldLayoutId id="2147485749" r:id="rId13"/>
    <p:sldLayoutId id="2147485750" r:id="rId14"/>
    <p:sldLayoutId id="2147485751" r:id="rId15"/>
    <p:sldLayoutId id="2147485752" r:id="rId16"/>
    <p:sldLayoutId id="2147485753" r:id="rId17"/>
    <p:sldLayoutId id="2147485754" r:id="rId18"/>
    <p:sldLayoutId id="2147485755" r:id="rId19"/>
    <p:sldLayoutId id="2147485756" r:id="rId20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Testo Calibri 20pt</a:t>
            </a:r>
          </a:p>
          <a:p>
            <a:pPr lvl="1"/>
            <a:r>
              <a:rPr lang="it-IT" dirty="0" smtClean="0"/>
              <a:t>Secondo livello 18pt</a:t>
            </a:r>
          </a:p>
          <a:p>
            <a:pPr lvl="2"/>
            <a:r>
              <a:rPr lang="it-IT" dirty="0" smtClean="0"/>
              <a:t>Terzo livello 16pt</a:t>
            </a:r>
          </a:p>
          <a:p>
            <a:pPr lvl="3"/>
            <a:r>
              <a:rPr lang="it-IT" dirty="0" smtClean="0"/>
              <a:t>Quarto livello 14pt</a:t>
            </a:r>
          </a:p>
          <a:p>
            <a:pPr lvl="4"/>
            <a:r>
              <a:rPr lang="it-IT" dirty="0" smtClean="0"/>
              <a:t>Quinto livello 12pt</a:t>
            </a:r>
            <a:endParaRPr lang="it-IT" dirty="0"/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31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72" r:id="rId1"/>
    <p:sldLayoutId id="2147485773" r:id="rId2"/>
    <p:sldLayoutId id="2147485774" r:id="rId3"/>
    <p:sldLayoutId id="2147485775" r:id="rId4"/>
    <p:sldLayoutId id="2147485776" r:id="rId5"/>
    <p:sldLayoutId id="2147485777" r:id="rId6"/>
    <p:sldLayoutId id="2147485778" r:id="rId7"/>
    <p:sldLayoutId id="2147485779" r:id="rId8"/>
    <p:sldLayoutId id="2147485780" r:id="rId9"/>
    <p:sldLayoutId id="2147485781" r:id="rId10"/>
    <p:sldLayoutId id="2147485782" r:id="rId11"/>
    <p:sldLayoutId id="2147485783" r:id="rId12"/>
    <p:sldLayoutId id="2147485784" r:id="rId13"/>
    <p:sldLayoutId id="2147485785" r:id="rId14"/>
    <p:sldLayoutId id="2147485786" r:id="rId15"/>
    <p:sldLayoutId id="2147485787" r:id="rId16"/>
    <p:sldLayoutId id="2147485788" r:id="rId17"/>
    <p:sldLayoutId id="2147485789" r:id="rId18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36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800" y="0"/>
            <a:ext cx="11178000" cy="8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Titolo Calibri 28pt 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111" y="1270450"/>
            <a:ext cx="11164886" cy="42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Testo Calibri 20pt</a:t>
            </a:r>
          </a:p>
          <a:p>
            <a:pPr lvl="1"/>
            <a:r>
              <a:rPr lang="it-IT" dirty="0" smtClean="0"/>
              <a:t>Secondo livello 18pt</a:t>
            </a:r>
          </a:p>
          <a:p>
            <a:pPr lvl="2"/>
            <a:r>
              <a:rPr lang="it-IT" dirty="0" smtClean="0"/>
              <a:t>Terzo livello 16pt</a:t>
            </a:r>
          </a:p>
          <a:p>
            <a:pPr lvl="3"/>
            <a:r>
              <a:rPr lang="it-IT" dirty="0" smtClean="0"/>
              <a:t>Quarto livello 14pt</a:t>
            </a:r>
          </a:p>
          <a:p>
            <a:pPr lvl="4"/>
            <a:r>
              <a:rPr lang="it-IT" dirty="0" smtClean="0"/>
              <a:t>Quinto livello 12pt</a:t>
            </a:r>
            <a:endParaRPr lang="it-IT" dirty="0"/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5B33189C-D6BE-4D66-A355-57BDFCA76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93469" y="6414801"/>
            <a:ext cx="490519" cy="12311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0" tIns="0" rIns="0" bIns="0" rtlCol="0" anchor="ctr">
            <a:spAutoFit/>
          </a:bodyPr>
          <a:lstStyle>
            <a:lvl1pPr algn="r">
              <a:defRPr lang="it-IT" sz="800" smtClean="0">
                <a:solidFill>
                  <a:schemeClr val="tx2"/>
                </a:solidFill>
                <a:effectLst/>
              </a:defRPr>
            </a:lvl1pPr>
          </a:lstStyle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5074485A-342B-4C89-A9CC-264412B3E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18757" y="6551995"/>
            <a:ext cx="846570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it-IT" sz="800" i="0">
                <a:solidFill>
                  <a:schemeClr val="bg2"/>
                </a:solidFill>
              </a:defRPr>
            </a:lvl1pPr>
          </a:lstStyle>
          <a:p>
            <a:pPr algn="r" defTabSz="1219170"/>
            <a:r>
              <a:rPr lang="en-GB"/>
              <a:t>Titolo presentazione   </a:t>
            </a:r>
            <a:r>
              <a:rPr lang="en-GB">
                <a:solidFill>
                  <a:schemeClr val="tx2"/>
                </a:solidFill>
              </a:rPr>
              <a:t>I</a:t>
            </a:r>
            <a:r>
              <a:rPr lang="en-GB"/>
              <a:t>   Nome relatore</a:t>
            </a:r>
            <a:endParaRPr lang="en-GB" dirty="0"/>
          </a:p>
        </p:txBody>
      </p:sp>
      <p:pic>
        <p:nvPicPr>
          <p:cNvPr id="26" name="Immagine 25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6300559"/>
            <a:ext cx="1745747" cy="358881"/>
          </a:xfrm>
          <a:prstGeom prst="rect">
            <a:avLst/>
          </a:prstGeom>
        </p:spPr>
      </p:pic>
      <p:sp>
        <p:nvSpPr>
          <p:cNvPr id="18" name="MSIPCMContentMarking" descr="{&quot;HashCode&quot;:-8838709,&quot;Placement&quot;:&quot;Footer&quot;}"/>
          <p:cNvSpPr txBox="1"/>
          <p:nvPr userDrawn="1"/>
        </p:nvSpPr>
        <p:spPr>
          <a:xfrm>
            <a:off x="4634754" y="6649884"/>
            <a:ext cx="293145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Informazione ad uso </a:t>
            </a:r>
            <a:r>
              <a:rPr lang="it-IT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strettamente confidenziale</a:t>
            </a:r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80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91" r:id="rId1"/>
    <p:sldLayoutId id="2147485792" r:id="rId2"/>
    <p:sldLayoutId id="2147485793" r:id="rId3"/>
    <p:sldLayoutId id="2147485794" r:id="rId4"/>
    <p:sldLayoutId id="2147485795" r:id="rId5"/>
    <p:sldLayoutId id="2147485796" r:id="rId6"/>
    <p:sldLayoutId id="2147485797" r:id="rId7"/>
    <p:sldLayoutId id="2147485798" r:id="rId8"/>
    <p:sldLayoutId id="2147485799" r:id="rId9"/>
    <p:sldLayoutId id="2147485800" r:id="rId10"/>
    <p:sldLayoutId id="2147485801" r:id="rId11"/>
    <p:sldLayoutId id="2147485802" r:id="rId12"/>
    <p:sldLayoutId id="2147485803" r:id="rId13"/>
    <p:sldLayoutId id="2147485804" r:id="rId14"/>
    <p:sldLayoutId id="2147485805" r:id="rId15"/>
    <p:sldLayoutId id="2147485806" r:id="rId16"/>
    <p:sldLayoutId id="2147485807" r:id="rId17"/>
    <p:sldLayoutId id="2147485808" r:id="rId18"/>
    <p:sldLayoutId id="2147485809" r:id="rId19"/>
    <p:sldLayoutId id="2147485810" r:id="rId20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8064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71437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8282" y="4032501"/>
            <a:ext cx="11908093" cy="2120669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367286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2" r:id="rId1"/>
    <p:sldLayoutId id="2147485843" r:id="rId2"/>
    <p:sldLayoutId id="2147485844" r:id="rId3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8282" y="4032501"/>
            <a:ext cx="11908093" cy="2120669"/>
          </a:xfrm>
          <a:prstGeom prst="rect">
            <a:avLst/>
          </a:prstGeom>
        </p:spPr>
      </p:pic>
      <p:sp>
        <p:nvSpPr>
          <p:cNvPr id="18" name="Rettangolo 17"/>
          <p:cNvSpPr/>
          <p:nvPr userDrawn="1"/>
        </p:nvSpPr>
        <p:spPr>
          <a:xfrm>
            <a:off x="-40456" y="3429000"/>
            <a:ext cx="12232455" cy="3429000"/>
          </a:xfrm>
          <a:prstGeom prst="rect">
            <a:avLst/>
          </a:prstGeom>
          <a:solidFill>
            <a:schemeClr val="bg1">
              <a:lumMod val="8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466584B-8BD1-48B2-BD0C-DC7DD5380BEF}"/>
              </a:ext>
            </a:extLst>
          </p:cNvPr>
          <p:cNvSpPr/>
          <p:nvPr userDrawn="1"/>
        </p:nvSpPr>
        <p:spPr>
          <a:xfrm>
            <a:off x="11719112" y="0"/>
            <a:ext cx="4728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93527B5-7425-47AC-89C0-2B32AE6016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787016" y="90427"/>
            <a:ext cx="346160" cy="234428"/>
            <a:chOff x="-560" y="-1287"/>
            <a:chExt cx="6379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85DBAE22-A53B-46F6-A1C2-9F9E40807B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B355A452-2788-4C68-9C15-CC51FD59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0" y="-1287"/>
              <a:ext cx="6379" cy="432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3AE660-1A7F-4C22-9AF1-535B2E9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60" y="423"/>
              <a:ext cx="5536" cy="2610"/>
            </a:xfrm>
            <a:custGeom>
              <a:avLst/>
              <a:gdLst>
                <a:gd name="T0" fmla="*/ 5536 w 5536"/>
                <a:gd name="T1" fmla="*/ 0 h 2610"/>
                <a:gd name="T2" fmla="*/ 5470 w 5536"/>
                <a:gd name="T3" fmla="*/ 127 h 2610"/>
                <a:gd name="T4" fmla="*/ 5449 w 5536"/>
                <a:gd name="T5" fmla="*/ 139 h 2610"/>
                <a:gd name="T6" fmla="*/ 5061 w 5536"/>
                <a:gd name="T7" fmla="*/ 164 h 2610"/>
                <a:gd name="T8" fmla="*/ 4881 w 5536"/>
                <a:gd name="T9" fmla="*/ 189 h 2610"/>
                <a:gd name="T10" fmla="*/ 4722 w 5536"/>
                <a:gd name="T11" fmla="*/ 247 h 2610"/>
                <a:gd name="T12" fmla="*/ 4585 w 5536"/>
                <a:gd name="T13" fmla="*/ 336 h 2610"/>
                <a:gd name="T14" fmla="*/ 4471 w 5536"/>
                <a:gd name="T15" fmla="*/ 460 h 2610"/>
                <a:gd name="T16" fmla="*/ 4380 w 5536"/>
                <a:gd name="T17" fmla="*/ 618 h 2610"/>
                <a:gd name="T18" fmla="*/ 4338 w 5536"/>
                <a:gd name="T19" fmla="*/ 757 h 2610"/>
                <a:gd name="T20" fmla="*/ 4318 w 5536"/>
                <a:gd name="T21" fmla="*/ 902 h 2610"/>
                <a:gd name="T22" fmla="*/ 4305 w 5536"/>
                <a:gd name="T23" fmla="*/ 1107 h 2610"/>
                <a:gd name="T24" fmla="*/ 4278 w 5536"/>
                <a:gd name="T25" fmla="*/ 1312 h 2610"/>
                <a:gd name="T26" fmla="*/ 4208 w 5536"/>
                <a:gd name="T27" fmla="*/ 1538 h 2610"/>
                <a:gd name="T28" fmla="*/ 4100 w 5536"/>
                <a:gd name="T29" fmla="*/ 1768 h 2610"/>
                <a:gd name="T30" fmla="*/ 3963 w 5536"/>
                <a:gd name="T31" fmla="*/ 1971 h 2610"/>
                <a:gd name="T32" fmla="*/ 3800 w 5536"/>
                <a:gd name="T33" fmla="*/ 2146 h 2610"/>
                <a:gd name="T34" fmla="*/ 3609 w 5536"/>
                <a:gd name="T35" fmla="*/ 2293 h 2610"/>
                <a:gd name="T36" fmla="*/ 3391 w 5536"/>
                <a:gd name="T37" fmla="*/ 2413 h 2610"/>
                <a:gd name="T38" fmla="*/ 3145 w 5536"/>
                <a:gd name="T39" fmla="*/ 2504 h 2610"/>
                <a:gd name="T40" fmla="*/ 2911 w 5536"/>
                <a:gd name="T41" fmla="*/ 2552 h 2610"/>
                <a:gd name="T42" fmla="*/ 2671 w 5536"/>
                <a:gd name="T43" fmla="*/ 2585 h 2610"/>
                <a:gd name="T44" fmla="*/ 2378 w 5536"/>
                <a:gd name="T45" fmla="*/ 2608 h 2610"/>
                <a:gd name="T46" fmla="*/ 2084 w 5536"/>
                <a:gd name="T47" fmla="*/ 2608 h 2610"/>
                <a:gd name="T48" fmla="*/ 54 w 5536"/>
                <a:gd name="T49" fmla="*/ 2608 h 2610"/>
                <a:gd name="T50" fmla="*/ 0 w 5536"/>
                <a:gd name="T51" fmla="*/ 2608 h 2610"/>
                <a:gd name="T52" fmla="*/ 64 w 5536"/>
                <a:gd name="T53" fmla="*/ 2477 h 2610"/>
                <a:gd name="T54" fmla="*/ 93 w 5536"/>
                <a:gd name="T55" fmla="*/ 2436 h 2610"/>
                <a:gd name="T56" fmla="*/ 143 w 5536"/>
                <a:gd name="T57" fmla="*/ 2426 h 2610"/>
                <a:gd name="T58" fmla="*/ 1098 w 5536"/>
                <a:gd name="T59" fmla="*/ 2419 h 2610"/>
                <a:gd name="T60" fmla="*/ 1469 w 5536"/>
                <a:gd name="T61" fmla="*/ 2396 h 2610"/>
                <a:gd name="T62" fmla="*/ 1753 w 5536"/>
                <a:gd name="T63" fmla="*/ 2368 h 2610"/>
                <a:gd name="T64" fmla="*/ 1947 w 5536"/>
                <a:gd name="T65" fmla="*/ 2336 h 2610"/>
                <a:gd name="T66" fmla="*/ 2155 w 5536"/>
                <a:gd name="T67" fmla="*/ 2268 h 2610"/>
                <a:gd name="T68" fmla="*/ 2362 w 5536"/>
                <a:gd name="T69" fmla="*/ 2162 h 2610"/>
                <a:gd name="T70" fmla="*/ 2540 w 5536"/>
                <a:gd name="T71" fmla="*/ 2028 h 2610"/>
                <a:gd name="T72" fmla="*/ 2687 w 5536"/>
                <a:gd name="T73" fmla="*/ 1866 h 2610"/>
                <a:gd name="T74" fmla="*/ 2807 w 5536"/>
                <a:gd name="T75" fmla="*/ 1675 h 2610"/>
                <a:gd name="T76" fmla="*/ 2896 w 5536"/>
                <a:gd name="T77" fmla="*/ 1453 h 2610"/>
                <a:gd name="T78" fmla="*/ 3064 w 5536"/>
                <a:gd name="T79" fmla="*/ 881 h 2610"/>
                <a:gd name="T80" fmla="*/ 3108 w 5536"/>
                <a:gd name="T81" fmla="*/ 732 h 2610"/>
                <a:gd name="T82" fmla="*/ 3170 w 5536"/>
                <a:gd name="T83" fmla="*/ 591 h 2610"/>
                <a:gd name="T84" fmla="*/ 3290 w 5536"/>
                <a:gd name="T85" fmla="*/ 423 h 2610"/>
                <a:gd name="T86" fmla="*/ 3431 w 5536"/>
                <a:gd name="T87" fmla="*/ 288 h 2610"/>
                <a:gd name="T88" fmla="*/ 3595 w 5536"/>
                <a:gd name="T89" fmla="*/ 187 h 2610"/>
                <a:gd name="T90" fmla="*/ 3785 w 5536"/>
                <a:gd name="T91" fmla="*/ 122 h 2610"/>
                <a:gd name="T92" fmla="*/ 4003 w 5536"/>
                <a:gd name="T93" fmla="*/ 91 h 2610"/>
                <a:gd name="T94" fmla="*/ 4235 w 5536"/>
                <a:gd name="T95" fmla="*/ 79 h 2610"/>
                <a:gd name="T96" fmla="*/ 5498 w 5536"/>
                <a:gd name="T97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36" h="2610">
                  <a:moveTo>
                    <a:pt x="5515" y="0"/>
                  </a:moveTo>
                  <a:lnTo>
                    <a:pt x="5536" y="0"/>
                  </a:lnTo>
                  <a:lnTo>
                    <a:pt x="5503" y="66"/>
                  </a:lnTo>
                  <a:lnTo>
                    <a:pt x="5470" y="127"/>
                  </a:lnTo>
                  <a:lnTo>
                    <a:pt x="5463" y="135"/>
                  </a:lnTo>
                  <a:lnTo>
                    <a:pt x="5449" y="139"/>
                  </a:lnTo>
                  <a:lnTo>
                    <a:pt x="5436" y="141"/>
                  </a:lnTo>
                  <a:lnTo>
                    <a:pt x="5061" y="164"/>
                  </a:lnTo>
                  <a:lnTo>
                    <a:pt x="4968" y="172"/>
                  </a:lnTo>
                  <a:lnTo>
                    <a:pt x="4881" y="189"/>
                  </a:lnTo>
                  <a:lnTo>
                    <a:pt x="4798" y="214"/>
                  </a:lnTo>
                  <a:lnTo>
                    <a:pt x="4722" y="247"/>
                  </a:lnTo>
                  <a:lnTo>
                    <a:pt x="4651" y="288"/>
                  </a:lnTo>
                  <a:lnTo>
                    <a:pt x="4585" y="336"/>
                  </a:lnTo>
                  <a:lnTo>
                    <a:pt x="4525" y="394"/>
                  </a:lnTo>
                  <a:lnTo>
                    <a:pt x="4471" y="460"/>
                  </a:lnTo>
                  <a:lnTo>
                    <a:pt x="4423" y="535"/>
                  </a:lnTo>
                  <a:lnTo>
                    <a:pt x="4380" y="618"/>
                  </a:lnTo>
                  <a:lnTo>
                    <a:pt x="4353" y="686"/>
                  </a:lnTo>
                  <a:lnTo>
                    <a:pt x="4338" y="757"/>
                  </a:lnTo>
                  <a:lnTo>
                    <a:pt x="4326" y="829"/>
                  </a:lnTo>
                  <a:lnTo>
                    <a:pt x="4318" y="902"/>
                  </a:lnTo>
                  <a:lnTo>
                    <a:pt x="4311" y="1004"/>
                  </a:lnTo>
                  <a:lnTo>
                    <a:pt x="4305" y="1107"/>
                  </a:lnTo>
                  <a:lnTo>
                    <a:pt x="4295" y="1209"/>
                  </a:lnTo>
                  <a:lnTo>
                    <a:pt x="4278" y="1312"/>
                  </a:lnTo>
                  <a:lnTo>
                    <a:pt x="4253" y="1412"/>
                  </a:lnTo>
                  <a:lnTo>
                    <a:pt x="4208" y="1538"/>
                  </a:lnTo>
                  <a:lnTo>
                    <a:pt x="4158" y="1656"/>
                  </a:lnTo>
                  <a:lnTo>
                    <a:pt x="4100" y="1768"/>
                  </a:lnTo>
                  <a:lnTo>
                    <a:pt x="4034" y="1872"/>
                  </a:lnTo>
                  <a:lnTo>
                    <a:pt x="3963" y="1971"/>
                  </a:lnTo>
                  <a:lnTo>
                    <a:pt x="3885" y="2061"/>
                  </a:lnTo>
                  <a:lnTo>
                    <a:pt x="3800" y="2146"/>
                  </a:lnTo>
                  <a:lnTo>
                    <a:pt x="3708" y="2224"/>
                  </a:lnTo>
                  <a:lnTo>
                    <a:pt x="3609" y="2293"/>
                  </a:lnTo>
                  <a:lnTo>
                    <a:pt x="3503" y="2357"/>
                  </a:lnTo>
                  <a:lnTo>
                    <a:pt x="3391" y="2413"/>
                  </a:lnTo>
                  <a:lnTo>
                    <a:pt x="3271" y="2461"/>
                  </a:lnTo>
                  <a:lnTo>
                    <a:pt x="3145" y="2504"/>
                  </a:lnTo>
                  <a:lnTo>
                    <a:pt x="3029" y="2533"/>
                  </a:lnTo>
                  <a:lnTo>
                    <a:pt x="2911" y="2552"/>
                  </a:lnTo>
                  <a:lnTo>
                    <a:pt x="2791" y="2569"/>
                  </a:lnTo>
                  <a:lnTo>
                    <a:pt x="2671" y="2585"/>
                  </a:lnTo>
                  <a:lnTo>
                    <a:pt x="2525" y="2602"/>
                  </a:lnTo>
                  <a:lnTo>
                    <a:pt x="2378" y="2608"/>
                  </a:lnTo>
                  <a:lnTo>
                    <a:pt x="2231" y="2610"/>
                  </a:lnTo>
                  <a:lnTo>
                    <a:pt x="2084" y="2608"/>
                  </a:lnTo>
                  <a:lnTo>
                    <a:pt x="1937" y="2608"/>
                  </a:lnTo>
                  <a:lnTo>
                    <a:pt x="54" y="2608"/>
                  </a:lnTo>
                  <a:lnTo>
                    <a:pt x="0" y="2608"/>
                  </a:lnTo>
                  <a:lnTo>
                    <a:pt x="0" y="2608"/>
                  </a:lnTo>
                  <a:lnTo>
                    <a:pt x="33" y="2540"/>
                  </a:lnTo>
                  <a:lnTo>
                    <a:pt x="64" y="2477"/>
                  </a:lnTo>
                  <a:lnTo>
                    <a:pt x="75" y="2452"/>
                  </a:lnTo>
                  <a:lnTo>
                    <a:pt x="93" y="2436"/>
                  </a:lnTo>
                  <a:lnTo>
                    <a:pt x="114" y="2428"/>
                  </a:lnTo>
                  <a:lnTo>
                    <a:pt x="143" y="2426"/>
                  </a:lnTo>
                  <a:lnTo>
                    <a:pt x="621" y="2426"/>
                  </a:lnTo>
                  <a:lnTo>
                    <a:pt x="1098" y="2419"/>
                  </a:lnTo>
                  <a:lnTo>
                    <a:pt x="1284" y="2409"/>
                  </a:lnTo>
                  <a:lnTo>
                    <a:pt x="1469" y="2396"/>
                  </a:lnTo>
                  <a:lnTo>
                    <a:pt x="1655" y="2378"/>
                  </a:lnTo>
                  <a:lnTo>
                    <a:pt x="1753" y="2368"/>
                  </a:lnTo>
                  <a:lnTo>
                    <a:pt x="1850" y="2355"/>
                  </a:lnTo>
                  <a:lnTo>
                    <a:pt x="1947" y="2336"/>
                  </a:lnTo>
                  <a:lnTo>
                    <a:pt x="2043" y="2311"/>
                  </a:lnTo>
                  <a:lnTo>
                    <a:pt x="2155" y="2268"/>
                  </a:lnTo>
                  <a:lnTo>
                    <a:pt x="2264" y="2218"/>
                  </a:lnTo>
                  <a:lnTo>
                    <a:pt x="2362" y="2162"/>
                  </a:lnTo>
                  <a:lnTo>
                    <a:pt x="2455" y="2098"/>
                  </a:lnTo>
                  <a:lnTo>
                    <a:pt x="2540" y="2028"/>
                  </a:lnTo>
                  <a:lnTo>
                    <a:pt x="2617" y="1951"/>
                  </a:lnTo>
                  <a:lnTo>
                    <a:pt x="2687" y="1866"/>
                  </a:lnTo>
                  <a:lnTo>
                    <a:pt x="2751" y="1773"/>
                  </a:lnTo>
                  <a:lnTo>
                    <a:pt x="2807" y="1675"/>
                  </a:lnTo>
                  <a:lnTo>
                    <a:pt x="2855" y="1569"/>
                  </a:lnTo>
                  <a:lnTo>
                    <a:pt x="2896" y="1453"/>
                  </a:lnTo>
                  <a:lnTo>
                    <a:pt x="2983" y="1167"/>
                  </a:lnTo>
                  <a:lnTo>
                    <a:pt x="3064" y="881"/>
                  </a:lnTo>
                  <a:lnTo>
                    <a:pt x="3085" y="805"/>
                  </a:lnTo>
                  <a:lnTo>
                    <a:pt x="3108" y="732"/>
                  </a:lnTo>
                  <a:lnTo>
                    <a:pt x="3135" y="661"/>
                  </a:lnTo>
                  <a:lnTo>
                    <a:pt x="3170" y="591"/>
                  </a:lnTo>
                  <a:lnTo>
                    <a:pt x="3226" y="502"/>
                  </a:lnTo>
                  <a:lnTo>
                    <a:pt x="3290" y="423"/>
                  </a:lnTo>
                  <a:lnTo>
                    <a:pt x="3358" y="351"/>
                  </a:lnTo>
                  <a:lnTo>
                    <a:pt x="3431" y="288"/>
                  </a:lnTo>
                  <a:lnTo>
                    <a:pt x="3510" y="234"/>
                  </a:lnTo>
                  <a:lnTo>
                    <a:pt x="3595" y="187"/>
                  </a:lnTo>
                  <a:lnTo>
                    <a:pt x="3688" y="151"/>
                  </a:lnTo>
                  <a:lnTo>
                    <a:pt x="3785" y="122"/>
                  </a:lnTo>
                  <a:lnTo>
                    <a:pt x="3887" y="102"/>
                  </a:lnTo>
                  <a:lnTo>
                    <a:pt x="4003" y="91"/>
                  </a:lnTo>
                  <a:lnTo>
                    <a:pt x="4119" y="85"/>
                  </a:lnTo>
                  <a:lnTo>
                    <a:pt x="4235" y="79"/>
                  </a:lnTo>
                  <a:lnTo>
                    <a:pt x="4923" y="35"/>
                  </a:lnTo>
                  <a:lnTo>
                    <a:pt x="5498" y="0"/>
                  </a:lnTo>
                  <a:lnTo>
                    <a:pt x="55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BE6F8E9-24BA-47B8-9CCD-E18AD0A4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-1283"/>
              <a:ext cx="4960" cy="1437"/>
            </a:xfrm>
            <a:custGeom>
              <a:avLst/>
              <a:gdLst>
                <a:gd name="T0" fmla="*/ 4896 w 4960"/>
                <a:gd name="T1" fmla="*/ 0 h 1437"/>
                <a:gd name="T2" fmla="*/ 4960 w 4960"/>
                <a:gd name="T3" fmla="*/ 0 h 1437"/>
                <a:gd name="T4" fmla="*/ 4935 w 4960"/>
                <a:gd name="T5" fmla="*/ 46 h 1437"/>
                <a:gd name="T6" fmla="*/ 4912 w 4960"/>
                <a:gd name="T7" fmla="*/ 89 h 1437"/>
                <a:gd name="T8" fmla="*/ 4892 w 4960"/>
                <a:gd name="T9" fmla="*/ 131 h 1437"/>
                <a:gd name="T10" fmla="*/ 4879 w 4960"/>
                <a:gd name="T11" fmla="*/ 162 h 1437"/>
                <a:gd name="T12" fmla="*/ 4860 w 4960"/>
                <a:gd name="T13" fmla="*/ 181 h 1437"/>
                <a:gd name="T14" fmla="*/ 4838 w 4960"/>
                <a:gd name="T15" fmla="*/ 195 h 1437"/>
                <a:gd name="T16" fmla="*/ 4809 w 4960"/>
                <a:gd name="T17" fmla="*/ 201 h 1437"/>
                <a:gd name="T18" fmla="*/ 4776 w 4960"/>
                <a:gd name="T19" fmla="*/ 203 h 1437"/>
                <a:gd name="T20" fmla="*/ 4287 w 4960"/>
                <a:gd name="T21" fmla="*/ 201 h 1437"/>
                <a:gd name="T22" fmla="*/ 3798 w 4960"/>
                <a:gd name="T23" fmla="*/ 203 h 1437"/>
                <a:gd name="T24" fmla="*/ 3590 w 4960"/>
                <a:gd name="T25" fmla="*/ 207 h 1437"/>
                <a:gd name="T26" fmla="*/ 3381 w 4960"/>
                <a:gd name="T27" fmla="*/ 216 h 1437"/>
                <a:gd name="T28" fmla="*/ 3172 w 4960"/>
                <a:gd name="T29" fmla="*/ 234 h 1437"/>
                <a:gd name="T30" fmla="*/ 2965 w 4960"/>
                <a:gd name="T31" fmla="*/ 261 h 1437"/>
                <a:gd name="T32" fmla="*/ 2826 w 4960"/>
                <a:gd name="T33" fmla="*/ 284 h 1437"/>
                <a:gd name="T34" fmla="*/ 2689 w 4960"/>
                <a:gd name="T35" fmla="*/ 313 h 1437"/>
                <a:gd name="T36" fmla="*/ 2554 w 4960"/>
                <a:gd name="T37" fmla="*/ 350 h 1437"/>
                <a:gd name="T38" fmla="*/ 2420 w 4960"/>
                <a:gd name="T39" fmla="*/ 394 h 1437"/>
                <a:gd name="T40" fmla="*/ 2289 w 4960"/>
                <a:gd name="T41" fmla="*/ 446 h 1437"/>
                <a:gd name="T42" fmla="*/ 2161 w 4960"/>
                <a:gd name="T43" fmla="*/ 508 h 1437"/>
                <a:gd name="T44" fmla="*/ 2047 w 4960"/>
                <a:gd name="T45" fmla="*/ 576 h 1437"/>
                <a:gd name="T46" fmla="*/ 1941 w 4960"/>
                <a:gd name="T47" fmla="*/ 651 h 1437"/>
                <a:gd name="T48" fmla="*/ 1840 w 4960"/>
                <a:gd name="T49" fmla="*/ 734 h 1437"/>
                <a:gd name="T50" fmla="*/ 1746 w 4960"/>
                <a:gd name="T51" fmla="*/ 823 h 1437"/>
                <a:gd name="T52" fmla="*/ 1660 w 4960"/>
                <a:gd name="T53" fmla="*/ 921 h 1437"/>
                <a:gd name="T54" fmla="*/ 1579 w 4960"/>
                <a:gd name="T55" fmla="*/ 1026 h 1437"/>
                <a:gd name="T56" fmla="*/ 1496 w 4960"/>
                <a:gd name="T57" fmla="*/ 1151 h 1437"/>
                <a:gd name="T58" fmla="*/ 1417 w 4960"/>
                <a:gd name="T59" fmla="*/ 1281 h 1437"/>
                <a:gd name="T60" fmla="*/ 1338 w 4960"/>
                <a:gd name="T61" fmla="*/ 1410 h 1437"/>
                <a:gd name="T62" fmla="*/ 1326 w 4960"/>
                <a:gd name="T63" fmla="*/ 1426 h 1437"/>
                <a:gd name="T64" fmla="*/ 1313 w 4960"/>
                <a:gd name="T65" fmla="*/ 1433 h 1437"/>
                <a:gd name="T66" fmla="*/ 1295 w 4960"/>
                <a:gd name="T67" fmla="*/ 1437 h 1437"/>
                <a:gd name="T68" fmla="*/ 37 w 4960"/>
                <a:gd name="T69" fmla="*/ 1437 h 1437"/>
                <a:gd name="T70" fmla="*/ 21 w 4960"/>
                <a:gd name="T71" fmla="*/ 1435 h 1437"/>
                <a:gd name="T72" fmla="*/ 0 w 4960"/>
                <a:gd name="T73" fmla="*/ 1435 h 1437"/>
                <a:gd name="T74" fmla="*/ 64 w 4960"/>
                <a:gd name="T75" fmla="*/ 1310 h 1437"/>
                <a:gd name="T76" fmla="*/ 126 w 4960"/>
                <a:gd name="T77" fmla="*/ 1186 h 1437"/>
                <a:gd name="T78" fmla="*/ 186 w 4960"/>
                <a:gd name="T79" fmla="*/ 1061 h 1437"/>
                <a:gd name="T80" fmla="*/ 247 w 4960"/>
                <a:gd name="T81" fmla="*/ 937 h 1437"/>
                <a:gd name="T82" fmla="*/ 315 w 4960"/>
                <a:gd name="T83" fmla="*/ 817 h 1437"/>
                <a:gd name="T84" fmla="*/ 389 w 4960"/>
                <a:gd name="T85" fmla="*/ 701 h 1437"/>
                <a:gd name="T86" fmla="*/ 458 w 4960"/>
                <a:gd name="T87" fmla="*/ 607 h 1437"/>
                <a:gd name="T88" fmla="*/ 533 w 4960"/>
                <a:gd name="T89" fmla="*/ 520 h 1437"/>
                <a:gd name="T90" fmla="*/ 615 w 4960"/>
                <a:gd name="T91" fmla="*/ 440 h 1437"/>
                <a:gd name="T92" fmla="*/ 700 w 4960"/>
                <a:gd name="T93" fmla="*/ 367 h 1437"/>
                <a:gd name="T94" fmla="*/ 791 w 4960"/>
                <a:gd name="T95" fmla="*/ 301 h 1437"/>
                <a:gd name="T96" fmla="*/ 887 w 4960"/>
                <a:gd name="T97" fmla="*/ 243 h 1437"/>
                <a:gd name="T98" fmla="*/ 990 w 4960"/>
                <a:gd name="T99" fmla="*/ 191 h 1437"/>
                <a:gd name="T100" fmla="*/ 1096 w 4960"/>
                <a:gd name="T101" fmla="*/ 147 h 1437"/>
                <a:gd name="T102" fmla="*/ 1206 w 4960"/>
                <a:gd name="T103" fmla="*/ 108 h 1437"/>
                <a:gd name="T104" fmla="*/ 1351 w 4960"/>
                <a:gd name="T105" fmla="*/ 69 h 1437"/>
                <a:gd name="T106" fmla="*/ 1496 w 4960"/>
                <a:gd name="T107" fmla="*/ 40 h 1437"/>
                <a:gd name="T108" fmla="*/ 1645 w 4960"/>
                <a:gd name="T109" fmla="*/ 21 h 1437"/>
                <a:gd name="T110" fmla="*/ 1794 w 4960"/>
                <a:gd name="T111" fmla="*/ 10 h 1437"/>
                <a:gd name="T112" fmla="*/ 1954 w 4960"/>
                <a:gd name="T113" fmla="*/ 4 h 1437"/>
                <a:gd name="T114" fmla="*/ 2117 w 4960"/>
                <a:gd name="T115" fmla="*/ 2 h 1437"/>
                <a:gd name="T116" fmla="*/ 4896 w 4960"/>
                <a:gd name="T117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0" h="1437">
                  <a:moveTo>
                    <a:pt x="4896" y="0"/>
                  </a:moveTo>
                  <a:lnTo>
                    <a:pt x="4960" y="0"/>
                  </a:lnTo>
                  <a:lnTo>
                    <a:pt x="4935" y="46"/>
                  </a:lnTo>
                  <a:lnTo>
                    <a:pt x="4912" y="89"/>
                  </a:lnTo>
                  <a:lnTo>
                    <a:pt x="4892" y="131"/>
                  </a:lnTo>
                  <a:lnTo>
                    <a:pt x="4879" y="162"/>
                  </a:lnTo>
                  <a:lnTo>
                    <a:pt x="4860" y="181"/>
                  </a:lnTo>
                  <a:lnTo>
                    <a:pt x="4838" y="195"/>
                  </a:lnTo>
                  <a:lnTo>
                    <a:pt x="4809" y="201"/>
                  </a:lnTo>
                  <a:lnTo>
                    <a:pt x="4776" y="203"/>
                  </a:lnTo>
                  <a:lnTo>
                    <a:pt x="4287" y="201"/>
                  </a:lnTo>
                  <a:lnTo>
                    <a:pt x="3798" y="203"/>
                  </a:lnTo>
                  <a:lnTo>
                    <a:pt x="3590" y="207"/>
                  </a:lnTo>
                  <a:lnTo>
                    <a:pt x="3381" y="216"/>
                  </a:lnTo>
                  <a:lnTo>
                    <a:pt x="3172" y="234"/>
                  </a:lnTo>
                  <a:lnTo>
                    <a:pt x="2965" y="261"/>
                  </a:lnTo>
                  <a:lnTo>
                    <a:pt x="2826" y="284"/>
                  </a:lnTo>
                  <a:lnTo>
                    <a:pt x="2689" y="313"/>
                  </a:lnTo>
                  <a:lnTo>
                    <a:pt x="2554" y="350"/>
                  </a:lnTo>
                  <a:lnTo>
                    <a:pt x="2420" y="394"/>
                  </a:lnTo>
                  <a:lnTo>
                    <a:pt x="2289" y="446"/>
                  </a:lnTo>
                  <a:lnTo>
                    <a:pt x="2161" y="508"/>
                  </a:lnTo>
                  <a:lnTo>
                    <a:pt x="2047" y="576"/>
                  </a:lnTo>
                  <a:lnTo>
                    <a:pt x="1941" y="651"/>
                  </a:lnTo>
                  <a:lnTo>
                    <a:pt x="1840" y="734"/>
                  </a:lnTo>
                  <a:lnTo>
                    <a:pt x="1746" y="823"/>
                  </a:lnTo>
                  <a:lnTo>
                    <a:pt x="1660" y="921"/>
                  </a:lnTo>
                  <a:lnTo>
                    <a:pt x="1579" y="1026"/>
                  </a:lnTo>
                  <a:lnTo>
                    <a:pt x="1496" y="1151"/>
                  </a:lnTo>
                  <a:lnTo>
                    <a:pt x="1417" y="1281"/>
                  </a:lnTo>
                  <a:lnTo>
                    <a:pt x="1338" y="1410"/>
                  </a:lnTo>
                  <a:lnTo>
                    <a:pt x="1326" y="1426"/>
                  </a:lnTo>
                  <a:lnTo>
                    <a:pt x="1313" y="1433"/>
                  </a:lnTo>
                  <a:lnTo>
                    <a:pt x="1295" y="1437"/>
                  </a:lnTo>
                  <a:lnTo>
                    <a:pt x="37" y="1437"/>
                  </a:lnTo>
                  <a:lnTo>
                    <a:pt x="21" y="1435"/>
                  </a:lnTo>
                  <a:lnTo>
                    <a:pt x="0" y="1435"/>
                  </a:lnTo>
                  <a:lnTo>
                    <a:pt x="64" y="1310"/>
                  </a:lnTo>
                  <a:lnTo>
                    <a:pt x="126" y="1186"/>
                  </a:lnTo>
                  <a:lnTo>
                    <a:pt x="186" y="1061"/>
                  </a:lnTo>
                  <a:lnTo>
                    <a:pt x="247" y="937"/>
                  </a:lnTo>
                  <a:lnTo>
                    <a:pt x="315" y="817"/>
                  </a:lnTo>
                  <a:lnTo>
                    <a:pt x="389" y="701"/>
                  </a:lnTo>
                  <a:lnTo>
                    <a:pt x="458" y="607"/>
                  </a:lnTo>
                  <a:lnTo>
                    <a:pt x="533" y="520"/>
                  </a:lnTo>
                  <a:lnTo>
                    <a:pt x="615" y="440"/>
                  </a:lnTo>
                  <a:lnTo>
                    <a:pt x="700" y="367"/>
                  </a:lnTo>
                  <a:lnTo>
                    <a:pt x="791" y="301"/>
                  </a:lnTo>
                  <a:lnTo>
                    <a:pt x="887" y="243"/>
                  </a:lnTo>
                  <a:lnTo>
                    <a:pt x="990" y="191"/>
                  </a:lnTo>
                  <a:lnTo>
                    <a:pt x="1096" y="147"/>
                  </a:lnTo>
                  <a:lnTo>
                    <a:pt x="1206" y="108"/>
                  </a:lnTo>
                  <a:lnTo>
                    <a:pt x="1351" y="69"/>
                  </a:lnTo>
                  <a:lnTo>
                    <a:pt x="1496" y="40"/>
                  </a:lnTo>
                  <a:lnTo>
                    <a:pt x="1645" y="21"/>
                  </a:lnTo>
                  <a:lnTo>
                    <a:pt x="1794" y="10"/>
                  </a:lnTo>
                  <a:lnTo>
                    <a:pt x="1954" y="4"/>
                  </a:lnTo>
                  <a:lnTo>
                    <a:pt x="2117" y="2"/>
                  </a:lnTo>
                  <a:lnTo>
                    <a:pt x="489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1144228-6360-4B55-95F5-F9B22AED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5" y="643"/>
              <a:ext cx="2316" cy="1988"/>
            </a:xfrm>
            <a:custGeom>
              <a:avLst/>
              <a:gdLst>
                <a:gd name="T0" fmla="*/ 2297 w 2316"/>
                <a:gd name="T1" fmla="*/ 0 h 1988"/>
                <a:gd name="T2" fmla="*/ 2316 w 2316"/>
                <a:gd name="T3" fmla="*/ 0 h 1988"/>
                <a:gd name="T4" fmla="*/ 2250 w 2316"/>
                <a:gd name="T5" fmla="*/ 124 h 1988"/>
                <a:gd name="T6" fmla="*/ 2185 w 2316"/>
                <a:gd name="T7" fmla="*/ 245 h 1988"/>
                <a:gd name="T8" fmla="*/ 2038 w 2316"/>
                <a:gd name="T9" fmla="*/ 510 h 1988"/>
                <a:gd name="T10" fmla="*/ 1885 w 2316"/>
                <a:gd name="T11" fmla="*/ 771 h 1988"/>
                <a:gd name="T12" fmla="*/ 1726 w 2316"/>
                <a:gd name="T13" fmla="*/ 1028 h 1988"/>
                <a:gd name="T14" fmla="*/ 1560 w 2316"/>
                <a:gd name="T15" fmla="*/ 1281 h 1988"/>
                <a:gd name="T16" fmla="*/ 1496 w 2316"/>
                <a:gd name="T17" fmla="*/ 1368 h 1988"/>
                <a:gd name="T18" fmla="*/ 1431 w 2316"/>
                <a:gd name="T19" fmla="*/ 1455 h 1988"/>
                <a:gd name="T20" fmla="*/ 1361 w 2316"/>
                <a:gd name="T21" fmla="*/ 1536 h 1988"/>
                <a:gd name="T22" fmla="*/ 1286 w 2316"/>
                <a:gd name="T23" fmla="*/ 1613 h 1988"/>
                <a:gd name="T24" fmla="*/ 1205 w 2316"/>
                <a:gd name="T25" fmla="*/ 1685 h 1988"/>
                <a:gd name="T26" fmla="*/ 1118 w 2316"/>
                <a:gd name="T27" fmla="*/ 1751 h 1988"/>
                <a:gd name="T28" fmla="*/ 1036 w 2316"/>
                <a:gd name="T29" fmla="*/ 1803 h 1988"/>
                <a:gd name="T30" fmla="*/ 951 w 2316"/>
                <a:gd name="T31" fmla="*/ 1847 h 1988"/>
                <a:gd name="T32" fmla="*/ 864 w 2316"/>
                <a:gd name="T33" fmla="*/ 1884 h 1988"/>
                <a:gd name="T34" fmla="*/ 773 w 2316"/>
                <a:gd name="T35" fmla="*/ 1913 h 1988"/>
                <a:gd name="T36" fmla="*/ 683 w 2316"/>
                <a:gd name="T37" fmla="*/ 1936 h 1988"/>
                <a:gd name="T38" fmla="*/ 586 w 2316"/>
                <a:gd name="T39" fmla="*/ 1953 h 1988"/>
                <a:gd name="T40" fmla="*/ 449 w 2316"/>
                <a:gd name="T41" fmla="*/ 1971 h 1988"/>
                <a:gd name="T42" fmla="*/ 311 w 2316"/>
                <a:gd name="T43" fmla="*/ 1980 h 1988"/>
                <a:gd name="T44" fmla="*/ 172 w 2316"/>
                <a:gd name="T45" fmla="*/ 1986 h 1988"/>
                <a:gd name="T46" fmla="*/ 33 w 2316"/>
                <a:gd name="T47" fmla="*/ 1988 h 1988"/>
                <a:gd name="T48" fmla="*/ 18 w 2316"/>
                <a:gd name="T49" fmla="*/ 1988 h 1988"/>
                <a:gd name="T50" fmla="*/ 0 w 2316"/>
                <a:gd name="T51" fmla="*/ 1988 h 1988"/>
                <a:gd name="T52" fmla="*/ 8 w 2316"/>
                <a:gd name="T53" fmla="*/ 1969 h 1988"/>
                <a:gd name="T54" fmla="*/ 14 w 2316"/>
                <a:gd name="T55" fmla="*/ 1955 h 1988"/>
                <a:gd name="T56" fmla="*/ 916 w 2316"/>
                <a:gd name="T57" fmla="*/ 168 h 1988"/>
                <a:gd name="T58" fmla="*/ 928 w 2316"/>
                <a:gd name="T59" fmla="*/ 149 h 1988"/>
                <a:gd name="T60" fmla="*/ 945 w 2316"/>
                <a:gd name="T61" fmla="*/ 137 h 1988"/>
                <a:gd name="T62" fmla="*/ 967 w 2316"/>
                <a:gd name="T63" fmla="*/ 133 h 1988"/>
                <a:gd name="T64" fmla="*/ 1753 w 2316"/>
                <a:gd name="T65" fmla="*/ 54 h 1988"/>
                <a:gd name="T66" fmla="*/ 2281 w 2316"/>
                <a:gd name="T67" fmla="*/ 0 h 1988"/>
                <a:gd name="T68" fmla="*/ 2297 w 2316"/>
                <a:gd name="T69" fmla="*/ 0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6" h="1988">
                  <a:moveTo>
                    <a:pt x="2297" y="0"/>
                  </a:moveTo>
                  <a:lnTo>
                    <a:pt x="2316" y="0"/>
                  </a:lnTo>
                  <a:lnTo>
                    <a:pt x="2250" y="124"/>
                  </a:lnTo>
                  <a:lnTo>
                    <a:pt x="2185" y="245"/>
                  </a:lnTo>
                  <a:lnTo>
                    <a:pt x="2038" y="510"/>
                  </a:lnTo>
                  <a:lnTo>
                    <a:pt x="1885" y="771"/>
                  </a:lnTo>
                  <a:lnTo>
                    <a:pt x="1726" y="1028"/>
                  </a:lnTo>
                  <a:lnTo>
                    <a:pt x="1560" y="1281"/>
                  </a:lnTo>
                  <a:lnTo>
                    <a:pt x="1496" y="1368"/>
                  </a:lnTo>
                  <a:lnTo>
                    <a:pt x="1431" y="1455"/>
                  </a:lnTo>
                  <a:lnTo>
                    <a:pt x="1361" y="1536"/>
                  </a:lnTo>
                  <a:lnTo>
                    <a:pt x="1286" y="1613"/>
                  </a:lnTo>
                  <a:lnTo>
                    <a:pt x="1205" y="1685"/>
                  </a:lnTo>
                  <a:lnTo>
                    <a:pt x="1118" y="1751"/>
                  </a:lnTo>
                  <a:lnTo>
                    <a:pt x="1036" y="1803"/>
                  </a:lnTo>
                  <a:lnTo>
                    <a:pt x="951" y="1847"/>
                  </a:lnTo>
                  <a:lnTo>
                    <a:pt x="864" y="1884"/>
                  </a:lnTo>
                  <a:lnTo>
                    <a:pt x="773" y="1913"/>
                  </a:lnTo>
                  <a:lnTo>
                    <a:pt x="683" y="1936"/>
                  </a:lnTo>
                  <a:lnTo>
                    <a:pt x="586" y="1953"/>
                  </a:lnTo>
                  <a:lnTo>
                    <a:pt x="449" y="1971"/>
                  </a:lnTo>
                  <a:lnTo>
                    <a:pt x="311" y="1980"/>
                  </a:lnTo>
                  <a:lnTo>
                    <a:pt x="172" y="1986"/>
                  </a:lnTo>
                  <a:lnTo>
                    <a:pt x="33" y="1988"/>
                  </a:lnTo>
                  <a:lnTo>
                    <a:pt x="18" y="1988"/>
                  </a:lnTo>
                  <a:lnTo>
                    <a:pt x="0" y="1988"/>
                  </a:lnTo>
                  <a:lnTo>
                    <a:pt x="8" y="1969"/>
                  </a:lnTo>
                  <a:lnTo>
                    <a:pt x="14" y="1955"/>
                  </a:lnTo>
                  <a:lnTo>
                    <a:pt x="916" y="168"/>
                  </a:lnTo>
                  <a:lnTo>
                    <a:pt x="928" y="149"/>
                  </a:lnTo>
                  <a:lnTo>
                    <a:pt x="945" y="137"/>
                  </a:lnTo>
                  <a:lnTo>
                    <a:pt x="967" y="133"/>
                  </a:lnTo>
                  <a:lnTo>
                    <a:pt x="1753" y="54"/>
                  </a:lnTo>
                  <a:lnTo>
                    <a:pt x="2281" y="0"/>
                  </a:lnTo>
                  <a:lnTo>
                    <a:pt x="22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8DFCB77-4787-41C9-BEEE-C96E24C9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-875"/>
              <a:ext cx="2472" cy="1029"/>
            </a:xfrm>
            <a:custGeom>
              <a:avLst/>
              <a:gdLst>
                <a:gd name="T0" fmla="*/ 2451 w 2472"/>
                <a:gd name="T1" fmla="*/ 0 h 1029"/>
                <a:gd name="T2" fmla="*/ 2472 w 2472"/>
                <a:gd name="T3" fmla="*/ 0 h 1029"/>
                <a:gd name="T4" fmla="*/ 2426 w 2472"/>
                <a:gd name="T5" fmla="*/ 94 h 1029"/>
                <a:gd name="T6" fmla="*/ 2379 w 2472"/>
                <a:gd name="T7" fmla="*/ 185 h 1029"/>
                <a:gd name="T8" fmla="*/ 1977 w 2472"/>
                <a:gd name="T9" fmla="*/ 1004 h 1029"/>
                <a:gd name="T10" fmla="*/ 1967 w 2472"/>
                <a:gd name="T11" fmla="*/ 1018 h 1029"/>
                <a:gd name="T12" fmla="*/ 1956 w 2472"/>
                <a:gd name="T13" fmla="*/ 1027 h 1029"/>
                <a:gd name="T14" fmla="*/ 1937 w 2472"/>
                <a:gd name="T15" fmla="*/ 1029 h 1029"/>
                <a:gd name="T16" fmla="*/ 23 w 2472"/>
                <a:gd name="T17" fmla="*/ 1029 h 1029"/>
                <a:gd name="T18" fmla="*/ 17 w 2472"/>
                <a:gd name="T19" fmla="*/ 1027 h 1029"/>
                <a:gd name="T20" fmla="*/ 9 w 2472"/>
                <a:gd name="T21" fmla="*/ 1027 h 1029"/>
                <a:gd name="T22" fmla="*/ 0 w 2472"/>
                <a:gd name="T23" fmla="*/ 1027 h 1029"/>
                <a:gd name="T24" fmla="*/ 48 w 2472"/>
                <a:gd name="T25" fmla="*/ 938 h 1029"/>
                <a:gd name="T26" fmla="*/ 100 w 2472"/>
                <a:gd name="T27" fmla="*/ 852 h 1029"/>
                <a:gd name="T28" fmla="*/ 152 w 2472"/>
                <a:gd name="T29" fmla="*/ 767 h 1029"/>
                <a:gd name="T30" fmla="*/ 210 w 2472"/>
                <a:gd name="T31" fmla="*/ 683 h 1029"/>
                <a:gd name="T32" fmla="*/ 270 w 2472"/>
                <a:gd name="T33" fmla="*/ 606 h 1029"/>
                <a:gd name="T34" fmla="*/ 334 w 2472"/>
                <a:gd name="T35" fmla="*/ 531 h 1029"/>
                <a:gd name="T36" fmla="*/ 404 w 2472"/>
                <a:gd name="T37" fmla="*/ 461 h 1029"/>
                <a:gd name="T38" fmla="*/ 479 w 2472"/>
                <a:gd name="T39" fmla="*/ 396 h 1029"/>
                <a:gd name="T40" fmla="*/ 560 w 2472"/>
                <a:gd name="T41" fmla="*/ 336 h 1029"/>
                <a:gd name="T42" fmla="*/ 647 w 2472"/>
                <a:gd name="T43" fmla="*/ 284 h 1029"/>
                <a:gd name="T44" fmla="*/ 744 w 2472"/>
                <a:gd name="T45" fmla="*/ 235 h 1029"/>
                <a:gd name="T46" fmla="*/ 842 w 2472"/>
                <a:gd name="T47" fmla="*/ 195 h 1029"/>
                <a:gd name="T48" fmla="*/ 941 w 2472"/>
                <a:gd name="T49" fmla="*/ 162 h 1029"/>
                <a:gd name="T50" fmla="*/ 1043 w 2472"/>
                <a:gd name="T51" fmla="*/ 133 h 1029"/>
                <a:gd name="T52" fmla="*/ 1148 w 2472"/>
                <a:gd name="T53" fmla="*/ 108 h 1029"/>
                <a:gd name="T54" fmla="*/ 1320 w 2472"/>
                <a:gd name="T55" fmla="*/ 75 h 1029"/>
                <a:gd name="T56" fmla="*/ 1492 w 2472"/>
                <a:gd name="T57" fmla="*/ 50 h 1029"/>
                <a:gd name="T58" fmla="*/ 1666 w 2472"/>
                <a:gd name="T59" fmla="*/ 32 h 1029"/>
                <a:gd name="T60" fmla="*/ 1842 w 2472"/>
                <a:gd name="T61" fmla="*/ 21 h 1029"/>
                <a:gd name="T62" fmla="*/ 2138 w 2472"/>
                <a:gd name="T63" fmla="*/ 9 h 1029"/>
                <a:gd name="T64" fmla="*/ 2433 w 2472"/>
                <a:gd name="T65" fmla="*/ 0 h 1029"/>
                <a:gd name="T66" fmla="*/ 2451 w 2472"/>
                <a:gd name="T6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72" h="1029">
                  <a:moveTo>
                    <a:pt x="2451" y="0"/>
                  </a:moveTo>
                  <a:lnTo>
                    <a:pt x="2472" y="0"/>
                  </a:lnTo>
                  <a:lnTo>
                    <a:pt x="2426" y="94"/>
                  </a:lnTo>
                  <a:lnTo>
                    <a:pt x="2379" y="185"/>
                  </a:lnTo>
                  <a:lnTo>
                    <a:pt x="1977" y="1004"/>
                  </a:lnTo>
                  <a:lnTo>
                    <a:pt x="1967" y="1018"/>
                  </a:lnTo>
                  <a:lnTo>
                    <a:pt x="1956" y="1027"/>
                  </a:lnTo>
                  <a:lnTo>
                    <a:pt x="1937" y="1029"/>
                  </a:lnTo>
                  <a:lnTo>
                    <a:pt x="23" y="1029"/>
                  </a:lnTo>
                  <a:lnTo>
                    <a:pt x="17" y="1027"/>
                  </a:lnTo>
                  <a:lnTo>
                    <a:pt x="9" y="1027"/>
                  </a:lnTo>
                  <a:lnTo>
                    <a:pt x="0" y="1027"/>
                  </a:lnTo>
                  <a:lnTo>
                    <a:pt x="48" y="938"/>
                  </a:lnTo>
                  <a:lnTo>
                    <a:pt x="100" y="852"/>
                  </a:lnTo>
                  <a:lnTo>
                    <a:pt x="152" y="767"/>
                  </a:lnTo>
                  <a:lnTo>
                    <a:pt x="210" y="683"/>
                  </a:lnTo>
                  <a:lnTo>
                    <a:pt x="270" y="606"/>
                  </a:lnTo>
                  <a:lnTo>
                    <a:pt x="334" y="531"/>
                  </a:lnTo>
                  <a:lnTo>
                    <a:pt x="404" y="461"/>
                  </a:lnTo>
                  <a:lnTo>
                    <a:pt x="479" y="396"/>
                  </a:lnTo>
                  <a:lnTo>
                    <a:pt x="560" y="336"/>
                  </a:lnTo>
                  <a:lnTo>
                    <a:pt x="647" y="284"/>
                  </a:lnTo>
                  <a:lnTo>
                    <a:pt x="744" y="235"/>
                  </a:lnTo>
                  <a:lnTo>
                    <a:pt x="842" y="195"/>
                  </a:lnTo>
                  <a:lnTo>
                    <a:pt x="941" y="162"/>
                  </a:lnTo>
                  <a:lnTo>
                    <a:pt x="1043" y="133"/>
                  </a:lnTo>
                  <a:lnTo>
                    <a:pt x="1148" y="108"/>
                  </a:lnTo>
                  <a:lnTo>
                    <a:pt x="1320" y="75"/>
                  </a:lnTo>
                  <a:lnTo>
                    <a:pt x="1492" y="50"/>
                  </a:lnTo>
                  <a:lnTo>
                    <a:pt x="1666" y="32"/>
                  </a:lnTo>
                  <a:lnTo>
                    <a:pt x="1842" y="21"/>
                  </a:lnTo>
                  <a:lnTo>
                    <a:pt x="2138" y="9"/>
                  </a:lnTo>
                  <a:lnTo>
                    <a:pt x="2433" y="0"/>
                  </a:lnTo>
                  <a:lnTo>
                    <a:pt x="24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19" name="Segnaposto numero diapositiva 5">
            <a:extLst>
              <a:ext uri="{FF2B5EF4-FFF2-40B4-BE49-F238E27FC236}">
                <a16:creationId xmlns:a16="http://schemas.microsoft.com/office/drawing/2014/main" id="{79A77BD1-CC86-49F8-A7FD-E0EB30E9AA60}"/>
              </a:ext>
            </a:extLst>
          </p:cNvPr>
          <p:cNvSpPr txBox="1">
            <a:spLocks/>
          </p:cNvSpPr>
          <p:nvPr userDrawn="1"/>
        </p:nvSpPr>
        <p:spPr>
          <a:xfrm>
            <a:off x="11718170" y="6495906"/>
            <a:ext cx="472888" cy="23117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0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fld id="{B9D7DBFB-DCE9-42BC-A361-A0671D12ADFC}" type="slidenum">
              <a:rPr lang="it-IT" smtClean="0"/>
              <a:pPr defTabSz="121917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50122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6" r:id="rId1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4192">
          <p15:clr>
            <a:srgbClr val="F26B43"/>
          </p15:clr>
        </p15:guide>
        <p15:guide id="5" pos="7297">
          <p15:clr>
            <a:srgbClr val="F26B43"/>
          </p15:clr>
        </p15:guide>
        <p15:guide id="6" pos="257">
          <p15:clr>
            <a:srgbClr val="F26B43"/>
          </p15:clr>
        </p15:guide>
        <p15:guide id="7" orient="horz" pos="11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3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microsoft.com/office/2007/relationships/hdphoto" Target="../media/hdphoto2.wdp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55.png"/><Relationship Id="rId2" Type="http://schemas.openxmlformats.org/officeDocument/2006/relationships/tags" Target="../tags/tag18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58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9.png"/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12" Type="http://schemas.openxmlformats.org/officeDocument/2006/relationships/image" Target="../media/image6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03.xml"/><Relationship Id="rId6" Type="http://schemas.microsoft.com/office/2007/relationships/hdphoto" Target="../media/hdphoto3.wdp"/><Relationship Id="rId11" Type="http://schemas.openxmlformats.org/officeDocument/2006/relationships/hyperlink" Target="http://www.google.it/url?sa=i&amp;rct=j&amp;q=&amp;esrc=s&amp;source=images&amp;cd=&amp;cad=rja&amp;uact=8&amp;ved=2ahUKEwjj2Yn7uufaAhWLsKQKHTMBDg0QjRx6BAgBEAU&amp;url=http://virgo.unive.it/footprint/cfp/questionario/compila&amp;psig=AOvVaw3hs_S0hk7Qr8-J74LW9mdy&amp;ust=1525365282515848" TargetMode="External"/><Relationship Id="rId5" Type="http://schemas.openxmlformats.org/officeDocument/2006/relationships/image" Target="../media/image63.png"/><Relationship Id="rId15" Type="http://schemas.openxmlformats.org/officeDocument/2006/relationships/image" Target="../media/image71.png"/><Relationship Id="rId10" Type="http://schemas.openxmlformats.org/officeDocument/2006/relationships/image" Target="../media/image67.png"/><Relationship Id="rId4" Type="http://schemas.openxmlformats.org/officeDocument/2006/relationships/image" Target="../media/image62.png"/><Relationship Id="rId9" Type="http://schemas.openxmlformats.org/officeDocument/2006/relationships/image" Target="../media/image66.png"/><Relationship Id="rId1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3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84.png"/><Relationship Id="rId18" Type="http://schemas.microsoft.com/office/2007/relationships/hdphoto" Target="../media/hdphoto8.wdp"/><Relationship Id="rId26" Type="http://schemas.openxmlformats.org/officeDocument/2006/relationships/image" Target="../media/image93.png"/><Relationship Id="rId3" Type="http://schemas.openxmlformats.org/officeDocument/2006/relationships/tags" Target="../tags/tag20.xml"/><Relationship Id="rId21" Type="http://schemas.openxmlformats.org/officeDocument/2006/relationships/image" Target="../media/image88.png"/><Relationship Id="rId7" Type="http://schemas.openxmlformats.org/officeDocument/2006/relationships/oleObject" Target="../embeddings/oleObject17.bin"/><Relationship Id="rId12" Type="http://schemas.microsoft.com/office/2007/relationships/hdphoto" Target="../media/hdphoto5.wdp"/><Relationship Id="rId17" Type="http://schemas.openxmlformats.org/officeDocument/2006/relationships/image" Target="../media/image86.png"/><Relationship Id="rId25" Type="http://schemas.openxmlformats.org/officeDocument/2006/relationships/image" Target="../media/image92.png"/><Relationship Id="rId2" Type="http://schemas.openxmlformats.org/officeDocument/2006/relationships/tags" Target="../tags/tag19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vmlDrawing" Target="../drawings/vmlDrawing17.vml"/><Relationship Id="rId6" Type="http://schemas.openxmlformats.org/officeDocument/2006/relationships/image" Target="../media/image81.png"/><Relationship Id="rId11" Type="http://schemas.openxmlformats.org/officeDocument/2006/relationships/image" Target="../media/image83.png"/><Relationship Id="rId24" Type="http://schemas.openxmlformats.org/officeDocument/2006/relationships/image" Target="../media/image91.png"/><Relationship Id="rId5" Type="http://schemas.openxmlformats.org/officeDocument/2006/relationships/notesSlide" Target="../notesSlides/notesSlide5.xml"/><Relationship Id="rId15" Type="http://schemas.openxmlformats.org/officeDocument/2006/relationships/image" Target="../media/image85.png"/><Relationship Id="rId23" Type="http://schemas.openxmlformats.org/officeDocument/2006/relationships/image" Target="../media/image90.png"/><Relationship Id="rId10" Type="http://schemas.microsoft.com/office/2007/relationships/hdphoto" Target="../media/hdphoto4.wdp"/><Relationship Id="rId19" Type="http://schemas.openxmlformats.org/officeDocument/2006/relationships/image" Target="../media/image87.png"/><Relationship Id="rId4" Type="http://schemas.openxmlformats.org/officeDocument/2006/relationships/slideLayout" Target="../slideLayouts/slideLayout154.xml"/><Relationship Id="rId9" Type="http://schemas.openxmlformats.org/officeDocument/2006/relationships/image" Target="../media/image82.png"/><Relationship Id="rId14" Type="http://schemas.microsoft.com/office/2007/relationships/hdphoto" Target="../media/hdphoto6.wdp"/><Relationship Id="rId22" Type="http://schemas.openxmlformats.org/officeDocument/2006/relationships/image" Target="../media/image89.png"/><Relationship Id="rId27" Type="http://schemas.openxmlformats.org/officeDocument/2006/relationships/image" Target="../media/image9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36.sv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4.png"/><Relationship Id="rId5" Type="http://schemas.microsoft.com/office/2007/relationships/hdphoto" Target="../media/hdphoto10.wdp"/><Relationship Id="rId4" Type="http://schemas.openxmlformats.org/officeDocument/2006/relationships/image" Target="../media/image10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tags" Target="../tags/tag22.xml"/><Relationship Id="rId7" Type="http://schemas.openxmlformats.org/officeDocument/2006/relationships/image" Target="../media/image3.emf"/><Relationship Id="rId2" Type="http://schemas.openxmlformats.org/officeDocument/2006/relationships/tags" Target="../tags/tag21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109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108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0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3.xml"/><Relationship Id="rId4" Type="http://schemas.openxmlformats.org/officeDocument/2006/relationships/image" Target="../media/image1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45067" y="1780520"/>
            <a:ext cx="10759969" cy="2514645"/>
          </a:xfrm>
        </p:spPr>
        <p:txBody>
          <a:bodyPr/>
          <a:lstStyle/>
          <a:p>
            <a:r>
              <a:rPr lang="it-IT" sz="4000" dirty="0" smtClean="0"/>
              <a:t>Audizione Commissione Bilancio e Trasporti</a:t>
            </a:r>
            <a:br>
              <a:rPr lang="it-IT" sz="4000" dirty="0" smtClean="0"/>
            </a:br>
            <a:r>
              <a:rPr lang="it-IT" sz="4000" dirty="0" smtClean="0"/>
              <a:t/>
            </a:r>
            <a:br>
              <a:rPr lang="it-IT" sz="4000" dirty="0" smtClean="0"/>
            </a:br>
            <a:r>
              <a:rPr lang="it-IT" sz="4000" i="1" dirty="0" err="1" smtClean="0"/>
              <a:t>Recovery</a:t>
            </a:r>
            <a:r>
              <a:rPr lang="it-IT" sz="4000" i="1" dirty="0" smtClean="0"/>
              <a:t> </a:t>
            </a:r>
            <a:r>
              <a:rPr lang="it-IT" sz="4000" i="1" dirty="0"/>
              <a:t>Fund (PNRR</a:t>
            </a:r>
            <a:r>
              <a:rPr lang="it-IT" sz="4000" i="1" dirty="0" smtClean="0"/>
              <a:t>) e Contratto di Programma</a:t>
            </a:r>
            <a:r>
              <a:rPr lang="it-IT" sz="4000" i="1" dirty="0"/>
              <a:t/>
            </a:r>
            <a:br>
              <a:rPr lang="it-IT" sz="4000" i="1" dirty="0"/>
            </a:br>
            <a:endParaRPr lang="it-IT" sz="2800" i="1" dirty="0"/>
          </a:p>
        </p:txBody>
      </p:sp>
    </p:spTree>
    <p:extLst>
      <p:ext uri="{BB962C8B-B14F-4D97-AF65-F5344CB8AC3E}">
        <p14:creationId xmlns:p14="http://schemas.microsoft.com/office/powerpoint/2010/main" val="150284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1886346" y="2123256"/>
            <a:ext cx="9867503" cy="346386"/>
          </a:xfrm>
        </p:spPr>
        <p:txBody>
          <a:bodyPr>
            <a:noAutofit/>
          </a:bodyPr>
          <a:lstStyle/>
          <a:p>
            <a:pPr lvl="0" defTabSz="812699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it-IT" sz="1800" b="1" dirty="0" smtClean="0">
                <a:solidFill>
                  <a:schemeClr val="tx1"/>
                </a:solidFill>
              </a:rPr>
              <a:t>Rapporti contrattuali con lo Stato per le modalità di programmazione e finanziamento degli investimenti  </a:t>
            </a:r>
            <a:endParaRPr lang="it-IT" sz="1800" b="1" dirty="0">
              <a:solidFill>
                <a:schemeClr val="tx1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idx="11"/>
          </p:nvPr>
        </p:nvSpPr>
        <p:spPr>
          <a:xfrm>
            <a:off x="415840" y="2132399"/>
            <a:ext cx="1366560" cy="346387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9" name="Segnaposto contenuto 1"/>
          <p:cNvSpPr txBox="1">
            <a:spLocks/>
          </p:cNvSpPr>
          <p:nvPr/>
        </p:nvSpPr>
        <p:spPr>
          <a:xfrm>
            <a:off x="1886347" y="2707386"/>
            <a:ext cx="9697641" cy="112395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t-IT" sz="2000" kern="1200" baseline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812699">
              <a:spcAft>
                <a:spcPts val="600"/>
              </a:spcAft>
              <a:defRPr/>
            </a:pPr>
            <a:r>
              <a:rPr lang="it-IT" sz="1800" b="1" dirty="0" smtClean="0">
                <a:solidFill>
                  <a:schemeClr val="tx1"/>
                </a:solidFill>
              </a:rPr>
              <a:t>Evoluzione del Piano investimenti ferroviari per far ripartire il Paese: l'impulso </a:t>
            </a:r>
            <a:r>
              <a:rPr lang="it-IT" sz="1800" b="1" dirty="0">
                <a:solidFill>
                  <a:schemeClr val="tx1"/>
                </a:solidFill>
              </a:rPr>
              <a:t>del </a:t>
            </a:r>
            <a:r>
              <a:rPr lang="it-IT" sz="1800" b="1" dirty="0" smtClean="0">
                <a:solidFill>
                  <a:schemeClr val="tx1"/>
                </a:solidFill>
              </a:rPr>
              <a:t>PNRR (</a:t>
            </a:r>
            <a:r>
              <a:rPr lang="it-IT" sz="1800" b="1" dirty="0" err="1" smtClean="0">
                <a:solidFill>
                  <a:schemeClr val="tx1"/>
                </a:solidFill>
              </a:rPr>
              <a:t>Recovery</a:t>
            </a:r>
            <a:r>
              <a:rPr lang="it-IT" sz="1800" b="1" dirty="0">
                <a:solidFill>
                  <a:schemeClr val="tx1"/>
                </a:solidFill>
              </a:rPr>
              <a:t>, FSC e fondi </a:t>
            </a:r>
            <a:r>
              <a:rPr lang="it-IT" sz="1800" b="1" dirty="0" smtClean="0">
                <a:solidFill>
                  <a:schemeClr val="tx1"/>
                </a:solidFill>
              </a:rPr>
              <a:t>Statali) </a:t>
            </a:r>
            <a:endParaRPr lang="it-IT" sz="1800" b="1" dirty="0">
              <a:solidFill>
                <a:schemeClr val="tx1"/>
              </a:solidFill>
            </a:endParaRPr>
          </a:p>
          <a:p>
            <a:pPr algn="just" defTabSz="812699">
              <a:spcAft>
                <a:spcPts val="600"/>
              </a:spcAft>
              <a:defRPr/>
            </a:pPr>
            <a:r>
              <a:rPr lang="it-IT" sz="1800" b="1" dirty="0" smtClean="0">
                <a:solidFill>
                  <a:schemeClr val="tx1"/>
                </a:solidFill>
              </a:rPr>
              <a:t> </a:t>
            </a:r>
            <a:endParaRPr lang="it-IT" sz="1800" b="1" dirty="0">
              <a:solidFill>
                <a:schemeClr val="tx1"/>
              </a:solidFill>
            </a:endParaRPr>
          </a:p>
        </p:txBody>
      </p:sp>
      <p:sp>
        <p:nvSpPr>
          <p:cNvPr id="11" name="Segnaposto contenuto 3"/>
          <p:cNvSpPr txBox="1">
            <a:spLocks/>
          </p:cNvSpPr>
          <p:nvPr/>
        </p:nvSpPr>
        <p:spPr>
          <a:xfrm>
            <a:off x="415840" y="2716529"/>
            <a:ext cx="1366560" cy="346387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t-IT" sz="2000" b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DC002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egnaposto contenuto 1"/>
          <p:cNvSpPr txBox="1">
            <a:spLocks/>
          </p:cNvSpPr>
          <p:nvPr/>
        </p:nvSpPr>
        <p:spPr>
          <a:xfrm>
            <a:off x="1886346" y="2816028"/>
            <a:ext cx="8742523" cy="346386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t-IT" sz="2000" kern="1200" baseline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it-IT" sz="1800" dirty="0">
              <a:solidFill>
                <a:srgbClr val="717073"/>
              </a:solidFill>
            </a:endParaRPr>
          </a:p>
        </p:txBody>
      </p:sp>
      <p:sp>
        <p:nvSpPr>
          <p:cNvPr id="17" name="Segnaposto contenuto 3"/>
          <p:cNvSpPr txBox="1">
            <a:spLocks/>
          </p:cNvSpPr>
          <p:nvPr/>
        </p:nvSpPr>
        <p:spPr>
          <a:xfrm>
            <a:off x="415840" y="3397377"/>
            <a:ext cx="1366560" cy="346387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t-IT" sz="2000" b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DC002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egnaposto contenuto 1"/>
          <p:cNvSpPr txBox="1">
            <a:spLocks/>
          </p:cNvSpPr>
          <p:nvPr/>
        </p:nvSpPr>
        <p:spPr>
          <a:xfrm>
            <a:off x="1886346" y="3336693"/>
            <a:ext cx="8742523" cy="466344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t-IT" sz="2000" kern="1200" baseline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2699">
              <a:spcAft>
                <a:spcPts val="600"/>
              </a:spcAft>
              <a:defRPr/>
            </a:pPr>
            <a:r>
              <a:rPr lang="it-IT" sz="1800" b="1" dirty="0" smtClean="0">
                <a:solidFill>
                  <a:schemeClr val="tx1"/>
                </a:solidFill>
              </a:rPr>
              <a:t>Le azioni per l’accelerazione degli iter per l’operatività del Piano e delle risorse</a:t>
            </a:r>
            <a:endParaRPr lang="it-IT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37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egnaposto contenuto 2"/>
          <p:cNvSpPr txBox="1">
            <a:spLocks/>
          </p:cNvSpPr>
          <p:nvPr/>
        </p:nvSpPr>
        <p:spPr>
          <a:xfrm>
            <a:off x="336846" y="1040406"/>
            <a:ext cx="5547305" cy="2108559"/>
          </a:xfrm>
          <a:prstGeom prst="rect">
            <a:avLst/>
          </a:prstGeom>
          <a:solidFill>
            <a:schemeClr val="bg1"/>
          </a:solidFill>
          <a:ln w="19050">
            <a:noFill/>
            <a:prstDash val="sysDash"/>
          </a:ln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561"/>
              </a:spcBef>
              <a:spcAft>
                <a:spcPct val="0"/>
              </a:spcAft>
              <a:buClr>
                <a:srgbClr val="DC002E"/>
              </a:buClr>
              <a:buSzPct val="299000"/>
              <a:buFontTx/>
              <a:buNone/>
              <a:tabLst/>
              <a:defRPr/>
            </a:pPr>
            <a:r>
              <a:rPr kumimoji="0" lang="it-IT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sistema ferroviario è sempre stato caratterizzato da un intenso </a:t>
            </a:r>
            <a:r>
              <a:rPr kumimoji="0" lang="it-IT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utilizzo delle risorse finanziarie oltreché del </a:t>
            </a:r>
            <a:r>
              <a:rPr kumimoji="0" lang="it-IT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capitale umano. </a:t>
            </a:r>
            <a:r>
              <a:rPr kumimoji="0" lang="it-IT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Nasce con le ferrovie la </a:t>
            </a:r>
            <a:r>
              <a:rPr kumimoji="0" lang="it-IT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grande ingegneria italiana </a:t>
            </a:r>
            <a:r>
              <a:rPr kumimoji="0" lang="it-IT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la creazione di un corpo di </a:t>
            </a:r>
            <a:r>
              <a:rPr kumimoji="0" lang="it-IT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maestranze di altissima specializzazione</a:t>
            </a:r>
            <a:r>
              <a:rPr kumimoji="0" lang="it-IT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561"/>
              </a:spcBef>
              <a:spcAft>
                <a:spcPct val="0"/>
              </a:spcAft>
              <a:buClr>
                <a:srgbClr val="DC002E"/>
              </a:buClr>
              <a:buSzPct val="299000"/>
              <a:buFontTx/>
              <a:buNone/>
              <a:tabLst/>
              <a:defRPr/>
            </a:pPr>
            <a:endParaRPr kumimoji="0" lang="it-IT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9C007B8-0920-4AF1-B0FC-24F3F14BD0E4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407988" y="127927"/>
            <a:ext cx="11409363" cy="870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>
                <a:solidFill>
                  <a:schemeClr val="tx2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b" anchorCtr="0">
            <a:spAutoFit/>
          </a:bodyPr>
          <a:lstStyle/>
          <a:p>
            <a:r>
              <a:rPr lang="it-IT" dirty="0" smtClean="0">
                <a:latin typeface="+mj-lt"/>
              </a:rPr>
              <a:t>Le ferrovie hanno contribuito alla </a:t>
            </a:r>
            <a:r>
              <a:rPr lang="it-IT" dirty="0">
                <a:latin typeface="+mj-lt"/>
              </a:rPr>
              <a:t>storia del nostro </a:t>
            </a:r>
            <a:r>
              <a:rPr lang="it-IT" dirty="0" smtClean="0">
                <a:latin typeface="+mj-lt"/>
              </a:rPr>
              <a:t>Paese investendo in infrastrutture e curando un grande patrimonio di opere d'arte </a:t>
            </a:r>
            <a:endParaRPr lang="it-IT" dirty="0">
              <a:latin typeface="+mj-lt"/>
            </a:endParaRPr>
          </a:p>
        </p:txBody>
      </p:sp>
      <p:sp>
        <p:nvSpPr>
          <p:cNvPr id="82" name="Rettangolo 81"/>
          <p:cNvSpPr/>
          <p:nvPr/>
        </p:nvSpPr>
        <p:spPr>
          <a:xfrm>
            <a:off x="354742" y="2248433"/>
            <a:ext cx="5521939" cy="1154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DC002E"/>
              </a:buClr>
              <a:buSzPct val="299000"/>
              <a:buFontTx/>
              <a:buNone/>
              <a:tabLst/>
              <a:defRPr/>
            </a:pPr>
            <a:r>
              <a:rPr kumimoji="0" lang="it-IT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Dalla 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fine degli anni ’90, </a:t>
            </a:r>
            <a:r>
              <a:rPr kumimoji="0" lang="it-IT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inizia 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 </a:t>
            </a: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sviluppo su tutta la rete di tecnologie di sistema per la circolazione, che garantiscono più sicurezza, flessibilità gestionale e capacità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endParaRPr kumimoji="0" lang="it-IT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DC002E"/>
              </a:buClr>
              <a:buSzPct val="299000"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RFI è tra i principali investitori del Paese.</a:t>
            </a:r>
            <a:endParaRPr kumimoji="0" lang="it-IT" sz="16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ttangolo 12">
            <a:extLst/>
          </p:cNvPr>
          <p:cNvSpPr/>
          <p:nvPr/>
        </p:nvSpPr>
        <p:spPr>
          <a:xfrm>
            <a:off x="5972777" y="1034246"/>
            <a:ext cx="5545138" cy="5747554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5" name="Gruppo 2"/>
          <p:cNvGrpSpPr>
            <a:grpSpLocks/>
          </p:cNvGrpSpPr>
          <p:nvPr/>
        </p:nvGrpSpPr>
        <p:grpSpPr bwMode="auto">
          <a:xfrm>
            <a:off x="6901815" y="1288415"/>
            <a:ext cx="4464050" cy="4540250"/>
            <a:chOff x="6672064" y="1160748"/>
            <a:chExt cx="4537184" cy="4635650"/>
          </a:xfrm>
        </p:grpSpPr>
        <p:sp>
          <p:nvSpPr>
            <p:cNvPr id="16" name="Rounded Rectangle 69">
              <a:extLst/>
            </p:cNvPr>
            <p:cNvSpPr/>
            <p:nvPr/>
          </p:nvSpPr>
          <p:spPr bwMode="auto">
            <a:xfrm>
              <a:off x="8548574" y="3835161"/>
              <a:ext cx="2660674" cy="41007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76 % linee con telecomando</a:t>
              </a:r>
            </a:p>
          </p:txBody>
        </p:sp>
        <p:sp>
          <p:nvSpPr>
            <p:cNvPr id="17" name="Oval 67">
              <a:extLst/>
            </p:cNvPr>
            <p:cNvSpPr/>
            <p:nvPr/>
          </p:nvSpPr>
          <p:spPr bwMode="auto">
            <a:xfrm>
              <a:off x="8430788" y="3810849"/>
              <a:ext cx="440488" cy="47815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ounded Rectangle 73">
              <a:extLst/>
            </p:cNvPr>
            <p:cNvSpPr/>
            <p:nvPr/>
          </p:nvSpPr>
          <p:spPr bwMode="auto">
            <a:xfrm>
              <a:off x="8227486" y="3305142"/>
              <a:ext cx="2981762" cy="4100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100% della rete con SCMT/SSC</a:t>
              </a:r>
            </a:p>
          </p:txBody>
        </p:sp>
        <p:sp>
          <p:nvSpPr>
            <p:cNvPr id="19" name="Oval 74">
              <a:extLst/>
            </p:cNvPr>
            <p:cNvSpPr/>
            <p:nvPr/>
          </p:nvSpPr>
          <p:spPr bwMode="auto">
            <a:xfrm>
              <a:off x="8069362" y="3269483"/>
              <a:ext cx="442101" cy="47815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ounded Rectangle 16">
              <a:extLst/>
            </p:cNvPr>
            <p:cNvSpPr/>
            <p:nvPr/>
          </p:nvSpPr>
          <p:spPr bwMode="auto">
            <a:xfrm>
              <a:off x="7073828" y="1715081"/>
              <a:ext cx="4135420" cy="4116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~17.000 km linea (34% al Sud) </a:t>
              </a:r>
            </a:p>
          </p:txBody>
        </p:sp>
        <p:sp>
          <p:nvSpPr>
            <p:cNvPr id="21" name="Oval 14">
              <a:extLst/>
            </p:cNvPr>
            <p:cNvSpPr/>
            <p:nvPr/>
          </p:nvSpPr>
          <p:spPr bwMode="auto">
            <a:xfrm>
              <a:off x="6989926" y="1672939"/>
              <a:ext cx="442101" cy="47815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ounded Rectangle 84">
              <a:extLst/>
            </p:cNvPr>
            <p:cNvSpPr/>
            <p:nvPr/>
          </p:nvSpPr>
          <p:spPr bwMode="auto">
            <a:xfrm>
              <a:off x="8955178" y="4363560"/>
              <a:ext cx="2254070" cy="4116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72 % linee elettrificate</a:t>
              </a:r>
              <a:endPara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val 85">
              <a:extLst/>
            </p:cNvPr>
            <p:cNvSpPr/>
            <p:nvPr/>
          </p:nvSpPr>
          <p:spPr bwMode="auto">
            <a:xfrm>
              <a:off x="8790600" y="4334385"/>
              <a:ext cx="440487" cy="47815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Rounded Rectangle 88">
              <a:extLst/>
            </p:cNvPr>
            <p:cNvSpPr/>
            <p:nvPr/>
          </p:nvSpPr>
          <p:spPr bwMode="auto">
            <a:xfrm>
              <a:off x="9318217" y="4893581"/>
              <a:ext cx="1891031" cy="4116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~200 impianti merci </a:t>
              </a:r>
            </a:p>
          </p:txBody>
        </p:sp>
        <p:sp>
          <p:nvSpPr>
            <p:cNvPr id="26" name="Oval 89">
              <a:extLst/>
            </p:cNvPr>
            <p:cNvSpPr/>
            <p:nvPr/>
          </p:nvSpPr>
          <p:spPr bwMode="auto">
            <a:xfrm>
              <a:off x="9158480" y="4872509"/>
              <a:ext cx="442101" cy="4797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Rounded Rectangle 92">
              <a:extLst/>
            </p:cNvPr>
            <p:cNvSpPr/>
            <p:nvPr/>
          </p:nvSpPr>
          <p:spPr bwMode="auto">
            <a:xfrm>
              <a:off x="6878593" y="1186682"/>
              <a:ext cx="4330655" cy="41007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~26.000 Persone </a:t>
              </a:r>
            </a:p>
          </p:txBody>
        </p:sp>
        <p:sp>
          <p:nvSpPr>
            <p:cNvPr id="28" name="Oval 93">
              <a:extLst/>
            </p:cNvPr>
            <p:cNvSpPr/>
            <p:nvPr/>
          </p:nvSpPr>
          <p:spPr bwMode="auto">
            <a:xfrm>
              <a:off x="6672064" y="1160748"/>
              <a:ext cx="440488" cy="4797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ounded Rectangle 116">
              <a:extLst/>
            </p:cNvPr>
            <p:cNvSpPr/>
            <p:nvPr/>
          </p:nvSpPr>
          <p:spPr bwMode="auto">
            <a:xfrm>
              <a:off x="7375553" y="2246722"/>
              <a:ext cx="3833695" cy="41007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~8.000 km linea a doppio binario </a:t>
              </a:r>
            </a:p>
          </p:txBody>
        </p:sp>
        <p:sp>
          <p:nvSpPr>
            <p:cNvPr id="30" name="Oval 118">
              <a:extLst/>
            </p:cNvPr>
            <p:cNvSpPr/>
            <p:nvPr/>
          </p:nvSpPr>
          <p:spPr bwMode="auto">
            <a:xfrm>
              <a:off x="7351351" y="2214305"/>
              <a:ext cx="440487" cy="47977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Rounded Rectangle 125">
              <a:extLst/>
            </p:cNvPr>
            <p:cNvSpPr/>
            <p:nvPr/>
          </p:nvSpPr>
          <p:spPr bwMode="auto">
            <a:xfrm>
              <a:off x="9600581" y="5384700"/>
              <a:ext cx="1608667" cy="4116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~2.200 stazioni</a:t>
              </a:r>
            </a:p>
          </p:txBody>
        </p:sp>
        <p:sp>
          <p:nvSpPr>
            <p:cNvPr id="32" name="Oval 126">
              <a:extLst/>
            </p:cNvPr>
            <p:cNvSpPr/>
            <p:nvPr/>
          </p:nvSpPr>
          <p:spPr bwMode="auto">
            <a:xfrm>
              <a:off x="9456979" y="5310141"/>
              <a:ext cx="442101" cy="47977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Rounded Rectangle 130">
              <a:extLst/>
            </p:cNvPr>
            <p:cNvSpPr/>
            <p:nvPr/>
          </p:nvSpPr>
          <p:spPr bwMode="auto">
            <a:xfrm>
              <a:off x="7682120" y="2775121"/>
              <a:ext cx="3527128" cy="4116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~9.000 km linea a semplice binario </a:t>
              </a:r>
            </a:p>
          </p:txBody>
        </p:sp>
        <p:sp>
          <p:nvSpPr>
            <p:cNvPr id="34" name="Oval 131">
              <a:extLst/>
            </p:cNvPr>
            <p:cNvSpPr/>
            <p:nvPr/>
          </p:nvSpPr>
          <p:spPr bwMode="auto">
            <a:xfrm>
              <a:off x="7688574" y="2749187"/>
              <a:ext cx="442101" cy="47815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5" name="Immagine 34">
              <a:extLst/>
            </p:cNvPr>
            <p:cNvPicPr>
              <a:picLocks noChangeAspect="1"/>
            </p:cNvPicPr>
            <p:nvPr/>
          </p:nvPicPr>
          <p:blipFill rotWithShape="1">
            <a:blip r:embed="rId3"/>
            <a:srcRect l="10806" r="21651"/>
            <a:stretch/>
          </p:blipFill>
          <p:spPr bwMode="auto">
            <a:xfrm>
              <a:off x="6706409" y="1182530"/>
              <a:ext cx="383406" cy="445393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36" name="Immagine 35">
              <a:extLst/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6991011" y="1639890"/>
              <a:ext cx="432885" cy="53359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7" name="Immagine 36">
              <a:extLst/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7351599" y="2200848"/>
              <a:ext cx="469420" cy="52133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8" name="Immagine 37">
              <a:extLst/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 bwMode="auto">
            <a:xfrm>
              <a:off x="8412476" y="3793269"/>
              <a:ext cx="477231" cy="533637"/>
            </a:xfrm>
            <a:prstGeom prst="ellipse">
              <a:avLst/>
            </a:prstGeom>
            <a:ln>
              <a:solidFill>
                <a:srgbClr val="DC002E"/>
              </a:solidFill>
            </a:ln>
            <a:effectLst>
              <a:softEdge rad="112500"/>
            </a:effectLst>
          </p:spPr>
        </p:pic>
        <p:pic>
          <p:nvPicPr>
            <p:cNvPr id="39" name="Immagine 38">
              <a:extLst/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 bwMode="auto">
            <a:xfrm>
              <a:off x="7680057" y="2749710"/>
              <a:ext cx="463529" cy="50998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0" name="Immagine 39">
              <a:extLst/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 bwMode="auto">
            <a:xfrm>
              <a:off x="8069799" y="3225559"/>
              <a:ext cx="475999" cy="5020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1" name="Immagine 40">
              <a:extLst/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 bwMode="auto">
            <a:xfrm>
              <a:off x="8791544" y="4335321"/>
              <a:ext cx="439814" cy="512812"/>
            </a:xfrm>
            <a:prstGeom prst="ellipse">
              <a:avLst/>
            </a:prstGeom>
            <a:ln>
              <a:solidFill>
                <a:srgbClr val="DC002E"/>
              </a:solidFill>
            </a:ln>
            <a:effectLst>
              <a:softEdge rad="112500"/>
            </a:effectLst>
          </p:spPr>
        </p:pic>
        <p:pic>
          <p:nvPicPr>
            <p:cNvPr id="42" name="Immagine 41">
              <a:extLst/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 bwMode="auto">
            <a:xfrm>
              <a:off x="9457355" y="5266399"/>
              <a:ext cx="440954" cy="509882"/>
            </a:xfrm>
            <a:prstGeom prst="ellipse">
              <a:avLst/>
            </a:prstGeom>
            <a:ln>
              <a:noFill/>
            </a:ln>
            <a:effectLst>
              <a:softEdge rad="31750"/>
            </a:effectLst>
          </p:spPr>
        </p:pic>
        <p:pic>
          <p:nvPicPr>
            <p:cNvPr id="44" name="Immagine 43">
              <a:extLst/>
            </p:cNvPr>
            <p:cNvPicPr>
              <a:picLocks noChangeAspect="1"/>
            </p:cNvPicPr>
            <p:nvPr/>
          </p:nvPicPr>
          <p:blipFill rotWithShape="1">
            <a:blip r:embed="rId11"/>
            <a:srcRect l="14319" r="8879"/>
            <a:stretch/>
          </p:blipFill>
          <p:spPr bwMode="auto">
            <a:xfrm>
              <a:off x="9149238" y="4865431"/>
              <a:ext cx="450815" cy="490492"/>
            </a:xfrm>
            <a:prstGeom prst="ellipse">
              <a:avLst/>
            </a:prstGeom>
            <a:ln>
              <a:noFill/>
            </a:ln>
            <a:effectLst>
              <a:softEdge rad="31750"/>
            </a:effectLst>
          </p:spPr>
        </p:pic>
      </p:grpSp>
      <p:grpSp>
        <p:nvGrpSpPr>
          <p:cNvPr id="48" name="Gruppo 15">
            <a:extLst/>
          </p:cNvPr>
          <p:cNvGrpSpPr>
            <a:grpSpLocks/>
          </p:cNvGrpSpPr>
          <p:nvPr/>
        </p:nvGrpSpPr>
        <p:grpSpPr bwMode="auto">
          <a:xfrm>
            <a:off x="6078417" y="2576201"/>
            <a:ext cx="2726995" cy="2984938"/>
            <a:chOff x="7074591" y="60728"/>
            <a:chExt cx="4228262" cy="5763786"/>
          </a:xfrm>
          <a:effectLst>
            <a:glow rad="101600">
              <a:schemeClr val="tx1">
                <a:alpha val="60000"/>
              </a:schemeClr>
            </a:glow>
          </a:effectLst>
        </p:grpSpPr>
        <p:grpSp>
          <p:nvGrpSpPr>
            <p:cNvPr id="49" name="Gruppo 556">
              <a:extLst/>
            </p:cNvPr>
            <p:cNvGrpSpPr>
              <a:grpSpLocks/>
            </p:cNvGrpSpPr>
            <p:nvPr/>
          </p:nvGrpSpPr>
          <p:grpSpPr bwMode="auto">
            <a:xfrm>
              <a:off x="7074591" y="60728"/>
              <a:ext cx="4228262" cy="5763786"/>
              <a:chOff x="4827951" y="349429"/>
              <a:chExt cx="4236544" cy="4738430"/>
            </a:xfrm>
          </p:grpSpPr>
          <p:sp>
            <p:nvSpPr>
              <p:cNvPr id="51" name="Freeform 2">
                <a:extLst/>
              </p:cNvPr>
              <p:cNvSpPr>
                <a:spLocks/>
              </p:cNvSpPr>
              <p:nvPr/>
            </p:nvSpPr>
            <p:spPr bwMode="auto">
              <a:xfrm>
                <a:off x="4859468" y="396451"/>
                <a:ext cx="4205027" cy="4097593"/>
              </a:xfrm>
              <a:custGeom>
                <a:avLst/>
                <a:gdLst/>
                <a:ahLst/>
                <a:cxnLst>
                  <a:cxn ang="0">
                    <a:pos x="3421" y="2662"/>
                  </a:cxn>
                  <a:cxn ang="0">
                    <a:pos x="3320" y="2952"/>
                  </a:cxn>
                  <a:cxn ang="0">
                    <a:pos x="3543" y="3123"/>
                  </a:cxn>
                  <a:cxn ang="0">
                    <a:pos x="3470" y="3279"/>
                  </a:cxn>
                  <a:cxn ang="0">
                    <a:pos x="3348" y="3534"/>
                  </a:cxn>
                  <a:cxn ang="0">
                    <a:pos x="3116" y="3720"/>
                  </a:cxn>
                  <a:cxn ang="0">
                    <a:pos x="3159" y="3482"/>
                  </a:cxn>
                  <a:cxn ang="0">
                    <a:pos x="3236" y="3289"/>
                  </a:cxn>
                  <a:cxn ang="0">
                    <a:pos x="3090" y="3000"/>
                  </a:cxn>
                  <a:cxn ang="0">
                    <a:pos x="2938" y="2874"/>
                  </a:cxn>
                  <a:cxn ang="0">
                    <a:pos x="2783" y="2732"/>
                  </a:cxn>
                  <a:cxn ang="0">
                    <a:pos x="2573" y="2647"/>
                  </a:cxn>
                  <a:cxn ang="0">
                    <a:pos x="2506" y="2555"/>
                  </a:cxn>
                  <a:cxn ang="0">
                    <a:pos x="2384" y="2443"/>
                  </a:cxn>
                  <a:cxn ang="0">
                    <a:pos x="2135" y="2393"/>
                  </a:cxn>
                  <a:cxn ang="0">
                    <a:pos x="1886" y="2242"/>
                  </a:cxn>
                  <a:cxn ang="0">
                    <a:pos x="1664" y="2066"/>
                  </a:cxn>
                  <a:cxn ang="0">
                    <a:pos x="1439" y="1950"/>
                  </a:cxn>
                  <a:cxn ang="0">
                    <a:pos x="1312" y="1781"/>
                  </a:cxn>
                  <a:cxn ang="0">
                    <a:pos x="1235" y="1587"/>
                  </a:cxn>
                  <a:cxn ang="0">
                    <a:pos x="1155" y="1388"/>
                  </a:cxn>
                  <a:cxn ang="0">
                    <a:pos x="1014" y="1264"/>
                  </a:cxn>
                  <a:cxn ang="0">
                    <a:pos x="814" y="1159"/>
                  </a:cxn>
                  <a:cxn ang="0">
                    <a:pos x="642" y="1133"/>
                  </a:cxn>
                  <a:cxn ang="0">
                    <a:pos x="464" y="1324"/>
                  </a:cxn>
                  <a:cxn ang="0">
                    <a:pos x="290" y="1312"/>
                  </a:cxn>
                  <a:cxn ang="0">
                    <a:pos x="176" y="1219"/>
                  </a:cxn>
                  <a:cxn ang="0">
                    <a:pos x="101" y="1031"/>
                  </a:cxn>
                  <a:cxn ang="0">
                    <a:pos x="13" y="862"/>
                  </a:cxn>
                  <a:cxn ang="0">
                    <a:pos x="170" y="728"/>
                  </a:cxn>
                  <a:cxn ang="0">
                    <a:pos x="86" y="526"/>
                  </a:cxn>
                  <a:cxn ang="0">
                    <a:pos x="326" y="479"/>
                  </a:cxn>
                  <a:cxn ang="0">
                    <a:pos x="475" y="347"/>
                  </a:cxn>
                  <a:cxn ang="0">
                    <a:pos x="618" y="405"/>
                  </a:cxn>
                  <a:cxn ang="0">
                    <a:pos x="758" y="532"/>
                  </a:cxn>
                  <a:cxn ang="0">
                    <a:pos x="833" y="311"/>
                  </a:cxn>
                  <a:cxn ang="0">
                    <a:pos x="975" y="323"/>
                  </a:cxn>
                  <a:cxn ang="0">
                    <a:pos x="1082" y="293"/>
                  </a:cxn>
                  <a:cxn ang="0">
                    <a:pos x="1175" y="203"/>
                  </a:cxn>
                  <a:cxn ang="0">
                    <a:pos x="1338" y="144"/>
                  </a:cxn>
                  <a:cxn ang="0">
                    <a:pos x="1561" y="46"/>
                  </a:cxn>
                  <a:cxn ang="0">
                    <a:pos x="1724" y="88"/>
                  </a:cxn>
                  <a:cxn ang="0">
                    <a:pos x="1954" y="191"/>
                  </a:cxn>
                  <a:cxn ang="0">
                    <a:pos x="2173" y="247"/>
                  </a:cxn>
                  <a:cxn ang="0">
                    <a:pos x="2158" y="395"/>
                  </a:cxn>
                  <a:cxn ang="0">
                    <a:pos x="2259" y="564"/>
                  </a:cxn>
                  <a:cxn ang="0">
                    <a:pos x="2156" y="518"/>
                  </a:cxn>
                  <a:cxn ang="0">
                    <a:pos x="2004" y="592"/>
                  </a:cxn>
                  <a:cxn ang="0">
                    <a:pos x="1782" y="772"/>
                  </a:cxn>
                  <a:cxn ang="0">
                    <a:pos x="1780" y="937"/>
                  </a:cxn>
                  <a:cxn ang="0">
                    <a:pos x="1840" y="1197"/>
                  </a:cxn>
                  <a:cxn ang="0">
                    <a:pos x="2100" y="1374"/>
                  </a:cxn>
                  <a:cxn ang="0">
                    <a:pos x="2298" y="1568"/>
                  </a:cxn>
                  <a:cxn ang="0">
                    <a:pos x="2435" y="1851"/>
                  </a:cxn>
                  <a:cxn ang="0">
                    <a:pos x="2659" y="2030"/>
                  </a:cxn>
                  <a:cxn ang="0">
                    <a:pos x="2983" y="2072"/>
                  </a:cxn>
                  <a:cxn ang="0">
                    <a:pos x="3084" y="2164"/>
                  </a:cxn>
                  <a:cxn ang="0">
                    <a:pos x="3238" y="2321"/>
                  </a:cxn>
                  <a:cxn ang="0">
                    <a:pos x="3485" y="2397"/>
                  </a:cxn>
                  <a:cxn ang="0">
                    <a:pos x="3698" y="2501"/>
                  </a:cxn>
                  <a:cxn ang="0">
                    <a:pos x="3894" y="2617"/>
                  </a:cxn>
                  <a:cxn ang="0">
                    <a:pos x="3962" y="2836"/>
                  </a:cxn>
                  <a:cxn ang="0">
                    <a:pos x="3805" y="2740"/>
                  </a:cxn>
                </a:cxnLst>
                <a:rect l="0" t="0" r="r" b="b"/>
                <a:pathLst>
                  <a:path w="3992" h="3722">
                    <a:moveTo>
                      <a:pt x="3625" y="2686"/>
                    </a:moveTo>
                    <a:lnTo>
                      <a:pt x="3623" y="2686"/>
                    </a:lnTo>
                    <a:lnTo>
                      <a:pt x="3621" y="2686"/>
                    </a:lnTo>
                    <a:lnTo>
                      <a:pt x="3621" y="2684"/>
                    </a:lnTo>
                    <a:lnTo>
                      <a:pt x="3619" y="2682"/>
                    </a:lnTo>
                    <a:lnTo>
                      <a:pt x="3619" y="2680"/>
                    </a:lnTo>
                    <a:lnTo>
                      <a:pt x="3616" y="2680"/>
                    </a:lnTo>
                    <a:lnTo>
                      <a:pt x="3614" y="2680"/>
                    </a:lnTo>
                    <a:lnTo>
                      <a:pt x="3612" y="2680"/>
                    </a:lnTo>
                    <a:lnTo>
                      <a:pt x="3610" y="2680"/>
                    </a:lnTo>
                    <a:lnTo>
                      <a:pt x="3608" y="2680"/>
                    </a:lnTo>
                    <a:lnTo>
                      <a:pt x="3606" y="2680"/>
                    </a:lnTo>
                    <a:lnTo>
                      <a:pt x="3606" y="2680"/>
                    </a:lnTo>
                    <a:lnTo>
                      <a:pt x="3604" y="2680"/>
                    </a:lnTo>
                    <a:lnTo>
                      <a:pt x="3601" y="2680"/>
                    </a:lnTo>
                    <a:lnTo>
                      <a:pt x="3599" y="2680"/>
                    </a:lnTo>
                    <a:lnTo>
                      <a:pt x="3599" y="2680"/>
                    </a:lnTo>
                    <a:lnTo>
                      <a:pt x="3597" y="2678"/>
                    </a:lnTo>
                    <a:lnTo>
                      <a:pt x="3597" y="2678"/>
                    </a:lnTo>
                    <a:lnTo>
                      <a:pt x="3595" y="2678"/>
                    </a:lnTo>
                    <a:lnTo>
                      <a:pt x="3595" y="2678"/>
                    </a:lnTo>
                    <a:lnTo>
                      <a:pt x="3593" y="2676"/>
                    </a:lnTo>
                    <a:lnTo>
                      <a:pt x="3593" y="2674"/>
                    </a:lnTo>
                    <a:lnTo>
                      <a:pt x="3591" y="2674"/>
                    </a:lnTo>
                    <a:lnTo>
                      <a:pt x="3591" y="2674"/>
                    </a:lnTo>
                    <a:lnTo>
                      <a:pt x="3589" y="2674"/>
                    </a:lnTo>
                    <a:lnTo>
                      <a:pt x="3589" y="2674"/>
                    </a:lnTo>
                    <a:lnTo>
                      <a:pt x="3586" y="2672"/>
                    </a:lnTo>
                    <a:lnTo>
                      <a:pt x="3586" y="2674"/>
                    </a:lnTo>
                    <a:lnTo>
                      <a:pt x="3584" y="2672"/>
                    </a:lnTo>
                    <a:lnTo>
                      <a:pt x="3584" y="2672"/>
                    </a:lnTo>
                    <a:lnTo>
                      <a:pt x="3582" y="2672"/>
                    </a:lnTo>
                    <a:lnTo>
                      <a:pt x="3580" y="2672"/>
                    </a:lnTo>
                    <a:lnTo>
                      <a:pt x="3580" y="2670"/>
                    </a:lnTo>
                    <a:lnTo>
                      <a:pt x="3578" y="2670"/>
                    </a:lnTo>
                    <a:lnTo>
                      <a:pt x="3576" y="2670"/>
                    </a:lnTo>
                    <a:lnTo>
                      <a:pt x="3576" y="2670"/>
                    </a:lnTo>
                    <a:lnTo>
                      <a:pt x="3574" y="2670"/>
                    </a:lnTo>
                    <a:lnTo>
                      <a:pt x="3571" y="2670"/>
                    </a:lnTo>
                    <a:lnTo>
                      <a:pt x="3569" y="2668"/>
                    </a:lnTo>
                    <a:lnTo>
                      <a:pt x="3569" y="2668"/>
                    </a:lnTo>
                    <a:lnTo>
                      <a:pt x="3567" y="2666"/>
                    </a:lnTo>
                    <a:lnTo>
                      <a:pt x="3567" y="2668"/>
                    </a:lnTo>
                    <a:lnTo>
                      <a:pt x="3567" y="2666"/>
                    </a:lnTo>
                    <a:lnTo>
                      <a:pt x="3565" y="2666"/>
                    </a:lnTo>
                    <a:lnTo>
                      <a:pt x="3565" y="2664"/>
                    </a:lnTo>
                    <a:lnTo>
                      <a:pt x="3563" y="2664"/>
                    </a:lnTo>
                    <a:lnTo>
                      <a:pt x="3561" y="2664"/>
                    </a:lnTo>
                    <a:lnTo>
                      <a:pt x="3558" y="2664"/>
                    </a:lnTo>
                    <a:lnTo>
                      <a:pt x="3558" y="2664"/>
                    </a:lnTo>
                    <a:lnTo>
                      <a:pt x="3556" y="2662"/>
                    </a:lnTo>
                    <a:lnTo>
                      <a:pt x="3556" y="2662"/>
                    </a:lnTo>
                    <a:lnTo>
                      <a:pt x="3554" y="2662"/>
                    </a:lnTo>
                    <a:lnTo>
                      <a:pt x="3554" y="2660"/>
                    </a:lnTo>
                    <a:lnTo>
                      <a:pt x="3552" y="2660"/>
                    </a:lnTo>
                    <a:lnTo>
                      <a:pt x="3550" y="2660"/>
                    </a:lnTo>
                    <a:lnTo>
                      <a:pt x="3550" y="2658"/>
                    </a:lnTo>
                    <a:lnTo>
                      <a:pt x="3548" y="2658"/>
                    </a:lnTo>
                    <a:lnTo>
                      <a:pt x="3546" y="2658"/>
                    </a:lnTo>
                    <a:lnTo>
                      <a:pt x="3546" y="2658"/>
                    </a:lnTo>
                    <a:lnTo>
                      <a:pt x="3543" y="2658"/>
                    </a:lnTo>
                    <a:lnTo>
                      <a:pt x="3543" y="2657"/>
                    </a:lnTo>
                    <a:lnTo>
                      <a:pt x="3541" y="2657"/>
                    </a:lnTo>
                    <a:lnTo>
                      <a:pt x="3539" y="2657"/>
                    </a:lnTo>
                    <a:lnTo>
                      <a:pt x="3539" y="2655"/>
                    </a:lnTo>
                    <a:lnTo>
                      <a:pt x="3537" y="2655"/>
                    </a:lnTo>
                    <a:lnTo>
                      <a:pt x="3535" y="2655"/>
                    </a:lnTo>
                    <a:lnTo>
                      <a:pt x="3533" y="2655"/>
                    </a:lnTo>
                    <a:lnTo>
                      <a:pt x="3531" y="2655"/>
                    </a:lnTo>
                    <a:lnTo>
                      <a:pt x="3531" y="2655"/>
                    </a:lnTo>
                    <a:lnTo>
                      <a:pt x="3531" y="2653"/>
                    </a:lnTo>
                    <a:lnTo>
                      <a:pt x="3531" y="2651"/>
                    </a:lnTo>
                    <a:lnTo>
                      <a:pt x="3533" y="2651"/>
                    </a:lnTo>
                    <a:lnTo>
                      <a:pt x="3533" y="2649"/>
                    </a:lnTo>
                    <a:lnTo>
                      <a:pt x="3535" y="2649"/>
                    </a:lnTo>
                    <a:lnTo>
                      <a:pt x="3537" y="2649"/>
                    </a:lnTo>
                    <a:lnTo>
                      <a:pt x="3539" y="2649"/>
                    </a:lnTo>
                    <a:lnTo>
                      <a:pt x="3541" y="2647"/>
                    </a:lnTo>
                    <a:lnTo>
                      <a:pt x="3541" y="2647"/>
                    </a:lnTo>
                    <a:lnTo>
                      <a:pt x="3541" y="2645"/>
                    </a:lnTo>
                    <a:lnTo>
                      <a:pt x="3543" y="2645"/>
                    </a:lnTo>
                    <a:lnTo>
                      <a:pt x="3543" y="2643"/>
                    </a:lnTo>
                    <a:lnTo>
                      <a:pt x="3543" y="2641"/>
                    </a:lnTo>
                    <a:lnTo>
                      <a:pt x="3546" y="2639"/>
                    </a:lnTo>
                    <a:lnTo>
                      <a:pt x="3546" y="2639"/>
                    </a:lnTo>
                    <a:lnTo>
                      <a:pt x="3546" y="2637"/>
                    </a:lnTo>
                    <a:lnTo>
                      <a:pt x="3546" y="2635"/>
                    </a:lnTo>
                    <a:lnTo>
                      <a:pt x="3543" y="2633"/>
                    </a:lnTo>
                    <a:lnTo>
                      <a:pt x="3543" y="2631"/>
                    </a:lnTo>
                    <a:lnTo>
                      <a:pt x="3541" y="2631"/>
                    </a:lnTo>
                    <a:lnTo>
                      <a:pt x="3541" y="2629"/>
                    </a:lnTo>
                    <a:lnTo>
                      <a:pt x="3539" y="2629"/>
                    </a:lnTo>
                    <a:lnTo>
                      <a:pt x="3537" y="2627"/>
                    </a:lnTo>
                    <a:lnTo>
                      <a:pt x="3537" y="2627"/>
                    </a:lnTo>
                    <a:lnTo>
                      <a:pt x="3535" y="2627"/>
                    </a:lnTo>
                    <a:lnTo>
                      <a:pt x="3535" y="2625"/>
                    </a:lnTo>
                    <a:lnTo>
                      <a:pt x="3535" y="2625"/>
                    </a:lnTo>
                    <a:lnTo>
                      <a:pt x="3533" y="2627"/>
                    </a:lnTo>
                    <a:lnTo>
                      <a:pt x="3533" y="2627"/>
                    </a:lnTo>
                    <a:lnTo>
                      <a:pt x="3531" y="2625"/>
                    </a:lnTo>
                    <a:lnTo>
                      <a:pt x="3533" y="2627"/>
                    </a:lnTo>
                    <a:lnTo>
                      <a:pt x="3531" y="2627"/>
                    </a:lnTo>
                    <a:lnTo>
                      <a:pt x="3531" y="2627"/>
                    </a:lnTo>
                    <a:lnTo>
                      <a:pt x="3531" y="2629"/>
                    </a:lnTo>
                    <a:lnTo>
                      <a:pt x="3531" y="2627"/>
                    </a:lnTo>
                    <a:lnTo>
                      <a:pt x="3528" y="2625"/>
                    </a:lnTo>
                    <a:lnTo>
                      <a:pt x="3528" y="2627"/>
                    </a:lnTo>
                    <a:lnTo>
                      <a:pt x="3528" y="2629"/>
                    </a:lnTo>
                    <a:lnTo>
                      <a:pt x="3528" y="2627"/>
                    </a:lnTo>
                    <a:lnTo>
                      <a:pt x="3526" y="2627"/>
                    </a:lnTo>
                    <a:lnTo>
                      <a:pt x="3526" y="2627"/>
                    </a:lnTo>
                    <a:lnTo>
                      <a:pt x="3524" y="2627"/>
                    </a:lnTo>
                    <a:lnTo>
                      <a:pt x="3524" y="2627"/>
                    </a:lnTo>
                    <a:lnTo>
                      <a:pt x="3522" y="2627"/>
                    </a:lnTo>
                    <a:lnTo>
                      <a:pt x="3522" y="2627"/>
                    </a:lnTo>
                    <a:lnTo>
                      <a:pt x="3520" y="2627"/>
                    </a:lnTo>
                    <a:lnTo>
                      <a:pt x="3520" y="2625"/>
                    </a:lnTo>
                    <a:lnTo>
                      <a:pt x="3520" y="2623"/>
                    </a:lnTo>
                    <a:lnTo>
                      <a:pt x="3520" y="2621"/>
                    </a:lnTo>
                    <a:lnTo>
                      <a:pt x="3520" y="2619"/>
                    </a:lnTo>
                    <a:lnTo>
                      <a:pt x="3518" y="2619"/>
                    </a:lnTo>
                    <a:lnTo>
                      <a:pt x="3516" y="2617"/>
                    </a:lnTo>
                    <a:lnTo>
                      <a:pt x="3513" y="2617"/>
                    </a:lnTo>
                    <a:lnTo>
                      <a:pt x="3513" y="2617"/>
                    </a:lnTo>
                    <a:lnTo>
                      <a:pt x="3511" y="2615"/>
                    </a:lnTo>
                    <a:lnTo>
                      <a:pt x="3509" y="2615"/>
                    </a:lnTo>
                    <a:lnTo>
                      <a:pt x="3507" y="2615"/>
                    </a:lnTo>
                    <a:lnTo>
                      <a:pt x="3505" y="2615"/>
                    </a:lnTo>
                    <a:lnTo>
                      <a:pt x="3503" y="2613"/>
                    </a:lnTo>
                    <a:lnTo>
                      <a:pt x="3501" y="2613"/>
                    </a:lnTo>
                    <a:lnTo>
                      <a:pt x="3498" y="2613"/>
                    </a:lnTo>
                    <a:lnTo>
                      <a:pt x="3496" y="2613"/>
                    </a:lnTo>
                    <a:lnTo>
                      <a:pt x="3496" y="2613"/>
                    </a:lnTo>
                    <a:lnTo>
                      <a:pt x="3494" y="2613"/>
                    </a:lnTo>
                    <a:lnTo>
                      <a:pt x="3492" y="2613"/>
                    </a:lnTo>
                    <a:lnTo>
                      <a:pt x="3490" y="2613"/>
                    </a:lnTo>
                    <a:lnTo>
                      <a:pt x="3488" y="2613"/>
                    </a:lnTo>
                    <a:lnTo>
                      <a:pt x="3485" y="2613"/>
                    </a:lnTo>
                    <a:lnTo>
                      <a:pt x="3483" y="2613"/>
                    </a:lnTo>
                    <a:lnTo>
                      <a:pt x="3481" y="2613"/>
                    </a:lnTo>
                    <a:lnTo>
                      <a:pt x="3479" y="2615"/>
                    </a:lnTo>
                    <a:lnTo>
                      <a:pt x="3477" y="2615"/>
                    </a:lnTo>
                    <a:lnTo>
                      <a:pt x="3477" y="2615"/>
                    </a:lnTo>
                    <a:lnTo>
                      <a:pt x="3475" y="2617"/>
                    </a:lnTo>
                    <a:lnTo>
                      <a:pt x="3473" y="2617"/>
                    </a:lnTo>
                    <a:lnTo>
                      <a:pt x="3470" y="2617"/>
                    </a:lnTo>
                    <a:lnTo>
                      <a:pt x="3468" y="2619"/>
                    </a:lnTo>
                    <a:lnTo>
                      <a:pt x="3466" y="2619"/>
                    </a:lnTo>
                    <a:lnTo>
                      <a:pt x="3464" y="2621"/>
                    </a:lnTo>
                    <a:lnTo>
                      <a:pt x="3464" y="2621"/>
                    </a:lnTo>
                    <a:lnTo>
                      <a:pt x="3462" y="2623"/>
                    </a:lnTo>
                    <a:lnTo>
                      <a:pt x="3460" y="2623"/>
                    </a:lnTo>
                    <a:lnTo>
                      <a:pt x="3458" y="2625"/>
                    </a:lnTo>
                    <a:lnTo>
                      <a:pt x="3458" y="2625"/>
                    </a:lnTo>
                    <a:lnTo>
                      <a:pt x="3455" y="2627"/>
                    </a:lnTo>
                    <a:lnTo>
                      <a:pt x="3453" y="2627"/>
                    </a:lnTo>
                    <a:lnTo>
                      <a:pt x="3451" y="2629"/>
                    </a:lnTo>
                    <a:lnTo>
                      <a:pt x="3451" y="2631"/>
                    </a:lnTo>
                    <a:lnTo>
                      <a:pt x="3449" y="2631"/>
                    </a:lnTo>
                    <a:lnTo>
                      <a:pt x="3447" y="2633"/>
                    </a:lnTo>
                    <a:lnTo>
                      <a:pt x="3447" y="2633"/>
                    </a:lnTo>
                    <a:lnTo>
                      <a:pt x="3445" y="2635"/>
                    </a:lnTo>
                    <a:lnTo>
                      <a:pt x="3443" y="2637"/>
                    </a:lnTo>
                    <a:lnTo>
                      <a:pt x="3443" y="2637"/>
                    </a:lnTo>
                    <a:lnTo>
                      <a:pt x="3440" y="2639"/>
                    </a:lnTo>
                    <a:lnTo>
                      <a:pt x="3438" y="2641"/>
                    </a:lnTo>
                    <a:lnTo>
                      <a:pt x="3438" y="2641"/>
                    </a:lnTo>
                    <a:lnTo>
                      <a:pt x="3436" y="2643"/>
                    </a:lnTo>
                    <a:lnTo>
                      <a:pt x="3434" y="2645"/>
                    </a:lnTo>
                    <a:lnTo>
                      <a:pt x="3434" y="2645"/>
                    </a:lnTo>
                    <a:lnTo>
                      <a:pt x="3432" y="2647"/>
                    </a:lnTo>
                    <a:lnTo>
                      <a:pt x="3432" y="2649"/>
                    </a:lnTo>
                    <a:lnTo>
                      <a:pt x="3430" y="2651"/>
                    </a:lnTo>
                    <a:lnTo>
                      <a:pt x="3427" y="2651"/>
                    </a:lnTo>
                    <a:lnTo>
                      <a:pt x="3427" y="2653"/>
                    </a:lnTo>
                    <a:lnTo>
                      <a:pt x="3425" y="2655"/>
                    </a:lnTo>
                    <a:lnTo>
                      <a:pt x="3425" y="2657"/>
                    </a:lnTo>
                    <a:lnTo>
                      <a:pt x="3423" y="2657"/>
                    </a:lnTo>
                    <a:lnTo>
                      <a:pt x="3423" y="2658"/>
                    </a:lnTo>
                    <a:lnTo>
                      <a:pt x="3421" y="2660"/>
                    </a:lnTo>
                    <a:lnTo>
                      <a:pt x="3421" y="2662"/>
                    </a:lnTo>
                    <a:lnTo>
                      <a:pt x="3419" y="2662"/>
                    </a:lnTo>
                    <a:lnTo>
                      <a:pt x="3419" y="2664"/>
                    </a:lnTo>
                    <a:lnTo>
                      <a:pt x="3417" y="2666"/>
                    </a:lnTo>
                    <a:lnTo>
                      <a:pt x="3417" y="2668"/>
                    </a:lnTo>
                    <a:lnTo>
                      <a:pt x="3415" y="2670"/>
                    </a:lnTo>
                    <a:lnTo>
                      <a:pt x="3415" y="2672"/>
                    </a:lnTo>
                    <a:lnTo>
                      <a:pt x="3415" y="2674"/>
                    </a:lnTo>
                    <a:lnTo>
                      <a:pt x="3415" y="2676"/>
                    </a:lnTo>
                    <a:lnTo>
                      <a:pt x="3412" y="2678"/>
                    </a:lnTo>
                    <a:lnTo>
                      <a:pt x="3412" y="2678"/>
                    </a:lnTo>
                    <a:lnTo>
                      <a:pt x="3412" y="2680"/>
                    </a:lnTo>
                    <a:lnTo>
                      <a:pt x="3410" y="2682"/>
                    </a:lnTo>
                    <a:lnTo>
                      <a:pt x="3410" y="2684"/>
                    </a:lnTo>
                    <a:lnTo>
                      <a:pt x="3408" y="2686"/>
                    </a:lnTo>
                    <a:lnTo>
                      <a:pt x="3408" y="2686"/>
                    </a:lnTo>
                    <a:lnTo>
                      <a:pt x="3406" y="2688"/>
                    </a:lnTo>
                    <a:lnTo>
                      <a:pt x="3406" y="2690"/>
                    </a:lnTo>
                    <a:lnTo>
                      <a:pt x="3406" y="2692"/>
                    </a:lnTo>
                    <a:lnTo>
                      <a:pt x="3404" y="2694"/>
                    </a:lnTo>
                    <a:lnTo>
                      <a:pt x="3404" y="2696"/>
                    </a:lnTo>
                    <a:lnTo>
                      <a:pt x="3402" y="2696"/>
                    </a:lnTo>
                    <a:lnTo>
                      <a:pt x="3402" y="2698"/>
                    </a:lnTo>
                    <a:lnTo>
                      <a:pt x="3400" y="2698"/>
                    </a:lnTo>
                    <a:lnTo>
                      <a:pt x="3400" y="2700"/>
                    </a:lnTo>
                    <a:lnTo>
                      <a:pt x="3397" y="2702"/>
                    </a:lnTo>
                    <a:lnTo>
                      <a:pt x="3397" y="2704"/>
                    </a:lnTo>
                    <a:lnTo>
                      <a:pt x="3395" y="2706"/>
                    </a:lnTo>
                    <a:lnTo>
                      <a:pt x="3395" y="2706"/>
                    </a:lnTo>
                    <a:lnTo>
                      <a:pt x="3393" y="2708"/>
                    </a:lnTo>
                    <a:lnTo>
                      <a:pt x="3393" y="2710"/>
                    </a:lnTo>
                    <a:lnTo>
                      <a:pt x="3393" y="2712"/>
                    </a:lnTo>
                    <a:lnTo>
                      <a:pt x="3391" y="2714"/>
                    </a:lnTo>
                    <a:lnTo>
                      <a:pt x="3391" y="2714"/>
                    </a:lnTo>
                    <a:lnTo>
                      <a:pt x="3391" y="2716"/>
                    </a:lnTo>
                    <a:lnTo>
                      <a:pt x="3391" y="2718"/>
                    </a:lnTo>
                    <a:lnTo>
                      <a:pt x="3389" y="2720"/>
                    </a:lnTo>
                    <a:lnTo>
                      <a:pt x="3389" y="2722"/>
                    </a:lnTo>
                    <a:lnTo>
                      <a:pt x="3387" y="2724"/>
                    </a:lnTo>
                    <a:lnTo>
                      <a:pt x="3387" y="2726"/>
                    </a:lnTo>
                    <a:lnTo>
                      <a:pt x="3387" y="2728"/>
                    </a:lnTo>
                    <a:lnTo>
                      <a:pt x="3385" y="2728"/>
                    </a:lnTo>
                    <a:lnTo>
                      <a:pt x="3385" y="2730"/>
                    </a:lnTo>
                    <a:lnTo>
                      <a:pt x="3382" y="2732"/>
                    </a:lnTo>
                    <a:lnTo>
                      <a:pt x="3382" y="2734"/>
                    </a:lnTo>
                    <a:lnTo>
                      <a:pt x="3382" y="2736"/>
                    </a:lnTo>
                    <a:lnTo>
                      <a:pt x="3382" y="2738"/>
                    </a:lnTo>
                    <a:lnTo>
                      <a:pt x="3382" y="2740"/>
                    </a:lnTo>
                    <a:lnTo>
                      <a:pt x="3380" y="2742"/>
                    </a:lnTo>
                    <a:lnTo>
                      <a:pt x="3380" y="2744"/>
                    </a:lnTo>
                    <a:lnTo>
                      <a:pt x="3380" y="2744"/>
                    </a:lnTo>
                    <a:lnTo>
                      <a:pt x="3380" y="2746"/>
                    </a:lnTo>
                    <a:lnTo>
                      <a:pt x="3380" y="2748"/>
                    </a:lnTo>
                    <a:lnTo>
                      <a:pt x="3380" y="2750"/>
                    </a:lnTo>
                    <a:lnTo>
                      <a:pt x="3380" y="2750"/>
                    </a:lnTo>
                    <a:lnTo>
                      <a:pt x="3380" y="2752"/>
                    </a:lnTo>
                    <a:lnTo>
                      <a:pt x="3378" y="2754"/>
                    </a:lnTo>
                    <a:lnTo>
                      <a:pt x="3378" y="2754"/>
                    </a:lnTo>
                    <a:lnTo>
                      <a:pt x="3376" y="2756"/>
                    </a:lnTo>
                    <a:lnTo>
                      <a:pt x="3376" y="2758"/>
                    </a:lnTo>
                    <a:lnTo>
                      <a:pt x="3374" y="2760"/>
                    </a:lnTo>
                    <a:lnTo>
                      <a:pt x="3374" y="2762"/>
                    </a:lnTo>
                    <a:lnTo>
                      <a:pt x="3372" y="2762"/>
                    </a:lnTo>
                    <a:lnTo>
                      <a:pt x="3372" y="2764"/>
                    </a:lnTo>
                    <a:lnTo>
                      <a:pt x="3369" y="2766"/>
                    </a:lnTo>
                    <a:lnTo>
                      <a:pt x="3369" y="2768"/>
                    </a:lnTo>
                    <a:lnTo>
                      <a:pt x="3369" y="2770"/>
                    </a:lnTo>
                    <a:lnTo>
                      <a:pt x="3367" y="2770"/>
                    </a:lnTo>
                    <a:lnTo>
                      <a:pt x="3367" y="2772"/>
                    </a:lnTo>
                    <a:lnTo>
                      <a:pt x="3367" y="2774"/>
                    </a:lnTo>
                    <a:lnTo>
                      <a:pt x="3367" y="2776"/>
                    </a:lnTo>
                    <a:lnTo>
                      <a:pt x="3367" y="2778"/>
                    </a:lnTo>
                    <a:lnTo>
                      <a:pt x="3365" y="2778"/>
                    </a:lnTo>
                    <a:lnTo>
                      <a:pt x="3365" y="2778"/>
                    </a:lnTo>
                    <a:lnTo>
                      <a:pt x="3365" y="2780"/>
                    </a:lnTo>
                    <a:lnTo>
                      <a:pt x="3363" y="2780"/>
                    </a:lnTo>
                    <a:lnTo>
                      <a:pt x="3361" y="2782"/>
                    </a:lnTo>
                    <a:lnTo>
                      <a:pt x="3361" y="2782"/>
                    </a:lnTo>
                    <a:lnTo>
                      <a:pt x="3359" y="2784"/>
                    </a:lnTo>
                    <a:lnTo>
                      <a:pt x="3357" y="2786"/>
                    </a:lnTo>
                    <a:lnTo>
                      <a:pt x="3357" y="2786"/>
                    </a:lnTo>
                    <a:lnTo>
                      <a:pt x="3354" y="2788"/>
                    </a:lnTo>
                    <a:lnTo>
                      <a:pt x="3352" y="2790"/>
                    </a:lnTo>
                    <a:lnTo>
                      <a:pt x="3350" y="2792"/>
                    </a:lnTo>
                    <a:lnTo>
                      <a:pt x="3350" y="2794"/>
                    </a:lnTo>
                    <a:lnTo>
                      <a:pt x="3348" y="2794"/>
                    </a:lnTo>
                    <a:lnTo>
                      <a:pt x="3346" y="2796"/>
                    </a:lnTo>
                    <a:lnTo>
                      <a:pt x="3346" y="2798"/>
                    </a:lnTo>
                    <a:lnTo>
                      <a:pt x="3346" y="2798"/>
                    </a:lnTo>
                    <a:lnTo>
                      <a:pt x="3344" y="2800"/>
                    </a:lnTo>
                    <a:lnTo>
                      <a:pt x="3342" y="2802"/>
                    </a:lnTo>
                    <a:lnTo>
                      <a:pt x="3342" y="2804"/>
                    </a:lnTo>
                    <a:lnTo>
                      <a:pt x="3342" y="2806"/>
                    </a:lnTo>
                    <a:lnTo>
                      <a:pt x="3339" y="2808"/>
                    </a:lnTo>
                    <a:lnTo>
                      <a:pt x="3339" y="2808"/>
                    </a:lnTo>
                    <a:lnTo>
                      <a:pt x="3339" y="2810"/>
                    </a:lnTo>
                    <a:lnTo>
                      <a:pt x="3339" y="2812"/>
                    </a:lnTo>
                    <a:lnTo>
                      <a:pt x="3339" y="2814"/>
                    </a:lnTo>
                    <a:lnTo>
                      <a:pt x="3339" y="2816"/>
                    </a:lnTo>
                    <a:lnTo>
                      <a:pt x="3339" y="2818"/>
                    </a:lnTo>
                    <a:lnTo>
                      <a:pt x="3339" y="2820"/>
                    </a:lnTo>
                    <a:lnTo>
                      <a:pt x="3339" y="2822"/>
                    </a:lnTo>
                    <a:lnTo>
                      <a:pt x="3339" y="2824"/>
                    </a:lnTo>
                    <a:lnTo>
                      <a:pt x="3339" y="2826"/>
                    </a:lnTo>
                    <a:lnTo>
                      <a:pt x="3339" y="2826"/>
                    </a:lnTo>
                    <a:lnTo>
                      <a:pt x="3342" y="2828"/>
                    </a:lnTo>
                    <a:lnTo>
                      <a:pt x="3342" y="2830"/>
                    </a:lnTo>
                    <a:lnTo>
                      <a:pt x="3342" y="2832"/>
                    </a:lnTo>
                    <a:lnTo>
                      <a:pt x="3344" y="2834"/>
                    </a:lnTo>
                    <a:lnTo>
                      <a:pt x="3344" y="2836"/>
                    </a:lnTo>
                    <a:lnTo>
                      <a:pt x="3344" y="2838"/>
                    </a:lnTo>
                    <a:lnTo>
                      <a:pt x="3344" y="2838"/>
                    </a:lnTo>
                    <a:lnTo>
                      <a:pt x="3346" y="2840"/>
                    </a:lnTo>
                    <a:lnTo>
                      <a:pt x="3346" y="2842"/>
                    </a:lnTo>
                    <a:lnTo>
                      <a:pt x="3346" y="2844"/>
                    </a:lnTo>
                    <a:lnTo>
                      <a:pt x="3346" y="2846"/>
                    </a:lnTo>
                    <a:lnTo>
                      <a:pt x="3348" y="2848"/>
                    </a:lnTo>
                    <a:lnTo>
                      <a:pt x="3348" y="2850"/>
                    </a:lnTo>
                    <a:lnTo>
                      <a:pt x="3350" y="2850"/>
                    </a:lnTo>
                    <a:lnTo>
                      <a:pt x="3350" y="2852"/>
                    </a:lnTo>
                    <a:lnTo>
                      <a:pt x="3352" y="2854"/>
                    </a:lnTo>
                    <a:lnTo>
                      <a:pt x="3352" y="2856"/>
                    </a:lnTo>
                    <a:lnTo>
                      <a:pt x="3352" y="2858"/>
                    </a:lnTo>
                    <a:lnTo>
                      <a:pt x="3352" y="2858"/>
                    </a:lnTo>
                    <a:lnTo>
                      <a:pt x="3350" y="2860"/>
                    </a:lnTo>
                    <a:lnTo>
                      <a:pt x="3348" y="2862"/>
                    </a:lnTo>
                    <a:lnTo>
                      <a:pt x="3348" y="2864"/>
                    </a:lnTo>
                    <a:lnTo>
                      <a:pt x="3348" y="2864"/>
                    </a:lnTo>
                    <a:lnTo>
                      <a:pt x="3346" y="2866"/>
                    </a:lnTo>
                    <a:lnTo>
                      <a:pt x="3346" y="2868"/>
                    </a:lnTo>
                    <a:lnTo>
                      <a:pt x="3346" y="2870"/>
                    </a:lnTo>
                    <a:lnTo>
                      <a:pt x="3344" y="2872"/>
                    </a:lnTo>
                    <a:lnTo>
                      <a:pt x="3342" y="2872"/>
                    </a:lnTo>
                    <a:lnTo>
                      <a:pt x="3342" y="2874"/>
                    </a:lnTo>
                    <a:lnTo>
                      <a:pt x="3339" y="2876"/>
                    </a:lnTo>
                    <a:lnTo>
                      <a:pt x="3339" y="2878"/>
                    </a:lnTo>
                    <a:lnTo>
                      <a:pt x="3337" y="2880"/>
                    </a:lnTo>
                    <a:lnTo>
                      <a:pt x="3337" y="2880"/>
                    </a:lnTo>
                    <a:lnTo>
                      <a:pt x="3335" y="2882"/>
                    </a:lnTo>
                    <a:lnTo>
                      <a:pt x="3333" y="2882"/>
                    </a:lnTo>
                    <a:lnTo>
                      <a:pt x="3333" y="2884"/>
                    </a:lnTo>
                    <a:lnTo>
                      <a:pt x="3331" y="2886"/>
                    </a:lnTo>
                    <a:lnTo>
                      <a:pt x="3331" y="2888"/>
                    </a:lnTo>
                    <a:lnTo>
                      <a:pt x="3329" y="2890"/>
                    </a:lnTo>
                    <a:lnTo>
                      <a:pt x="3329" y="2890"/>
                    </a:lnTo>
                    <a:lnTo>
                      <a:pt x="3327" y="2892"/>
                    </a:lnTo>
                    <a:lnTo>
                      <a:pt x="3327" y="2894"/>
                    </a:lnTo>
                    <a:lnTo>
                      <a:pt x="3324" y="2896"/>
                    </a:lnTo>
                    <a:lnTo>
                      <a:pt x="3324" y="2898"/>
                    </a:lnTo>
                    <a:lnTo>
                      <a:pt x="3324" y="2898"/>
                    </a:lnTo>
                    <a:lnTo>
                      <a:pt x="3322" y="2900"/>
                    </a:lnTo>
                    <a:lnTo>
                      <a:pt x="3322" y="2902"/>
                    </a:lnTo>
                    <a:lnTo>
                      <a:pt x="3322" y="2904"/>
                    </a:lnTo>
                    <a:lnTo>
                      <a:pt x="3320" y="2906"/>
                    </a:lnTo>
                    <a:lnTo>
                      <a:pt x="3320" y="2908"/>
                    </a:lnTo>
                    <a:lnTo>
                      <a:pt x="3318" y="2908"/>
                    </a:lnTo>
                    <a:lnTo>
                      <a:pt x="3318" y="2910"/>
                    </a:lnTo>
                    <a:lnTo>
                      <a:pt x="3316" y="2912"/>
                    </a:lnTo>
                    <a:lnTo>
                      <a:pt x="3316" y="2914"/>
                    </a:lnTo>
                    <a:lnTo>
                      <a:pt x="3314" y="2916"/>
                    </a:lnTo>
                    <a:lnTo>
                      <a:pt x="3314" y="2916"/>
                    </a:lnTo>
                    <a:lnTo>
                      <a:pt x="3314" y="2918"/>
                    </a:lnTo>
                    <a:lnTo>
                      <a:pt x="3312" y="2920"/>
                    </a:lnTo>
                    <a:lnTo>
                      <a:pt x="3312" y="2922"/>
                    </a:lnTo>
                    <a:lnTo>
                      <a:pt x="3312" y="2924"/>
                    </a:lnTo>
                    <a:lnTo>
                      <a:pt x="3312" y="2926"/>
                    </a:lnTo>
                    <a:lnTo>
                      <a:pt x="3312" y="2928"/>
                    </a:lnTo>
                    <a:lnTo>
                      <a:pt x="3312" y="2930"/>
                    </a:lnTo>
                    <a:lnTo>
                      <a:pt x="3309" y="2932"/>
                    </a:lnTo>
                    <a:lnTo>
                      <a:pt x="3309" y="2934"/>
                    </a:lnTo>
                    <a:lnTo>
                      <a:pt x="3312" y="2934"/>
                    </a:lnTo>
                    <a:lnTo>
                      <a:pt x="3312" y="2936"/>
                    </a:lnTo>
                    <a:lnTo>
                      <a:pt x="3312" y="2938"/>
                    </a:lnTo>
                    <a:lnTo>
                      <a:pt x="3312" y="2940"/>
                    </a:lnTo>
                    <a:lnTo>
                      <a:pt x="3312" y="2942"/>
                    </a:lnTo>
                    <a:lnTo>
                      <a:pt x="3312" y="2944"/>
                    </a:lnTo>
                    <a:lnTo>
                      <a:pt x="3314" y="2946"/>
                    </a:lnTo>
                    <a:lnTo>
                      <a:pt x="3314" y="2948"/>
                    </a:lnTo>
                    <a:lnTo>
                      <a:pt x="3316" y="2948"/>
                    </a:lnTo>
                    <a:lnTo>
                      <a:pt x="3316" y="2950"/>
                    </a:lnTo>
                    <a:lnTo>
                      <a:pt x="3318" y="2952"/>
                    </a:lnTo>
                    <a:lnTo>
                      <a:pt x="3320" y="2952"/>
                    </a:lnTo>
                    <a:lnTo>
                      <a:pt x="3322" y="2954"/>
                    </a:lnTo>
                    <a:lnTo>
                      <a:pt x="3322" y="2954"/>
                    </a:lnTo>
                    <a:lnTo>
                      <a:pt x="3324" y="2956"/>
                    </a:lnTo>
                    <a:lnTo>
                      <a:pt x="3327" y="2956"/>
                    </a:lnTo>
                    <a:lnTo>
                      <a:pt x="3329" y="2958"/>
                    </a:lnTo>
                    <a:lnTo>
                      <a:pt x="3327" y="2960"/>
                    </a:lnTo>
                    <a:lnTo>
                      <a:pt x="3327" y="2962"/>
                    </a:lnTo>
                    <a:lnTo>
                      <a:pt x="3327" y="2964"/>
                    </a:lnTo>
                    <a:lnTo>
                      <a:pt x="3327" y="2966"/>
                    </a:lnTo>
                    <a:lnTo>
                      <a:pt x="3327" y="2966"/>
                    </a:lnTo>
                    <a:lnTo>
                      <a:pt x="3327" y="2968"/>
                    </a:lnTo>
                    <a:lnTo>
                      <a:pt x="3327" y="2970"/>
                    </a:lnTo>
                    <a:lnTo>
                      <a:pt x="3327" y="2972"/>
                    </a:lnTo>
                    <a:lnTo>
                      <a:pt x="3327" y="2974"/>
                    </a:lnTo>
                    <a:lnTo>
                      <a:pt x="3327" y="2976"/>
                    </a:lnTo>
                    <a:lnTo>
                      <a:pt x="3329" y="2978"/>
                    </a:lnTo>
                    <a:lnTo>
                      <a:pt x="3329" y="2978"/>
                    </a:lnTo>
                    <a:lnTo>
                      <a:pt x="3329" y="2980"/>
                    </a:lnTo>
                    <a:lnTo>
                      <a:pt x="3331" y="2982"/>
                    </a:lnTo>
                    <a:lnTo>
                      <a:pt x="3333" y="2984"/>
                    </a:lnTo>
                    <a:lnTo>
                      <a:pt x="3333" y="2984"/>
                    </a:lnTo>
                    <a:lnTo>
                      <a:pt x="3335" y="2986"/>
                    </a:lnTo>
                    <a:lnTo>
                      <a:pt x="3337" y="2986"/>
                    </a:lnTo>
                    <a:lnTo>
                      <a:pt x="3339" y="2988"/>
                    </a:lnTo>
                    <a:lnTo>
                      <a:pt x="3339" y="2988"/>
                    </a:lnTo>
                    <a:lnTo>
                      <a:pt x="3342" y="2990"/>
                    </a:lnTo>
                    <a:lnTo>
                      <a:pt x="3344" y="2990"/>
                    </a:lnTo>
                    <a:lnTo>
                      <a:pt x="3346" y="2990"/>
                    </a:lnTo>
                    <a:lnTo>
                      <a:pt x="3348" y="2992"/>
                    </a:lnTo>
                    <a:lnTo>
                      <a:pt x="3350" y="2992"/>
                    </a:lnTo>
                    <a:lnTo>
                      <a:pt x="3350" y="2994"/>
                    </a:lnTo>
                    <a:lnTo>
                      <a:pt x="3352" y="2994"/>
                    </a:lnTo>
                    <a:lnTo>
                      <a:pt x="3354" y="2994"/>
                    </a:lnTo>
                    <a:lnTo>
                      <a:pt x="3357" y="2996"/>
                    </a:lnTo>
                    <a:lnTo>
                      <a:pt x="3359" y="2996"/>
                    </a:lnTo>
                    <a:lnTo>
                      <a:pt x="3361" y="2996"/>
                    </a:lnTo>
                    <a:lnTo>
                      <a:pt x="3363" y="2996"/>
                    </a:lnTo>
                    <a:lnTo>
                      <a:pt x="3365" y="2996"/>
                    </a:lnTo>
                    <a:lnTo>
                      <a:pt x="3367" y="2998"/>
                    </a:lnTo>
                    <a:lnTo>
                      <a:pt x="3369" y="2998"/>
                    </a:lnTo>
                    <a:lnTo>
                      <a:pt x="3369" y="2996"/>
                    </a:lnTo>
                    <a:lnTo>
                      <a:pt x="3372" y="2996"/>
                    </a:lnTo>
                    <a:lnTo>
                      <a:pt x="3374" y="2996"/>
                    </a:lnTo>
                    <a:lnTo>
                      <a:pt x="3376" y="2996"/>
                    </a:lnTo>
                    <a:lnTo>
                      <a:pt x="3378" y="2996"/>
                    </a:lnTo>
                    <a:lnTo>
                      <a:pt x="3380" y="2996"/>
                    </a:lnTo>
                    <a:lnTo>
                      <a:pt x="3382" y="2996"/>
                    </a:lnTo>
                    <a:lnTo>
                      <a:pt x="3385" y="2996"/>
                    </a:lnTo>
                    <a:lnTo>
                      <a:pt x="3387" y="2994"/>
                    </a:lnTo>
                    <a:lnTo>
                      <a:pt x="3389" y="2994"/>
                    </a:lnTo>
                    <a:lnTo>
                      <a:pt x="3391" y="2996"/>
                    </a:lnTo>
                    <a:lnTo>
                      <a:pt x="3393" y="2996"/>
                    </a:lnTo>
                    <a:lnTo>
                      <a:pt x="3393" y="2996"/>
                    </a:lnTo>
                    <a:lnTo>
                      <a:pt x="3395" y="2996"/>
                    </a:lnTo>
                    <a:lnTo>
                      <a:pt x="3397" y="2996"/>
                    </a:lnTo>
                    <a:lnTo>
                      <a:pt x="3400" y="2996"/>
                    </a:lnTo>
                    <a:lnTo>
                      <a:pt x="3402" y="2996"/>
                    </a:lnTo>
                    <a:lnTo>
                      <a:pt x="3404" y="2994"/>
                    </a:lnTo>
                    <a:lnTo>
                      <a:pt x="3406" y="2994"/>
                    </a:lnTo>
                    <a:lnTo>
                      <a:pt x="3408" y="2992"/>
                    </a:lnTo>
                    <a:lnTo>
                      <a:pt x="3408" y="2992"/>
                    </a:lnTo>
                    <a:lnTo>
                      <a:pt x="3410" y="2992"/>
                    </a:lnTo>
                    <a:lnTo>
                      <a:pt x="3412" y="2992"/>
                    </a:lnTo>
                    <a:lnTo>
                      <a:pt x="3415" y="2992"/>
                    </a:lnTo>
                    <a:lnTo>
                      <a:pt x="3417" y="2994"/>
                    </a:lnTo>
                    <a:lnTo>
                      <a:pt x="3417" y="2994"/>
                    </a:lnTo>
                    <a:lnTo>
                      <a:pt x="3419" y="2996"/>
                    </a:lnTo>
                    <a:lnTo>
                      <a:pt x="3421" y="2998"/>
                    </a:lnTo>
                    <a:lnTo>
                      <a:pt x="3421" y="2998"/>
                    </a:lnTo>
                    <a:lnTo>
                      <a:pt x="3423" y="3000"/>
                    </a:lnTo>
                    <a:lnTo>
                      <a:pt x="3425" y="3000"/>
                    </a:lnTo>
                    <a:lnTo>
                      <a:pt x="3427" y="3002"/>
                    </a:lnTo>
                    <a:lnTo>
                      <a:pt x="3430" y="3002"/>
                    </a:lnTo>
                    <a:lnTo>
                      <a:pt x="3430" y="3004"/>
                    </a:lnTo>
                    <a:lnTo>
                      <a:pt x="3432" y="3006"/>
                    </a:lnTo>
                    <a:lnTo>
                      <a:pt x="3432" y="3006"/>
                    </a:lnTo>
                    <a:lnTo>
                      <a:pt x="3434" y="3008"/>
                    </a:lnTo>
                    <a:lnTo>
                      <a:pt x="3434" y="3010"/>
                    </a:lnTo>
                    <a:lnTo>
                      <a:pt x="3434" y="3012"/>
                    </a:lnTo>
                    <a:lnTo>
                      <a:pt x="3436" y="3014"/>
                    </a:lnTo>
                    <a:lnTo>
                      <a:pt x="3438" y="3014"/>
                    </a:lnTo>
                    <a:lnTo>
                      <a:pt x="3438" y="3016"/>
                    </a:lnTo>
                    <a:lnTo>
                      <a:pt x="3440" y="3017"/>
                    </a:lnTo>
                    <a:lnTo>
                      <a:pt x="3443" y="3017"/>
                    </a:lnTo>
                    <a:lnTo>
                      <a:pt x="3443" y="3019"/>
                    </a:lnTo>
                    <a:lnTo>
                      <a:pt x="3445" y="3019"/>
                    </a:lnTo>
                    <a:lnTo>
                      <a:pt x="3447" y="3021"/>
                    </a:lnTo>
                    <a:lnTo>
                      <a:pt x="3449" y="3021"/>
                    </a:lnTo>
                    <a:lnTo>
                      <a:pt x="3449" y="3023"/>
                    </a:lnTo>
                    <a:lnTo>
                      <a:pt x="3451" y="3023"/>
                    </a:lnTo>
                    <a:lnTo>
                      <a:pt x="3453" y="3025"/>
                    </a:lnTo>
                    <a:lnTo>
                      <a:pt x="3455" y="3025"/>
                    </a:lnTo>
                    <a:lnTo>
                      <a:pt x="3458" y="3025"/>
                    </a:lnTo>
                    <a:lnTo>
                      <a:pt x="3460" y="3027"/>
                    </a:lnTo>
                    <a:lnTo>
                      <a:pt x="3460" y="3027"/>
                    </a:lnTo>
                    <a:lnTo>
                      <a:pt x="3462" y="3027"/>
                    </a:lnTo>
                    <a:lnTo>
                      <a:pt x="3464" y="3029"/>
                    </a:lnTo>
                    <a:lnTo>
                      <a:pt x="3466" y="3029"/>
                    </a:lnTo>
                    <a:lnTo>
                      <a:pt x="3468" y="3031"/>
                    </a:lnTo>
                    <a:lnTo>
                      <a:pt x="3468" y="3031"/>
                    </a:lnTo>
                    <a:lnTo>
                      <a:pt x="3470" y="3031"/>
                    </a:lnTo>
                    <a:lnTo>
                      <a:pt x="3473" y="3033"/>
                    </a:lnTo>
                    <a:lnTo>
                      <a:pt x="3475" y="3033"/>
                    </a:lnTo>
                    <a:lnTo>
                      <a:pt x="3477" y="3033"/>
                    </a:lnTo>
                    <a:lnTo>
                      <a:pt x="3477" y="3035"/>
                    </a:lnTo>
                    <a:lnTo>
                      <a:pt x="3479" y="3037"/>
                    </a:lnTo>
                    <a:lnTo>
                      <a:pt x="3481" y="3037"/>
                    </a:lnTo>
                    <a:lnTo>
                      <a:pt x="3483" y="3037"/>
                    </a:lnTo>
                    <a:lnTo>
                      <a:pt x="3485" y="3039"/>
                    </a:lnTo>
                    <a:lnTo>
                      <a:pt x="3488" y="3039"/>
                    </a:lnTo>
                    <a:lnTo>
                      <a:pt x="3490" y="3039"/>
                    </a:lnTo>
                    <a:lnTo>
                      <a:pt x="3490" y="3039"/>
                    </a:lnTo>
                    <a:lnTo>
                      <a:pt x="3492" y="3039"/>
                    </a:lnTo>
                    <a:lnTo>
                      <a:pt x="3494" y="3039"/>
                    </a:lnTo>
                    <a:lnTo>
                      <a:pt x="3496" y="3039"/>
                    </a:lnTo>
                    <a:lnTo>
                      <a:pt x="3498" y="3041"/>
                    </a:lnTo>
                    <a:lnTo>
                      <a:pt x="3501" y="3041"/>
                    </a:lnTo>
                    <a:lnTo>
                      <a:pt x="3503" y="3041"/>
                    </a:lnTo>
                    <a:lnTo>
                      <a:pt x="3505" y="3041"/>
                    </a:lnTo>
                    <a:lnTo>
                      <a:pt x="3507" y="3041"/>
                    </a:lnTo>
                    <a:lnTo>
                      <a:pt x="3507" y="3043"/>
                    </a:lnTo>
                    <a:lnTo>
                      <a:pt x="3509" y="3045"/>
                    </a:lnTo>
                    <a:lnTo>
                      <a:pt x="3509" y="3045"/>
                    </a:lnTo>
                    <a:lnTo>
                      <a:pt x="3511" y="3047"/>
                    </a:lnTo>
                    <a:lnTo>
                      <a:pt x="3511" y="3049"/>
                    </a:lnTo>
                    <a:lnTo>
                      <a:pt x="3511" y="3051"/>
                    </a:lnTo>
                    <a:lnTo>
                      <a:pt x="3513" y="3053"/>
                    </a:lnTo>
                    <a:lnTo>
                      <a:pt x="3513" y="3055"/>
                    </a:lnTo>
                    <a:lnTo>
                      <a:pt x="3516" y="3055"/>
                    </a:lnTo>
                    <a:lnTo>
                      <a:pt x="3516" y="3057"/>
                    </a:lnTo>
                    <a:lnTo>
                      <a:pt x="3518" y="3059"/>
                    </a:lnTo>
                    <a:lnTo>
                      <a:pt x="3520" y="3059"/>
                    </a:lnTo>
                    <a:lnTo>
                      <a:pt x="3522" y="3061"/>
                    </a:lnTo>
                    <a:lnTo>
                      <a:pt x="3522" y="3061"/>
                    </a:lnTo>
                    <a:lnTo>
                      <a:pt x="3524" y="3063"/>
                    </a:lnTo>
                    <a:lnTo>
                      <a:pt x="3526" y="3063"/>
                    </a:lnTo>
                    <a:lnTo>
                      <a:pt x="3528" y="3065"/>
                    </a:lnTo>
                    <a:lnTo>
                      <a:pt x="3528" y="3065"/>
                    </a:lnTo>
                    <a:lnTo>
                      <a:pt x="3531" y="3067"/>
                    </a:lnTo>
                    <a:lnTo>
                      <a:pt x="3533" y="3067"/>
                    </a:lnTo>
                    <a:lnTo>
                      <a:pt x="3535" y="3067"/>
                    </a:lnTo>
                    <a:lnTo>
                      <a:pt x="3537" y="3069"/>
                    </a:lnTo>
                    <a:lnTo>
                      <a:pt x="3539" y="3069"/>
                    </a:lnTo>
                    <a:lnTo>
                      <a:pt x="3539" y="3069"/>
                    </a:lnTo>
                    <a:lnTo>
                      <a:pt x="3541" y="3071"/>
                    </a:lnTo>
                    <a:lnTo>
                      <a:pt x="3543" y="3071"/>
                    </a:lnTo>
                    <a:lnTo>
                      <a:pt x="3546" y="3071"/>
                    </a:lnTo>
                    <a:lnTo>
                      <a:pt x="3548" y="3071"/>
                    </a:lnTo>
                    <a:lnTo>
                      <a:pt x="3550" y="3073"/>
                    </a:lnTo>
                    <a:lnTo>
                      <a:pt x="3552" y="3073"/>
                    </a:lnTo>
                    <a:lnTo>
                      <a:pt x="3554" y="3071"/>
                    </a:lnTo>
                    <a:lnTo>
                      <a:pt x="3556" y="3071"/>
                    </a:lnTo>
                    <a:lnTo>
                      <a:pt x="3556" y="3073"/>
                    </a:lnTo>
                    <a:lnTo>
                      <a:pt x="3554" y="3075"/>
                    </a:lnTo>
                    <a:lnTo>
                      <a:pt x="3554" y="3077"/>
                    </a:lnTo>
                    <a:lnTo>
                      <a:pt x="3554" y="3077"/>
                    </a:lnTo>
                    <a:lnTo>
                      <a:pt x="3552" y="3079"/>
                    </a:lnTo>
                    <a:lnTo>
                      <a:pt x="3552" y="3081"/>
                    </a:lnTo>
                    <a:lnTo>
                      <a:pt x="3550" y="3083"/>
                    </a:lnTo>
                    <a:lnTo>
                      <a:pt x="3550" y="3085"/>
                    </a:lnTo>
                    <a:lnTo>
                      <a:pt x="3550" y="3087"/>
                    </a:lnTo>
                    <a:lnTo>
                      <a:pt x="3550" y="3089"/>
                    </a:lnTo>
                    <a:lnTo>
                      <a:pt x="3550" y="3089"/>
                    </a:lnTo>
                    <a:lnTo>
                      <a:pt x="3550" y="3091"/>
                    </a:lnTo>
                    <a:lnTo>
                      <a:pt x="3548" y="3093"/>
                    </a:lnTo>
                    <a:lnTo>
                      <a:pt x="3548" y="3095"/>
                    </a:lnTo>
                    <a:lnTo>
                      <a:pt x="3548" y="3097"/>
                    </a:lnTo>
                    <a:lnTo>
                      <a:pt x="3548" y="3099"/>
                    </a:lnTo>
                    <a:lnTo>
                      <a:pt x="3546" y="3101"/>
                    </a:lnTo>
                    <a:lnTo>
                      <a:pt x="3546" y="3103"/>
                    </a:lnTo>
                    <a:lnTo>
                      <a:pt x="3546" y="3105"/>
                    </a:lnTo>
                    <a:lnTo>
                      <a:pt x="3543" y="3105"/>
                    </a:lnTo>
                    <a:lnTo>
                      <a:pt x="3543" y="3107"/>
                    </a:lnTo>
                    <a:lnTo>
                      <a:pt x="3543" y="3109"/>
                    </a:lnTo>
                    <a:lnTo>
                      <a:pt x="3543" y="3111"/>
                    </a:lnTo>
                    <a:lnTo>
                      <a:pt x="3543" y="3113"/>
                    </a:lnTo>
                    <a:lnTo>
                      <a:pt x="3543" y="3115"/>
                    </a:lnTo>
                    <a:lnTo>
                      <a:pt x="3543" y="3117"/>
                    </a:lnTo>
                    <a:lnTo>
                      <a:pt x="3543" y="3119"/>
                    </a:lnTo>
                    <a:lnTo>
                      <a:pt x="3546" y="3121"/>
                    </a:lnTo>
                    <a:lnTo>
                      <a:pt x="3543" y="3123"/>
                    </a:lnTo>
                    <a:lnTo>
                      <a:pt x="3543" y="3125"/>
                    </a:lnTo>
                    <a:lnTo>
                      <a:pt x="3543" y="3127"/>
                    </a:lnTo>
                    <a:lnTo>
                      <a:pt x="3543" y="3127"/>
                    </a:lnTo>
                    <a:lnTo>
                      <a:pt x="3543" y="3129"/>
                    </a:lnTo>
                    <a:lnTo>
                      <a:pt x="3543" y="3131"/>
                    </a:lnTo>
                    <a:lnTo>
                      <a:pt x="3543" y="3133"/>
                    </a:lnTo>
                    <a:lnTo>
                      <a:pt x="3546" y="3135"/>
                    </a:lnTo>
                    <a:lnTo>
                      <a:pt x="3546" y="3137"/>
                    </a:lnTo>
                    <a:lnTo>
                      <a:pt x="3548" y="3139"/>
                    </a:lnTo>
                    <a:lnTo>
                      <a:pt x="3548" y="3139"/>
                    </a:lnTo>
                    <a:lnTo>
                      <a:pt x="3550" y="3141"/>
                    </a:lnTo>
                    <a:lnTo>
                      <a:pt x="3550" y="3143"/>
                    </a:lnTo>
                    <a:lnTo>
                      <a:pt x="3552" y="3145"/>
                    </a:lnTo>
                    <a:lnTo>
                      <a:pt x="3552" y="3145"/>
                    </a:lnTo>
                    <a:lnTo>
                      <a:pt x="3554" y="3147"/>
                    </a:lnTo>
                    <a:lnTo>
                      <a:pt x="3556" y="3147"/>
                    </a:lnTo>
                    <a:lnTo>
                      <a:pt x="3558" y="3149"/>
                    </a:lnTo>
                    <a:lnTo>
                      <a:pt x="3558" y="3151"/>
                    </a:lnTo>
                    <a:lnTo>
                      <a:pt x="3561" y="3151"/>
                    </a:lnTo>
                    <a:lnTo>
                      <a:pt x="3561" y="3153"/>
                    </a:lnTo>
                    <a:lnTo>
                      <a:pt x="3561" y="3155"/>
                    </a:lnTo>
                    <a:lnTo>
                      <a:pt x="3561" y="3157"/>
                    </a:lnTo>
                    <a:lnTo>
                      <a:pt x="3561" y="3159"/>
                    </a:lnTo>
                    <a:lnTo>
                      <a:pt x="3558" y="3161"/>
                    </a:lnTo>
                    <a:lnTo>
                      <a:pt x="3558" y="3163"/>
                    </a:lnTo>
                    <a:lnTo>
                      <a:pt x="3558" y="3163"/>
                    </a:lnTo>
                    <a:lnTo>
                      <a:pt x="3556" y="3165"/>
                    </a:lnTo>
                    <a:lnTo>
                      <a:pt x="3556" y="3167"/>
                    </a:lnTo>
                    <a:lnTo>
                      <a:pt x="3556" y="3169"/>
                    </a:lnTo>
                    <a:lnTo>
                      <a:pt x="3554" y="3171"/>
                    </a:lnTo>
                    <a:lnTo>
                      <a:pt x="3554" y="3173"/>
                    </a:lnTo>
                    <a:lnTo>
                      <a:pt x="3554" y="3175"/>
                    </a:lnTo>
                    <a:lnTo>
                      <a:pt x="3552" y="3177"/>
                    </a:lnTo>
                    <a:lnTo>
                      <a:pt x="3552" y="3177"/>
                    </a:lnTo>
                    <a:lnTo>
                      <a:pt x="3552" y="3179"/>
                    </a:lnTo>
                    <a:lnTo>
                      <a:pt x="3552" y="3181"/>
                    </a:lnTo>
                    <a:lnTo>
                      <a:pt x="3552" y="3183"/>
                    </a:lnTo>
                    <a:lnTo>
                      <a:pt x="3552" y="3185"/>
                    </a:lnTo>
                    <a:lnTo>
                      <a:pt x="3552" y="3187"/>
                    </a:lnTo>
                    <a:lnTo>
                      <a:pt x="3552" y="3189"/>
                    </a:lnTo>
                    <a:lnTo>
                      <a:pt x="3552" y="3191"/>
                    </a:lnTo>
                    <a:lnTo>
                      <a:pt x="3552" y="3193"/>
                    </a:lnTo>
                    <a:lnTo>
                      <a:pt x="3552" y="3195"/>
                    </a:lnTo>
                    <a:lnTo>
                      <a:pt x="3552" y="3197"/>
                    </a:lnTo>
                    <a:lnTo>
                      <a:pt x="3552" y="3199"/>
                    </a:lnTo>
                    <a:lnTo>
                      <a:pt x="3552" y="3199"/>
                    </a:lnTo>
                    <a:lnTo>
                      <a:pt x="3554" y="3201"/>
                    </a:lnTo>
                    <a:lnTo>
                      <a:pt x="3554" y="3203"/>
                    </a:lnTo>
                    <a:lnTo>
                      <a:pt x="3556" y="3203"/>
                    </a:lnTo>
                    <a:lnTo>
                      <a:pt x="3558" y="3205"/>
                    </a:lnTo>
                    <a:lnTo>
                      <a:pt x="3561" y="3203"/>
                    </a:lnTo>
                    <a:lnTo>
                      <a:pt x="3561" y="3203"/>
                    </a:lnTo>
                    <a:lnTo>
                      <a:pt x="3561" y="3203"/>
                    </a:lnTo>
                    <a:lnTo>
                      <a:pt x="3561" y="3201"/>
                    </a:lnTo>
                    <a:lnTo>
                      <a:pt x="3561" y="3203"/>
                    </a:lnTo>
                    <a:lnTo>
                      <a:pt x="3561" y="3203"/>
                    </a:lnTo>
                    <a:lnTo>
                      <a:pt x="3563" y="3205"/>
                    </a:lnTo>
                    <a:lnTo>
                      <a:pt x="3563" y="3205"/>
                    </a:lnTo>
                    <a:lnTo>
                      <a:pt x="3561" y="3205"/>
                    </a:lnTo>
                    <a:lnTo>
                      <a:pt x="3561" y="3207"/>
                    </a:lnTo>
                    <a:lnTo>
                      <a:pt x="3561" y="3207"/>
                    </a:lnTo>
                    <a:lnTo>
                      <a:pt x="3561" y="3209"/>
                    </a:lnTo>
                    <a:lnTo>
                      <a:pt x="3561" y="3211"/>
                    </a:lnTo>
                    <a:lnTo>
                      <a:pt x="3561" y="3213"/>
                    </a:lnTo>
                    <a:lnTo>
                      <a:pt x="3563" y="3215"/>
                    </a:lnTo>
                    <a:lnTo>
                      <a:pt x="3563" y="3215"/>
                    </a:lnTo>
                    <a:lnTo>
                      <a:pt x="3565" y="3217"/>
                    </a:lnTo>
                    <a:lnTo>
                      <a:pt x="3567" y="3217"/>
                    </a:lnTo>
                    <a:lnTo>
                      <a:pt x="3567" y="3219"/>
                    </a:lnTo>
                    <a:lnTo>
                      <a:pt x="3569" y="3221"/>
                    </a:lnTo>
                    <a:lnTo>
                      <a:pt x="3569" y="3221"/>
                    </a:lnTo>
                    <a:lnTo>
                      <a:pt x="3571" y="3221"/>
                    </a:lnTo>
                    <a:lnTo>
                      <a:pt x="3574" y="3223"/>
                    </a:lnTo>
                    <a:lnTo>
                      <a:pt x="3576" y="3223"/>
                    </a:lnTo>
                    <a:lnTo>
                      <a:pt x="3578" y="3225"/>
                    </a:lnTo>
                    <a:lnTo>
                      <a:pt x="3580" y="3225"/>
                    </a:lnTo>
                    <a:lnTo>
                      <a:pt x="3580" y="3225"/>
                    </a:lnTo>
                    <a:lnTo>
                      <a:pt x="3582" y="3225"/>
                    </a:lnTo>
                    <a:lnTo>
                      <a:pt x="3584" y="3225"/>
                    </a:lnTo>
                    <a:lnTo>
                      <a:pt x="3586" y="3225"/>
                    </a:lnTo>
                    <a:lnTo>
                      <a:pt x="3586" y="3227"/>
                    </a:lnTo>
                    <a:lnTo>
                      <a:pt x="3586" y="3229"/>
                    </a:lnTo>
                    <a:lnTo>
                      <a:pt x="3584" y="3229"/>
                    </a:lnTo>
                    <a:lnTo>
                      <a:pt x="3582" y="3229"/>
                    </a:lnTo>
                    <a:lnTo>
                      <a:pt x="3582" y="3229"/>
                    </a:lnTo>
                    <a:lnTo>
                      <a:pt x="3582" y="3231"/>
                    </a:lnTo>
                    <a:lnTo>
                      <a:pt x="3580" y="3231"/>
                    </a:lnTo>
                    <a:lnTo>
                      <a:pt x="3580" y="3233"/>
                    </a:lnTo>
                    <a:lnTo>
                      <a:pt x="3578" y="3235"/>
                    </a:lnTo>
                    <a:lnTo>
                      <a:pt x="3578" y="3237"/>
                    </a:lnTo>
                    <a:lnTo>
                      <a:pt x="3576" y="3237"/>
                    </a:lnTo>
                    <a:lnTo>
                      <a:pt x="3576" y="3239"/>
                    </a:lnTo>
                    <a:lnTo>
                      <a:pt x="3576" y="3241"/>
                    </a:lnTo>
                    <a:lnTo>
                      <a:pt x="3574" y="3243"/>
                    </a:lnTo>
                    <a:lnTo>
                      <a:pt x="3574" y="3245"/>
                    </a:lnTo>
                    <a:lnTo>
                      <a:pt x="3574" y="3245"/>
                    </a:lnTo>
                    <a:lnTo>
                      <a:pt x="3574" y="3247"/>
                    </a:lnTo>
                    <a:lnTo>
                      <a:pt x="3574" y="3249"/>
                    </a:lnTo>
                    <a:lnTo>
                      <a:pt x="3576" y="3251"/>
                    </a:lnTo>
                    <a:lnTo>
                      <a:pt x="3576" y="3253"/>
                    </a:lnTo>
                    <a:lnTo>
                      <a:pt x="3578" y="3253"/>
                    </a:lnTo>
                    <a:lnTo>
                      <a:pt x="3578" y="3255"/>
                    </a:lnTo>
                    <a:lnTo>
                      <a:pt x="3578" y="3255"/>
                    </a:lnTo>
                    <a:lnTo>
                      <a:pt x="3578" y="3257"/>
                    </a:lnTo>
                    <a:lnTo>
                      <a:pt x="3578" y="3257"/>
                    </a:lnTo>
                    <a:lnTo>
                      <a:pt x="3576" y="3259"/>
                    </a:lnTo>
                    <a:lnTo>
                      <a:pt x="3576" y="3259"/>
                    </a:lnTo>
                    <a:lnTo>
                      <a:pt x="3574" y="3259"/>
                    </a:lnTo>
                    <a:lnTo>
                      <a:pt x="3571" y="3261"/>
                    </a:lnTo>
                    <a:lnTo>
                      <a:pt x="3571" y="3263"/>
                    </a:lnTo>
                    <a:lnTo>
                      <a:pt x="3569" y="3263"/>
                    </a:lnTo>
                    <a:lnTo>
                      <a:pt x="3569" y="3265"/>
                    </a:lnTo>
                    <a:lnTo>
                      <a:pt x="3567" y="3267"/>
                    </a:lnTo>
                    <a:lnTo>
                      <a:pt x="3567" y="3269"/>
                    </a:lnTo>
                    <a:lnTo>
                      <a:pt x="3565" y="3269"/>
                    </a:lnTo>
                    <a:lnTo>
                      <a:pt x="3565" y="3271"/>
                    </a:lnTo>
                    <a:lnTo>
                      <a:pt x="3563" y="3273"/>
                    </a:lnTo>
                    <a:lnTo>
                      <a:pt x="3563" y="3273"/>
                    </a:lnTo>
                    <a:lnTo>
                      <a:pt x="3561" y="3275"/>
                    </a:lnTo>
                    <a:lnTo>
                      <a:pt x="3561" y="3277"/>
                    </a:lnTo>
                    <a:lnTo>
                      <a:pt x="3558" y="3277"/>
                    </a:lnTo>
                    <a:lnTo>
                      <a:pt x="3556" y="3279"/>
                    </a:lnTo>
                    <a:lnTo>
                      <a:pt x="3556" y="3281"/>
                    </a:lnTo>
                    <a:lnTo>
                      <a:pt x="3556" y="3281"/>
                    </a:lnTo>
                    <a:lnTo>
                      <a:pt x="3554" y="3281"/>
                    </a:lnTo>
                    <a:lnTo>
                      <a:pt x="3556" y="3283"/>
                    </a:lnTo>
                    <a:lnTo>
                      <a:pt x="3554" y="3285"/>
                    </a:lnTo>
                    <a:lnTo>
                      <a:pt x="3552" y="3283"/>
                    </a:lnTo>
                    <a:lnTo>
                      <a:pt x="3554" y="3281"/>
                    </a:lnTo>
                    <a:lnTo>
                      <a:pt x="3554" y="3279"/>
                    </a:lnTo>
                    <a:lnTo>
                      <a:pt x="3552" y="3277"/>
                    </a:lnTo>
                    <a:lnTo>
                      <a:pt x="3552" y="3277"/>
                    </a:lnTo>
                    <a:lnTo>
                      <a:pt x="3550" y="3277"/>
                    </a:lnTo>
                    <a:lnTo>
                      <a:pt x="3548" y="3277"/>
                    </a:lnTo>
                    <a:lnTo>
                      <a:pt x="3546" y="3275"/>
                    </a:lnTo>
                    <a:lnTo>
                      <a:pt x="3546" y="3275"/>
                    </a:lnTo>
                    <a:lnTo>
                      <a:pt x="3543" y="3275"/>
                    </a:lnTo>
                    <a:lnTo>
                      <a:pt x="3541" y="3275"/>
                    </a:lnTo>
                    <a:lnTo>
                      <a:pt x="3539" y="3275"/>
                    </a:lnTo>
                    <a:lnTo>
                      <a:pt x="3537" y="3275"/>
                    </a:lnTo>
                    <a:lnTo>
                      <a:pt x="3535" y="3275"/>
                    </a:lnTo>
                    <a:lnTo>
                      <a:pt x="3533" y="3275"/>
                    </a:lnTo>
                    <a:lnTo>
                      <a:pt x="3531" y="3277"/>
                    </a:lnTo>
                    <a:lnTo>
                      <a:pt x="3531" y="3279"/>
                    </a:lnTo>
                    <a:lnTo>
                      <a:pt x="3531" y="3279"/>
                    </a:lnTo>
                    <a:lnTo>
                      <a:pt x="3531" y="3281"/>
                    </a:lnTo>
                    <a:lnTo>
                      <a:pt x="3528" y="3281"/>
                    </a:lnTo>
                    <a:lnTo>
                      <a:pt x="3528" y="3279"/>
                    </a:lnTo>
                    <a:lnTo>
                      <a:pt x="3526" y="3279"/>
                    </a:lnTo>
                    <a:lnTo>
                      <a:pt x="3524" y="3279"/>
                    </a:lnTo>
                    <a:lnTo>
                      <a:pt x="3524" y="3277"/>
                    </a:lnTo>
                    <a:lnTo>
                      <a:pt x="3522" y="3275"/>
                    </a:lnTo>
                    <a:lnTo>
                      <a:pt x="3522" y="3275"/>
                    </a:lnTo>
                    <a:lnTo>
                      <a:pt x="3520" y="3273"/>
                    </a:lnTo>
                    <a:lnTo>
                      <a:pt x="3520" y="3271"/>
                    </a:lnTo>
                    <a:lnTo>
                      <a:pt x="3518" y="3271"/>
                    </a:lnTo>
                    <a:lnTo>
                      <a:pt x="3516" y="3269"/>
                    </a:lnTo>
                    <a:lnTo>
                      <a:pt x="3516" y="3269"/>
                    </a:lnTo>
                    <a:lnTo>
                      <a:pt x="3513" y="3269"/>
                    </a:lnTo>
                    <a:lnTo>
                      <a:pt x="3511" y="3269"/>
                    </a:lnTo>
                    <a:lnTo>
                      <a:pt x="3509" y="3269"/>
                    </a:lnTo>
                    <a:lnTo>
                      <a:pt x="3507" y="3269"/>
                    </a:lnTo>
                    <a:lnTo>
                      <a:pt x="3505" y="3269"/>
                    </a:lnTo>
                    <a:lnTo>
                      <a:pt x="3503" y="3269"/>
                    </a:lnTo>
                    <a:lnTo>
                      <a:pt x="3501" y="3271"/>
                    </a:lnTo>
                    <a:lnTo>
                      <a:pt x="3498" y="3271"/>
                    </a:lnTo>
                    <a:lnTo>
                      <a:pt x="3498" y="3271"/>
                    </a:lnTo>
                    <a:lnTo>
                      <a:pt x="3496" y="3271"/>
                    </a:lnTo>
                    <a:lnTo>
                      <a:pt x="3494" y="3273"/>
                    </a:lnTo>
                    <a:lnTo>
                      <a:pt x="3492" y="3273"/>
                    </a:lnTo>
                    <a:lnTo>
                      <a:pt x="3490" y="3273"/>
                    </a:lnTo>
                    <a:lnTo>
                      <a:pt x="3488" y="3273"/>
                    </a:lnTo>
                    <a:lnTo>
                      <a:pt x="3485" y="3275"/>
                    </a:lnTo>
                    <a:lnTo>
                      <a:pt x="3483" y="3275"/>
                    </a:lnTo>
                    <a:lnTo>
                      <a:pt x="3481" y="3275"/>
                    </a:lnTo>
                    <a:lnTo>
                      <a:pt x="3481" y="3277"/>
                    </a:lnTo>
                    <a:lnTo>
                      <a:pt x="3479" y="3277"/>
                    </a:lnTo>
                    <a:lnTo>
                      <a:pt x="3477" y="3277"/>
                    </a:lnTo>
                    <a:lnTo>
                      <a:pt x="3475" y="3279"/>
                    </a:lnTo>
                    <a:lnTo>
                      <a:pt x="3473" y="3279"/>
                    </a:lnTo>
                    <a:lnTo>
                      <a:pt x="3470" y="3279"/>
                    </a:lnTo>
                    <a:lnTo>
                      <a:pt x="3468" y="3281"/>
                    </a:lnTo>
                    <a:lnTo>
                      <a:pt x="3468" y="3281"/>
                    </a:lnTo>
                    <a:lnTo>
                      <a:pt x="3466" y="3281"/>
                    </a:lnTo>
                    <a:lnTo>
                      <a:pt x="3464" y="3283"/>
                    </a:lnTo>
                    <a:lnTo>
                      <a:pt x="3462" y="3283"/>
                    </a:lnTo>
                    <a:lnTo>
                      <a:pt x="3460" y="3285"/>
                    </a:lnTo>
                    <a:lnTo>
                      <a:pt x="3458" y="3285"/>
                    </a:lnTo>
                    <a:lnTo>
                      <a:pt x="3455" y="3285"/>
                    </a:lnTo>
                    <a:lnTo>
                      <a:pt x="3455" y="3287"/>
                    </a:lnTo>
                    <a:lnTo>
                      <a:pt x="3453" y="3287"/>
                    </a:lnTo>
                    <a:lnTo>
                      <a:pt x="3451" y="3289"/>
                    </a:lnTo>
                    <a:lnTo>
                      <a:pt x="3449" y="3289"/>
                    </a:lnTo>
                    <a:lnTo>
                      <a:pt x="3447" y="3291"/>
                    </a:lnTo>
                    <a:lnTo>
                      <a:pt x="3447" y="3291"/>
                    </a:lnTo>
                    <a:lnTo>
                      <a:pt x="3445" y="3291"/>
                    </a:lnTo>
                    <a:lnTo>
                      <a:pt x="3443" y="3293"/>
                    </a:lnTo>
                    <a:lnTo>
                      <a:pt x="3440" y="3295"/>
                    </a:lnTo>
                    <a:lnTo>
                      <a:pt x="3438" y="3295"/>
                    </a:lnTo>
                    <a:lnTo>
                      <a:pt x="3438" y="3297"/>
                    </a:lnTo>
                    <a:lnTo>
                      <a:pt x="3436" y="3297"/>
                    </a:lnTo>
                    <a:lnTo>
                      <a:pt x="3434" y="3299"/>
                    </a:lnTo>
                    <a:lnTo>
                      <a:pt x="3432" y="3299"/>
                    </a:lnTo>
                    <a:lnTo>
                      <a:pt x="3432" y="3301"/>
                    </a:lnTo>
                    <a:lnTo>
                      <a:pt x="3430" y="3301"/>
                    </a:lnTo>
                    <a:lnTo>
                      <a:pt x="3427" y="3303"/>
                    </a:lnTo>
                    <a:lnTo>
                      <a:pt x="3425" y="3303"/>
                    </a:lnTo>
                    <a:lnTo>
                      <a:pt x="3425" y="3305"/>
                    </a:lnTo>
                    <a:lnTo>
                      <a:pt x="3423" y="3307"/>
                    </a:lnTo>
                    <a:lnTo>
                      <a:pt x="3421" y="3307"/>
                    </a:lnTo>
                    <a:lnTo>
                      <a:pt x="3421" y="3309"/>
                    </a:lnTo>
                    <a:lnTo>
                      <a:pt x="3419" y="3309"/>
                    </a:lnTo>
                    <a:lnTo>
                      <a:pt x="3417" y="3311"/>
                    </a:lnTo>
                    <a:lnTo>
                      <a:pt x="3415" y="3313"/>
                    </a:lnTo>
                    <a:lnTo>
                      <a:pt x="3415" y="3313"/>
                    </a:lnTo>
                    <a:lnTo>
                      <a:pt x="3412" y="3315"/>
                    </a:lnTo>
                    <a:lnTo>
                      <a:pt x="3410" y="3315"/>
                    </a:lnTo>
                    <a:lnTo>
                      <a:pt x="3410" y="3317"/>
                    </a:lnTo>
                    <a:lnTo>
                      <a:pt x="3408" y="3319"/>
                    </a:lnTo>
                    <a:lnTo>
                      <a:pt x="3406" y="3319"/>
                    </a:lnTo>
                    <a:lnTo>
                      <a:pt x="3404" y="3321"/>
                    </a:lnTo>
                    <a:lnTo>
                      <a:pt x="3404" y="3321"/>
                    </a:lnTo>
                    <a:lnTo>
                      <a:pt x="3402" y="3323"/>
                    </a:lnTo>
                    <a:lnTo>
                      <a:pt x="3400" y="3323"/>
                    </a:lnTo>
                    <a:lnTo>
                      <a:pt x="3397" y="3323"/>
                    </a:lnTo>
                    <a:lnTo>
                      <a:pt x="3397" y="3325"/>
                    </a:lnTo>
                    <a:lnTo>
                      <a:pt x="3397" y="3325"/>
                    </a:lnTo>
                    <a:lnTo>
                      <a:pt x="3395" y="3325"/>
                    </a:lnTo>
                    <a:lnTo>
                      <a:pt x="3395" y="3325"/>
                    </a:lnTo>
                    <a:lnTo>
                      <a:pt x="3395" y="3325"/>
                    </a:lnTo>
                    <a:lnTo>
                      <a:pt x="3393" y="3327"/>
                    </a:lnTo>
                    <a:lnTo>
                      <a:pt x="3391" y="3327"/>
                    </a:lnTo>
                    <a:lnTo>
                      <a:pt x="3391" y="3329"/>
                    </a:lnTo>
                    <a:lnTo>
                      <a:pt x="3389" y="3331"/>
                    </a:lnTo>
                    <a:lnTo>
                      <a:pt x="3389" y="3331"/>
                    </a:lnTo>
                    <a:lnTo>
                      <a:pt x="3387" y="3333"/>
                    </a:lnTo>
                    <a:lnTo>
                      <a:pt x="3387" y="3335"/>
                    </a:lnTo>
                    <a:lnTo>
                      <a:pt x="3385" y="3337"/>
                    </a:lnTo>
                    <a:lnTo>
                      <a:pt x="3385" y="3339"/>
                    </a:lnTo>
                    <a:lnTo>
                      <a:pt x="3385" y="3339"/>
                    </a:lnTo>
                    <a:lnTo>
                      <a:pt x="3382" y="3341"/>
                    </a:lnTo>
                    <a:lnTo>
                      <a:pt x="3380" y="3343"/>
                    </a:lnTo>
                    <a:lnTo>
                      <a:pt x="3380" y="3345"/>
                    </a:lnTo>
                    <a:lnTo>
                      <a:pt x="3378" y="3347"/>
                    </a:lnTo>
                    <a:lnTo>
                      <a:pt x="3378" y="3347"/>
                    </a:lnTo>
                    <a:lnTo>
                      <a:pt x="3378" y="3349"/>
                    </a:lnTo>
                    <a:lnTo>
                      <a:pt x="3376" y="3351"/>
                    </a:lnTo>
                    <a:lnTo>
                      <a:pt x="3376" y="3353"/>
                    </a:lnTo>
                    <a:lnTo>
                      <a:pt x="3378" y="3353"/>
                    </a:lnTo>
                    <a:lnTo>
                      <a:pt x="3378" y="3355"/>
                    </a:lnTo>
                    <a:lnTo>
                      <a:pt x="3378" y="3357"/>
                    </a:lnTo>
                    <a:lnTo>
                      <a:pt x="3376" y="3357"/>
                    </a:lnTo>
                    <a:lnTo>
                      <a:pt x="3374" y="3359"/>
                    </a:lnTo>
                    <a:lnTo>
                      <a:pt x="3374" y="3359"/>
                    </a:lnTo>
                    <a:lnTo>
                      <a:pt x="3374" y="3361"/>
                    </a:lnTo>
                    <a:lnTo>
                      <a:pt x="3374" y="3363"/>
                    </a:lnTo>
                    <a:lnTo>
                      <a:pt x="3372" y="3365"/>
                    </a:lnTo>
                    <a:lnTo>
                      <a:pt x="3372" y="3365"/>
                    </a:lnTo>
                    <a:lnTo>
                      <a:pt x="3369" y="3367"/>
                    </a:lnTo>
                    <a:lnTo>
                      <a:pt x="3369" y="3369"/>
                    </a:lnTo>
                    <a:lnTo>
                      <a:pt x="3367" y="3371"/>
                    </a:lnTo>
                    <a:lnTo>
                      <a:pt x="3367" y="3373"/>
                    </a:lnTo>
                    <a:lnTo>
                      <a:pt x="3367" y="3373"/>
                    </a:lnTo>
                    <a:lnTo>
                      <a:pt x="3367" y="3375"/>
                    </a:lnTo>
                    <a:lnTo>
                      <a:pt x="3367" y="3376"/>
                    </a:lnTo>
                    <a:lnTo>
                      <a:pt x="3369" y="3378"/>
                    </a:lnTo>
                    <a:lnTo>
                      <a:pt x="3369" y="3380"/>
                    </a:lnTo>
                    <a:lnTo>
                      <a:pt x="3372" y="3380"/>
                    </a:lnTo>
                    <a:lnTo>
                      <a:pt x="3374" y="3382"/>
                    </a:lnTo>
                    <a:lnTo>
                      <a:pt x="3374" y="3382"/>
                    </a:lnTo>
                    <a:lnTo>
                      <a:pt x="3376" y="3384"/>
                    </a:lnTo>
                    <a:lnTo>
                      <a:pt x="3376" y="3386"/>
                    </a:lnTo>
                    <a:lnTo>
                      <a:pt x="3376" y="3388"/>
                    </a:lnTo>
                    <a:lnTo>
                      <a:pt x="3376" y="3390"/>
                    </a:lnTo>
                    <a:lnTo>
                      <a:pt x="3376" y="3392"/>
                    </a:lnTo>
                    <a:lnTo>
                      <a:pt x="3376" y="3392"/>
                    </a:lnTo>
                    <a:lnTo>
                      <a:pt x="3376" y="3394"/>
                    </a:lnTo>
                    <a:lnTo>
                      <a:pt x="3376" y="3396"/>
                    </a:lnTo>
                    <a:lnTo>
                      <a:pt x="3376" y="3398"/>
                    </a:lnTo>
                    <a:lnTo>
                      <a:pt x="3378" y="3400"/>
                    </a:lnTo>
                    <a:lnTo>
                      <a:pt x="3378" y="3402"/>
                    </a:lnTo>
                    <a:lnTo>
                      <a:pt x="3378" y="3404"/>
                    </a:lnTo>
                    <a:lnTo>
                      <a:pt x="3378" y="3406"/>
                    </a:lnTo>
                    <a:lnTo>
                      <a:pt x="3378" y="3408"/>
                    </a:lnTo>
                    <a:lnTo>
                      <a:pt x="3378" y="3410"/>
                    </a:lnTo>
                    <a:lnTo>
                      <a:pt x="3378" y="3412"/>
                    </a:lnTo>
                    <a:lnTo>
                      <a:pt x="3380" y="3414"/>
                    </a:lnTo>
                    <a:lnTo>
                      <a:pt x="3380" y="3414"/>
                    </a:lnTo>
                    <a:lnTo>
                      <a:pt x="3380" y="3416"/>
                    </a:lnTo>
                    <a:lnTo>
                      <a:pt x="3382" y="3418"/>
                    </a:lnTo>
                    <a:lnTo>
                      <a:pt x="3382" y="3420"/>
                    </a:lnTo>
                    <a:lnTo>
                      <a:pt x="3382" y="3422"/>
                    </a:lnTo>
                    <a:lnTo>
                      <a:pt x="3382" y="3424"/>
                    </a:lnTo>
                    <a:lnTo>
                      <a:pt x="3382" y="3426"/>
                    </a:lnTo>
                    <a:lnTo>
                      <a:pt x="3385" y="3428"/>
                    </a:lnTo>
                    <a:lnTo>
                      <a:pt x="3385" y="3430"/>
                    </a:lnTo>
                    <a:lnTo>
                      <a:pt x="3385" y="3430"/>
                    </a:lnTo>
                    <a:lnTo>
                      <a:pt x="3387" y="3432"/>
                    </a:lnTo>
                    <a:lnTo>
                      <a:pt x="3387" y="3434"/>
                    </a:lnTo>
                    <a:lnTo>
                      <a:pt x="3387" y="3436"/>
                    </a:lnTo>
                    <a:lnTo>
                      <a:pt x="3387" y="3438"/>
                    </a:lnTo>
                    <a:lnTo>
                      <a:pt x="3387" y="3440"/>
                    </a:lnTo>
                    <a:lnTo>
                      <a:pt x="3387" y="3442"/>
                    </a:lnTo>
                    <a:lnTo>
                      <a:pt x="3387" y="3444"/>
                    </a:lnTo>
                    <a:lnTo>
                      <a:pt x="3387" y="3446"/>
                    </a:lnTo>
                    <a:lnTo>
                      <a:pt x="3387" y="3448"/>
                    </a:lnTo>
                    <a:lnTo>
                      <a:pt x="3387" y="3450"/>
                    </a:lnTo>
                    <a:lnTo>
                      <a:pt x="3387" y="3450"/>
                    </a:lnTo>
                    <a:lnTo>
                      <a:pt x="3389" y="3452"/>
                    </a:lnTo>
                    <a:lnTo>
                      <a:pt x="3389" y="3454"/>
                    </a:lnTo>
                    <a:lnTo>
                      <a:pt x="3389" y="3456"/>
                    </a:lnTo>
                    <a:lnTo>
                      <a:pt x="3389" y="3458"/>
                    </a:lnTo>
                    <a:lnTo>
                      <a:pt x="3391" y="3460"/>
                    </a:lnTo>
                    <a:lnTo>
                      <a:pt x="3391" y="3462"/>
                    </a:lnTo>
                    <a:lnTo>
                      <a:pt x="3391" y="3464"/>
                    </a:lnTo>
                    <a:lnTo>
                      <a:pt x="3391" y="3466"/>
                    </a:lnTo>
                    <a:lnTo>
                      <a:pt x="3391" y="3468"/>
                    </a:lnTo>
                    <a:lnTo>
                      <a:pt x="3391" y="3468"/>
                    </a:lnTo>
                    <a:lnTo>
                      <a:pt x="3391" y="3470"/>
                    </a:lnTo>
                    <a:lnTo>
                      <a:pt x="3393" y="3472"/>
                    </a:lnTo>
                    <a:lnTo>
                      <a:pt x="3393" y="3474"/>
                    </a:lnTo>
                    <a:lnTo>
                      <a:pt x="3393" y="3476"/>
                    </a:lnTo>
                    <a:lnTo>
                      <a:pt x="3393" y="3478"/>
                    </a:lnTo>
                    <a:lnTo>
                      <a:pt x="3393" y="3480"/>
                    </a:lnTo>
                    <a:lnTo>
                      <a:pt x="3393" y="3482"/>
                    </a:lnTo>
                    <a:lnTo>
                      <a:pt x="3393" y="3484"/>
                    </a:lnTo>
                    <a:lnTo>
                      <a:pt x="3391" y="3486"/>
                    </a:lnTo>
                    <a:lnTo>
                      <a:pt x="3391" y="3488"/>
                    </a:lnTo>
                    <a:lnTo>
                      <a:pt x="3391" y="3490"/>
                    </a:lnTo>
                    <a:lnTo>
                      <a:pt x="3391" y="3490"/>
                    </a:lnTo>
                    <a:lnTo>
                      <a:pt x="3389" y="3492"/>
                    </a:lnTo>
                    <a:lnTo>
                      <a:pt x="3389" y="3494"/>
                    </a:lnTo>
                    <a:lnTo>
                      <a:pt x="3387" y="3496"/>
                    </a:lnTo>
                    <a:lnTo>
                      <a:pt x="3387" y="3498"/>
                    </a:lnTo>
                    <a:lnTo>
                      <a:pt x="3385" y="3498"/>
                    </a:lnTo>
                    <a:lnTo>
                      <a:pt x="3385" y="3500"/>
                    </a:lnTo>
                    <a:lnTo>
                      <a:pt x="3382" y="3502"/>
                    </a:lnTo>
                    <a:lnTo>
                      <a:pt x="3380" y="3502"/>
                    </a:lnTo>
                    <a:lnTo>
                      <a:pt x="3380" y="3504"/>
                    </a:lnTo>
                    <a:lnTo>
                      <a:pt x="3378" y="3506"/>
                    </a:lnTo>
                    <a:lnTo>
                      <a:pt x="3378" y="3508"/>
                    </a:lnTo>
                    <a:lnTo>
                      <a:pt x="3376" y="3508"/>
                    </a:lnTo>
                    <a:lnTo>
                      <a:pt x="3376" y="3510"/>
                    </a:lnTo>
                    <a:lnTo>
                      <a:pt x="3374" y="3512"/>
                    </a:lnTo>
                    <a:lnTo>
                      <a:pt x="3372" y="3514"/>
                    </a:lnTo>
                    <a:lnTo>
                      <a:pt x="3372" y="3514"/>
                    </a:lnTo>
                    <a:lnTo>
                      <a:pt x="3369" y="3516"/>
                    </a:lnTo>
                    <a:lnTo>
                      <a:pt x="3369" y="3518"/>
                    </a:lnTo>
                    <a:lnTo>
                      <a:pt x="3367" y="3518"/>
                    </a:lnTo>
                    <a:lnTo>
                      <a:pt x="3367" y="3520"/>
                    </a:lnTo>
                    <a:lnTo>
                      <a:pt x="3365" y="3522"/>
                    </a:lnTo>
                    <a:lnTo>
                      <a:pt x="3363" y="3524"/>
                    </a:lnTo>
                    <a:lnTo>
                      <a:pt x="3363" y="3524"/>
                    </a:lnTo>
                    <a:lnTo>
                      <a:pt x="3361" y="3526"/>
                    </a:lnTo>
                    <a:lnTo>
                      <a:pt x="3361" y="3528"/>
                    </a:lnTo>
                    <a:lnTo>
                      <a:pt x="3359" y="3528"/>
                    </a:lnTo>
                    <a:lnTo>
                      <a:pt x="3357" y="3530"/>
                    </a:lnTo>
                    <a:lnTo>
                      <a:pt x="3354" y="3530"/>
                    </a:lnTo>
                    <a:lnTo>
                      <a:pt x="3354" y="3532"/>
                    </a:lnTo>
                    <a:lnTo>
                      <a:pt x="3352" y="3532"/>
                    </a:lnTo>
                    <a:lnTo>
                      <a:pt x="3350" y="3534"/>
                    </a:lnTo>
                    <a:lnTo>
                      <a:pt x="3348" y="3534"/>
                    </a:lnTo>
                    <a:lnTo>
                      <a:pt x="3346" y="3534"/>
                    </a:lnTo>
                    <a:lnTo>
                      <a:pt x="3344" y="3536"/>
                    </a:lnTo>
                    <a:lnTo>
                      <a:pt x="3342" y="3536"/>
                    </a:lnTo>
                    <a:lnTo>
                      <a:pt x="3342" y="3536"/>
                    </a:lnTo>
                    <a:lnTo>
                      <a:pt x="3339" y="3538"/>
                    </a:lnTo>
                    <a:lnTo>
                      <a:pt x="3337" y="3538"/>
                    </a:lnTo>
                    <a:lnTo>
                      <a:pt x="3335" y="3540"/>
                    </a:lnTo>
                    <a:lnTo>
                      <a:pt x="3333" y="3540"/>
                    </a:lnTo>
                    <a:lnTo>
                      <a:pt x="3331" y="3542"/>
                    </a:lnTo>
                    <a:lnTo>
                      <a:pt x="3331" y="3542"/>
                    </a:lnTo>
                    <a:lnTo>
                      <a:pt x="3329" y="3542"/>
                    </a:lnTo>
                    <a:lnTo>
                      <a:pt x="3327" y="3544"/>
                    </a:lnTo>
                    <a:lnTo>
                      <a:pt x="3324" y="3544"/>
                    </a:lnTo>
                    <a:lnTo>
                      <a:pt x="3322" y="3546"/>
                    </a:lnTo>
                    <a:lnTo>
                      <a:pt x="3320" y="3546"/>
                    </a:lnTo>
                    <a:lnTo>
                      <a:pt x="3320" y="3546"/>
                    </a:lnTo>
                    <a:lnTo>
                      <a:pt x="3318" y="3548"/>
                    </a:lnTo>
                    <a:lnTo>
                      <a:pt x="3316" y="3548"/>
                    </a:lnTo>
                    <a:lnTo>
                      <a:pt x="3314" y="3548"/>
                    </a:lnTo>
                    <a:lnTo>
                      <a:pt x="3312" y="3550"/>
                    </a:lnTo>
                    <a:lnTo>
                      <a:pt x="3309" y="3550"/>
                    </a:lnTo>
                    <a:lnTo>
                      <a:pt x="3309" y="3552"/>
                    </a:lnTo>
                    <a:lnTo>
                      <a:pt x="3307" y="3554"/>
                    </a:lnTo>
                    <a:lnTo>
                      <a:pt x="3307" y="3554"/>
                    </a:lnTo>
                    <a:lnTo>
                      <a:pt x="3305" y="3556"/>
                    </a:lnTo>
                    <a:lnTo>
                      <a:pt x="3305" y="3558"/>
                    </a:lnTo>
                    <a:lnTo>
                      <a:pt x="3305" y="3560"/>
                    </a:lnTo>
                    <a:lnTo>
                      <a:pt x="3303" y="3562"/>
                    </a:lnTo>
                    <a:lnTo>
                      <a:pt x="3301" y="3564"/>
                    </a:lnTo>
                    <a:lnTo>
                      <a:pt x="3301" y="3564"/>
                    </a:lnTo>
                    <a:lnTo>
                      <a:pt x="3299" y="3566"/>
                    </a:lnTo>
                    <a:lnTo>
                      <a:pt x="3296" y="3568"/>
                    </a:lnTo>
                    <a:lnTo>
                      <a:pt x="3296" y="3568"/>
                    </a:lnTo>
                    <a:lnTo>
                      <a:pt x="3296" y="3570"/>
                    </a:lnTo>
                    <a:lnTo>
                      <a:pt x="3294" y="3572"/>
                    </a:lnTo>
                    <a:lnTo>
                      <a:pt x="3294" y="3574"/>
                    </a:lnTo>
                    <a:lnTo>
                      <a:pt x="3292" y="3576"/>
                    </a:lnTo>
                    <a:lnTo>
                      <a:pt x="3292" y="3576"/>
                    </a:lnTo>
                    <a:lnTo>
                      <a:pt x="3290" y="3578"/>
                    </a:lnTo>
                    <a:lnTo>
                      <a:pt x="3290" y="3580"/>
                    </a:lnTo>
                    <a:lnTo>
                      <a:pt x="3288" y="3582"/>
                    </a:lnTo>
                    <a:lnTo>
                      <a:pt x="3288" y="3584"/>
                    </a:lnTo>
                    <a:lnTo>
                      <a:pt x="3286" y="3584"/>
                    </a:lnTo>
                    <a:lnTo>
                      <a:pt x="3286" y="3586"/>
                    </a:lnTo>
                    <a:lnTo>
                      <a:pt x="3284" y="3588"/>
                    </a:lnTo>
                    <a:lnTo>
                      <a:pt x="3284" y="3590"/>
                    </a:lnTo>
                    <a:lnTo>
                      <a:pt x="3281" y="3590"/>
                    </a:lnTo>
                    <a:lnTo>
                      <a:pt x="3281" y="3592"/>
                    </a:lnTo>
                    <a:lnTo>
                      <a:pt x="3279" y="3594"/>
                    </a:lnTo>
                    <a:lnTo>
                      <a:pt x="3279" y="3596"/>
                    </a:lnTo>
                    <a:lnTo>
                      <a:pt x="3277" y="3596"/>
                    </a:lnTo>
                    <a:lnTo>
                      <a:pt x="3277" y="3598"/>
                    </a:lnTo>
                    <a:lnTo>
                      <a:pt x="3275" y="3600"/>
                    </a:lnTo>
                    <a:lnTo>
                      <a:pt x="3275" y="3602"/>
                    </a:lnTo>
                    <a:lnTo>
                      <a:pt x="3273" y="3604"/>
                    </a:lnTo>
                    <a:lnTo>
                      <a:pt x="3273" y="3604"/>
                    </a:lnTo>
                    <a:lnTo>
                      <a:pt x="3271" y="3606"/>
                    </a:lnTo>
                    <a:lnTo>
                      <a:pt x="3271" y="3608"/>
                    </a:lnTo>
                    <a:lnTo>
                      <a:pt x="3269" y="3610"/>
                    </a:lnTo>
                    <a:lnTo>
                      <a:pt x="3269" y="3612"/>
                    </a:lnTo>
                    <a:lnTo>
                      <a:pt x="3266" y="3612"/>
                    </a:lnTo>
                    <a:lnTo>
                      <a:pt x="3266" y="3614"/>
                    </a:lnTo>
                    <a:lnTo>
                      <a:pt x="3264" y="3616"/>
                    </a:lnTo>
                    <a:lnTo>
                      <a:pt x="3262" y="3616"/>
                    </a:lnTo>
                    <a:lnTo>
                      <a:pt x="3262" y="3618"/>
                    </a:lnTo>
                    <a:lnTo>
                      <a:pt x="3260" y="3620"/>
                    </a:lnTo>
                    <a:lnTo>
                      <a:pt x="3260" y="3622"/>
                    </a:lnTo>
                    <a:lnTo>
                      <a:pt x="3258" y="3622"/>
                    </a:lnTo>
                    <a:lnTo>
                      <a:pt x="3258" y="3624"/>
                    </a:lnTo>
                    <a:lnTo>
                      <a:pt x="3258" y="3626"/>
                    </a:lnTo>
                    <a:lnTo>
                      <a:pt x="3258" y="3628"/>
                    </a:lnTo>
                    <a:lnTo>
                      <a:pt x="3258" y="3630"/>
                    </a:lnTo>
                    <a:lnTo>
                      <a:pt x="3258" y="3632"/>
                    </a:lnTo>
                    <a:lnTo>
                      <a:pt x="3258" y="3634"/>
                    </a:lnTo>
                    <a:lnTo>
                      <a:pt x="3258" y="3636"/>
                    </a:lnTo>
                    <a:lnTo>
                      <a:pt x="3258" y="3638"/>
                    </a:lnTo>
                    <a:lnTo>
                      <a:pt x="3256" y="3640"/>
                    </a:lnTo>
                    <a:lnTo>
                      <a:pt x="3256" y="3642"/>
                    </a:lnTo>
                    <a:lnTo>
                      <a:pt x="3256" y="3642"/>
                    </a:lnTo>
                    <a:lnTo>
                      <a:pt x="3256" y="3644"/>
                    </a:lnTo>
                    <a:lnTo>
                      <a:pt x="3256" y="3646"/>
                    </a:lnTo>
                    <a:lnTo>
                      <a:pt x="3256" y="3648"/>
                    </a:lnTo>
                    <a:lnTo>
                      <a:pt x="3256" y="3650"/>
                    </a:lnTo>
                    <a:lnTo>
                      <a:pt x="3256" y="3652"/>
                    </a:lnTo>
                    <a:lnTo>
                      <a:pt x="3256" y="3654"/>
                    </a:lnTo>
                    <a:lnTo>
                      <a:pt x="3256" y="3656"/>
                    </a:lnTo>
                    <a:lnTo>
                      <a:pt x="3254" y="3658"/>
                    </a:lnTo>
                    <a:lnTo>
                      <a:pt x="3254" y="3660"/>
                    </a:lnTo>
                    <a:lnTo>
                      <a:pt x="3254" y="3662"/>
                    </a:lnTo>
                    <a:lnTo>
                      <a:pt x="3254" y="3662"/>
                    </a:lnTo>
                    <a:lnTo>
                      <a:pt x="3254" y="3664"/>
                    </a:lnTo>
                    <a:lnTo>
                      <a:pt x="3254" y="3666"/>
                    </a:lnTo>
                    <a:lnTo>
                      <a:pt x="3254" y="3668"/>
                    </a:lnTo>
                    <a:lnTo>
                      <a:pt x="3254" y="3670"/>
                    </a:lnTo>
                    <a:lnTo>
                      <a:pt x="3251" y="3672"/>
                    </a:lnTo>
                    <a:lnTo>
                      <a:pt x="3251" y="3674"/>
                    </a:lnTo>
                    <a:lnTo>
                      <a:pt x="3251" y="3674"/>
                    </a:lnTo>
                    <a:lnTo>
                      <a:pt x="3249" y="3676"/>
                    </a:lnTo>
                    <a:lnTo>
                      <a:pt x="3249" y="3678"/>
                    </a:lnTo>
                    <a:lnTo>
                      <a:pt x="3249" y="3680"/>
                    </a:lnTo>
                    <a:lnTo>
                      <a:pt x="3247" y="3682"/>
                    </a:lnTo>
                    <a:lnTo>
                      <a:pt x="3247" y="3684"/>
                    </a:lnTo>
                    <a:lnTo>
                      <a:pt x="3247" y="3686"/>
                    </a:lnTo>
                    <a:lnTo>
                      <a:pt x="3247" y="3688"/>
                    </a:lnTo>
                    <a:lnTo>
                      <a:pt x="3245" y="3688"/>
                    </a:lnTo>
                    <a:lnTo>
                      <a:pt x="3245" y="3690"/>
                    </a:lnTo>
                    <a:lnTo>
                      <a:pt x="3243" y="3692"/>
                    </a:lnTo>
                    <a:lnTo>
                      <a:pt x="3243" y="3694"/>
                    </a:lnTo>
                    <a:lnTo>
                      <a:pt x="3243" y="3696"/>
                    </a:lnTo>
                    <a:lnTo>
                      <a:pt x="3241" y="3698"/>
                    </a:lnTo>
                    <a:lnTo>
                      <a:pt x="3241" y="3698"/>
                    </a:lnTo>
                    <a:lnTo>
                      <a:pt x="3238" y="3700"/>
                    </a:lnTo>
                    <a:lnTo>
                      <a:pt x="3238" y="3702"/>
                    </a:lnTo>
                    <a:lnTo>
                      <a:pt x="3236" y="3704"/>
                    </a:lnTo>
                    <a:lnTo>
                      <a:pt x="3236" y="3704"/>
                    </a:lnTo>
                    <a:lnTo>
                      <a:pt x="3234" y="3706"/>
                    </a:lnTo>
                    <a:lnTo>
                      <a:pt x="3234" y="3708"/>
                    </a:lnTo>
                    <a:lnTo>
                      <a:pt x="3232" y="3710"/>
                    </a:lnTo>
                    <a:lnTo>
                      <a:pt x="3230" y="3710"/>
                    </a:lnTo>
                    <a:lnTo>
                      <a:pt x="3230" y="3712"/>
                    </a:lnTo>
                    <a:lnTo>
                      <a:pt x="3228" y="3712"/>
                    </a:lnTo>
                    <a:lnTo>
                      <a:pt x="3226" y="3712"/>
                    </a:lnTo>
                    <a:lnTo>
                      <a:pt x="3223" y="3714"/>
                    </a:lnTo>
                    <a:lnTo>
                      <a:pt x="3221" y="3714"/>
                    </a:lnTo>
                    <a:lnTo>
                      <a:pt x="3221" y="3712"/>
                    </a:lnTo>
                    <a:lnTo>
                      <a:pt x="3219" y="3714"/>
                    </a:lnTo>
                    <a:lnTo>
                      <a:pt x="3217" y="3714"/>
                    </a:lnTo>
                    <a:lnTo>
                      <a:pt x="3215" y="3714"/>
                    </a:lnTo>
                    <a:lnTo>
                      <a:pt x="3213" y="3714"/>
                    </a:lnTo>
                    <a:lnTo>
                      <a:pt x="3211" y="3716"/>
                    </a:lnTo>
                    <a:lnTo>
                      <a:pt x="3208" y="3716"/>
                    </a:lnTo>
                    <a:lnTo>
                      <a:pt x="3208" y="3718"/>
                    </a:lnTo>
                    <a:lnTo>
                      <a:pt x="3206" y="3716"/>
                    </a:lnTo>
                    <a:lnTo>
                      <a:pt x="3204" y="3716"/>
                    </a:lnTo>
                    <a:lnTo>
                      <a:pt x="3202" y="3718"/>
                    </a:lnTo>
                    <a:lnTo>
                      <a:pt x="3200" y="3716"/>
                    </a:lnTo>
                    <a:lnTo>
                      <a:pt x="3198" y="3716"/>
                    </a:lnTo>
                    <a:lnTo>
                      <a:pt x="3196" y="3716"/>
                    </a:lnTo>
                    <a:lnTo>
                      <a:pt x="3193" y="3716"/>
                    </a:lnTo>
                    <a:lnTo>
                      <a:pt x="3191" y="3716"/>
                    </a:lnTo>
                    <a:lnTo>
                      <a:pt x="3191" y="3716"/>
                    </a:lnTo>
                    <a:lnTo>
                      <a:pt x="3189" y="3716"/>
                    </a:lnTo>
                    <a:lnTo>
                      <a:pt x="3187" y="3716"/>
                    </a:lnTo>
                    <a:lnTo>
                      <a:pt x="3185" y="3714"/>
                    </a:lnTo>
                    <a:lnTo>
                      <a:pt x="3183" y="3714"/>
                    </a:lnTo>
                    <a:lnTo>
                      <a:pt x="3181" y="3714"/>
                    </a:lnTo>
                    <a:lnTo>
                      <a:pt x="3178" y="3714"/>
                    </a:lnTo>
                    <a:lnTo>
                      <a:pt x="3176" y="3714"/>
                    </a:lnTo>
                    <a:lnTo>
                      <a:pt x="3176" y="3714"/>
                    </a:lnTo>
                    <a:lnTo>
                      <a:pt x="3174" y="3714"/>
                    </a:lnTo>
                    <a:lnTo>
                      <a:pt x="3172" y="3716"/>
                    </a:lnTo>
                    <a:lnTo>
                      <a:pt x="3170" y="3716"/>
                    </a:lnTo>
                    <a:lnTo>
                      <a:pt x="3168" y="3716"/>
                    </a:lnTo>
                    <a:lnTo>
                      <a:pt x="3165" y="3716"/>
                    </a:lnTo>
                    <a:lnTo>
                      <a:pt x="3165" y="3716"/>
                    </a:lnTo>
                    <a:lnTo>
                      <a:pt x="3163" y="3716"/>
                    </a:lnTo>
                    <a:lnTo>
                      <a:pt x="3161" y="3716"/>
                    </a:lnTo>
                    <a:lnTo>
                      <a:pt x="3159" y="3718"/>
                    </a:lnTo>
                    <a:lnTo>
                      <a:pt x="3157" y="3718"/>
                    </a:lnTo>
                    <a:lnTo>
                      <a:pt x="3155" y="3718"/>
                    </a:lnTo>
                    <a:lnTo>
                      <a:pt x="3153" y="3718"/>
                    </a:lnTo>
                    <a:lnTo>
                      <a:pt x="3153" y="3720"/>
                    </a:lnTo>
                    <a:lnTo>
                      <a:pt x="3150" y="3720"/>
                    </a:lnTo>
                    <a:lnTo>
                      <a:pt x="3148" y="3720"/>
                    </a:lnTo>
                    <a:lnTo>
                      <a:pt x="3146" y="3720"/>
                    </a:lnTo>
                    <a:lnTo>
                      <a:pt x="3144" y="3720"/>
                    </a:lnTo>
                    <a:lnTo>
                      <a:pt x="3142" y="3720"/>
                    </a:lnTo>
                    <a:lnTo>
                      <a:pt x="3140" y="3720"/>
                    </a:lnTo>
                    <a:lnTo>
                      <a:pt x="3138" y="3720"/>
                    </a:lnTo>
                    <a:lnTo>
                      <a:pt x="3135" y="3722"/>
                    </a:lnTo>
                    <a:lnTo>
                      <a:pt x="3135" y="3722"/>
                    </a:lnTo>
                    <a:lnTo>
                      <a:pt x="3133" y="3722"/>
                    </a:lnTo>
                    <a:lnTo>
                      <a:pt x="3131" y="3722"/>
                    </a:lnTo>
                    <a:lnTo>
                      <a:pt x="3129" y="3722"/>
                    </a:lnTo>
                    <a:lnTo>
                      <a:pt x="3127" y="3722"/>
                    </a:lnTo>
                    <a:lnTo>
                      <a:pt x="3125" y="3722"/>
                    </a:lnTo>
                    <a:lnTo>
                      <a:pt x="3123" y="3722"/>
                    </a:lnTo>
                    <a:lnTo>
                      <a:pt x="3120" y="3722"/>
                    </a:lnTo>
                    <a:lnTo>
                      <a:pt x="3120" y="3720"/>
                    </a:lnTo>
                    <a:lnTo>
                      <a:pt x="3118" y="3720"/>
                    </a:lnTo>
                    <a:lnTo>
                      <a:pt x="3116" y="3720"/>
                    </a:lnTo>
                    <a:lnTo>
                      <a:pt x="3114" y="3718"/>
                    </a:lnTo>
                    <a:lnTo>
                      <a:pt x="3112" y="3718"/>
                    </a:lnTo>
                    <a:lnTo>
                      <a:pt x="3110" y="3718"/>
                    </a:lnTo>
                    <a:lnTo>
                      <a:pt x="3107" y="3716"/>
                    </a:lnTo>
                    <a:lnTo>
                      <a:pt x="3107" y="3716"/>
                    </a:lnTo>
                    <a:lnTo>
                      <a:pt x="3105" y="3716"/>
                    </a:lnTo>
                    <a:lnTo>
                      <a:pt x="3103" y="3714"/>
                    </a:lnTo>
                    <a:lnTo>
                      <a:pt x="3101" y="3714"/>
                    </a:lnTo>
                    <a:lnTo>
                      <a:pt x="3101" y="3712"/>
                    </a:lnTo>
                    <a:lnTo>
                      <a:pt x="3099" y="3710"/>
                    </a:lnTo>
                    <a:lnTo>
                      <a:pt x="3097" y="3710"/>
                    </a:lnTo>
                    <a:lnTo>
                      <a:pt x="3095" y="3710"/>
                    </a:lnTo>
                    <a:lnTo>
                      <a:pt x="3092" y="3710"/>
                    </a:lnTo>
                    <a:lnTo>
                      <a:pt x="3092" y="3708"/>
                    </a:lnTo>
                    <a:lnTo>
                      <a:pt x="3090" y="3706"/>
                    </a:lnTo>
                    <a:lnTo>
                      <a:pt x="3090" y="3704"/>
                    </a:lnTo>
                    <a:lnTo>
                      <a:pt x="3088" y="3704"/>
                    </a:lnTo>
                    <a:lnTo>
                      <a:pt x="3086" y="3702"/>
                    </a:lnTo>
                    <a:lnTo>
                      <a:pt x="3086" y="3700"/>
                    </a:lnTo>
                    <a:lnTo>
                      <a:pt x="3084" y="3700"/>
                    </a:lnTo>
                    <a:lnTo>
                      <a:pt x="3084" y="3698"/>
                    </a:lnTo>
                    <a:lnTo>
                      <a:pt x="3082" y="3696"/>
                    </a:lnTo>
                    <a:lnTo>
                      <a:pt x="3082" y="3694"/>
                    </a:lnTo>
                    <a:lnTo>
                      <a:pt x="3080" y="3694"/>
                    </a:lnTo>
                    <a:lnTo>
                      <a:pt x="3080" y="3692"/>
                    </a:lnTo>
                    <a:lnTo>
                      <a:pt x="3077" y="3690"/>
                    </a:lnTo>
                    <a:lnTo>
                      <a:pt x="3077" y="3688"/>
                    </a:lnTo>
                    <a:lnTo>
                      <a:pt x="3075" y="3686"/>
                    </a:lnTo>
                    <a:lnTo>
                      <a:pt x="3075" y="3684"/>
                    </a:lnTo>
                    <a:lnTo>
                      <a:pt x="3075" y="3684"/>
                    </a:lnTo>
                    <a:lnTo>
                      <a:pt x="3077" y="3682"/>
                    </a:lnTo>
                    <a:lnTo>
                      <a:pt x="3080" y="3682"/>
                    </a:lnTo>
                    <a:lnTo>
                      <a:pt x="3080" y="3680"/>
                    </a:lnTo>
                    <a:lnTo>
                      <a:pt x="3082" y="3678"/>
                    </a:lnTo>
                    <a:lnTo>
                      <a:pt x="3082" y="3676"/>
                    </a:lnTo>
                    <a:lnTo>
                      <a:pt x="3082" y="3676"/>
                    </a:lnTo>
                    <a:lnTo>
                      <a:pt x="3082" y="3674"/>
                    </a:lnTo>
                    <a:lnTo>
                      <a:pt x="3082" y="3672"/>
                    </a:lnTo>
                    <a:lnTo>
                      <a:pt x="3080" y="3670"/>
                    </a:lnTo>
                    <a:lnTo>
                      <a:pt x="3080" y="3668"/>
                    </a:lnTo>
                    <a:lnTo>
                      <a:pt x="3080" y="3666"/>
                    </a:lnTo>
                    <a:lnTo>
                      <a:pt x="3080" y="3664"/>
                    </a:lnTo>
                    <a:lnTo>
                      <a:pt x="3080" y="3662"/>
                    </a:lnTo>
                    <a:lnTo>
                      <a:pt x="3077" y="3662"/>
                    </a:lnTo>
                    <a:lnTo>
                      <a:pt x="3075" y="3660"/>
                    </a:lnTo>
                    <a:lnTo>
                      <a:pt x="3075" y="3660"/>
                    </a:lnTo>
                    <a:lnTo>
                      <a:pt x="3073" y="3658"/>
                    </a:lnTo>
                    <a:lnTo>
                      <a:pt x="3073" y="3656"/>
                    </a:lnTo>
                    <a:lnTo>
                      <a:pt x="3073" y="3654"/>
                    </a:lnTo>
                    <a:lnTo>
                      <a:pt x="3073" y="3652"/>
                    </a:lnTo>
                    <a:lnTo>
                      <a:pt x="3071" y="3652"/>
                    </a:lnTo>
                    <a:lnTo>
                      <a:pt x="3071" y="3650"/>
                    </a:lnTo>
                    <a:lnTo>
                      <a:pt x="3073" y="3648"/>
                    </a:lnTo>
                    <a:lnTo>
                      <a:pt x="3073" y="3646"/>
                    </a:lnTo>
                    <a:lnTo>
                      <a:pt x="3075" y="3646"/>
                    </a:lnTo>
                    <a:lnTo>
                      <a:pt x="3077" y="3644"/>
                    </a:lnTo>
                    <a:lnTo>
                      <a:pt x="3077" y="3642"/>
                    </a:lnTo>
                    <a:lnTo>
                      <a:pt x="3077" y="3640"/>
                    </a:lnTo>
                    <a:lnTo>
                      <a:pt x="3077" y="3638"/>
                    </a:lnTo>
                    <a:lnTo>
                      <a:pt x="3077" y="3640"/>
                    </a:lnTo>
                    <a:lnTo>
                      <a:pt x="3077" y="3640"/>
                    </a:lnTo>
                    <a:lnTo>
                      <a:pt x="3077" y="3640"/>
                    </a:lnTo>
                    <a:lnTo>
                      <a:pt x="3077" y="3638"/>
                    </a:lnTo>
                    <a:lnTo>
                      <a:pt x="3080" y="3636"/>
                    </a:lnTo>
                    <a:lnTo>
                      <a:pt x="3080" y="3634"/>
                    </a:lnTo>
                    <a:lnTo>
                      <a:pt x="3080" y="3632"/>
                    </a:lnTo>
                    <a:lnTo>
                      <a:pt x="3077" y="3632"/>
                    </a:lnTo>
                    <a:lnTo>
                      <a:pt x="3077" y="3630"/>
                    </a:lnTo>
                    <a:lnTo>
                      <a:pt x="3080" y="3628"/>
                    </a:lnTo>
                    <a:lnTo>
                      <a:pt x="3077" y="3626"/>
                    </a:lnTo>
                    <a:lnTo>
                      <a:pt x="3077" y="3624"/>
                    </a:lnTo>
                    <a:lnTo>
                      <a:pt x="3075" y="3624"/>
                    </a:lnTo>
                    <a:lnTo>
                      <a:pt x="3075" y="3622"/>
                    </a:lnTo>
                    <a:lnTo>
                      <a:pt x="3073" y="3622"/>
                    </a:lnTo>
                    <a:lnTo>
                      <a:pt x="3073" y="3620"/>
                    </a:lnTo>
                    <a:lnTo>
                      <a:pt x="3073" y="3618"/>
                    </a:lnTo>
                    <a:lnTo>
                      <a:pt x="3073" y="3616"/>
                    </a:lnTo>
                    <a:lnTo>
                      <a:pt x="3071" y="3614"/>
                    </a:lnTo>
                    <a:lnTo>
                      <a:pt x="3071" y="3614"/>
                    </a:lnTo>
                    <a:lnTo>
                      <a:pt x="3069" y="3612"/>
                    </a:lnTo>
                    <a:lnTo>
                      <a:pt x="3069" y="3610"/>
                    </a:lnTo>
                    <a:lnTo>
                      <a:pt x="3069" y="3608"/>
                    </a:lnTo>
                    <a:lnTo>
                      <a:pt x="3069" y="3606"/>
                    </a:lnTo>
                    <a:lnTo>
                      <a:pt x="3069" y="3604"/>
                    </a:lnTo>
                    <a:lnTo>
                      <a:pt x="3069" y="3602"/>
                    </a:lnTo>
                    <a:lnTo>
                      <a:pt x="3069" y="3602"/>
                    </a:lnTo>
                    <a:lnTo>
                      <a:pt x="3069" y="3600"/>
                    </a:lnTo>
                    <a:lnTo>
                      <a:pt x="3069" y="3598"/>
                    </a:lnTo>
                    <a:lnTo>
                      <a:pt x="3069" y="3596"/>
                    </a:lnTo>
                    <a:lnTo>
                      <a:pt x="3069" y="3596"/>
                    </a:lnTo>
                    <a:lnTo>
                      <a:pt x="3071" y="3594"/>
                    </a:lnTo>
                    <a:lnTo>
                      <a:pt x="3073" y="3594"/>
                    </a:lnTo>
                    <a:lnTo>
                      <a:pt x="3075" y="3594"/>
                    </a:lnTo>
                    <a:lnTo>
                      <a:pt x="3077" y="3592"/>
                    </a:lnTo>
                    <a:lnTo>
                      <a:pt x="3080" y="3592"/>
                    </a:lnTo>
                    <a:lnTo>
                      <a:pt x="3080" y="3592"/>
                    </a:lnTo>
                    <a:lnTo>
                      <a:pt x="3082" y="3590"/>
                    </a:lnTo>
                    <a:lnTo>
                      <a:pt x="3084" y="3588"/>
                    </a:lnTo>
                    <a:lnTo>
                      <a:pt x="3084" y="3588"/>
                    </a:lnTo>
                    <a:lnTo>
                      <a:pt x="3086" y="3588"/>
                    </a:lnTo>
                    <a:lnTo>
                      <a:pt x="3088" y="3586"/>
                    </a:lnTo>
                    <a:lnTo>
                      <a:pt x="3090" y="3586"/>
                    </a:lnTo>
                    <a:lnTo>
                      <a:pt x="3092" y="3584"/>
                    </a:lnTo>
                    <a:lnTo>
                      <a:pt x="3092" y="3586"/>
                    </a:lnTo>
                    <a:lnTo>
                      <a:pt x="3095" y="3584"/>
                    </a:lnTo>
                    <a:lnTo>
                      <a:pt x="3097" y="3584"/>
                    </a:lnTo>
                    <a:lnTo>
                      <a:pt x="3097" y="3584"/>
                    </a:lnTo>
                    <a:lnTo>
                      <a:pt x="3099" y="3584"/>
                    </a:lnTo>
                    <a:lnTo>
                      <a:pt x="3101" y="3584"/>
                    </a:lnTo>
                    <a:lnTo>
                      <a:pt x="3101" y="3584"/>
                    </a:lnTo>
                    <a:lnTo>
                      <a:pt x="3103" y="3584"/>
                    </a:lnTo>
                    <a:lnTo>
                      <a:pt x="3105" y="3582"/>
                    </a:lnTo>
                    <a:lnTo>
                      <a:pt x="3107" y="3582"/>
                    </a:lnTo>
                    <a:lnTo>
                      <a:pt x="3110" y="3582"/>
                    </a:lnTo>
                    <a:lnTo>
                      <a:pt x="3110" y="3580"/>
                    </a:lnTo>
                    <a:lnTo>
                      <a:pt x="3112" y="3580"/>
                    </a:lnTo>
                    <a:lnTo>
                      <a:pt x="3114" y="3578"/>
                    </a:lnTo>
                    <a:lnTo>
                      <a:pt x="3116" y="3576"/>
                    </a:lnTo>
                    <a:lnTo>
                      <a:pt x="3116" y="3576"/>
                    </a:lnTo>
                    <a:lnTo>
                      <a:pt x="3118" y="3574"/>
                    </a:lnTo>
                    <a:lnTo>
                      <a:pt x="3120" y="3574"/>
                    </a:lnTo>
                    <a:lnTo>
                      <a:pt x="3123" y="3572"/>
                    </a:lnTo>
                    <a:lnTo>
                      <a:pt x="3123" y="3572"/>
                    </a:lnTo>
                    <a:lnTo>
                      <a:pt x="3125" y="3570"/>
                    </a:lnTo>
                    <a:lnTo>
                      <a:pt x="3125" y="3568"/>
                    </a:lnTo>
                    <a:lnTo>
                      <a:pt x="3127" y="3566"/>
                    </a:lnTo>
                    <a:lnTo>
                      <a:pt x="3129" y="3566"/>
                    </a:lnTo>
                    <a:lnTo>
                      <a:pt x="3129" y="3564"/>
                    </a:lnTo>
                    <a:lnTo>
                      <a:pt x="3131" y="3562"/>
                    </a:lnTo>
                    <a:lnTo>
                      <a:pt x="3131" y="3562"/>
                    </a:lnTo>
                    <a:lnTo>
                      <a:pt x="3131" y="3560"/>
                    </a:lnTo>
                    <a:lnTo>
                      <a:pt x="3131" y="3558"/>
                    </a:lnTo>
                    <a:lnTo>
                      <a:pt x="3131" y="3558"/>
                    </a:lnTo>
                    <a:lnTo>
                      <a:pt x="3133" y="3556"/>
                    </a:lnTo>
                    <a:lnTo>
                      <a:pt x="3133" y="3554"/>
                    </a:lnTo>
                    <a:lnTo>
                      <a:pt x="3133" y="3554"/>
                    </a:lnTo>
                    <a:lnTo>
                      <a:pt x="3133" y="3552"/>
                    </a:lnTo>
                    <a:lnTo>
                      <a:pt x="3133" y="3550"/>
                    </a:lnTo>
                    <a:lnTo>
                      <a:pt x="3133" y="3548"/>
                    </a:lnTo>
                    <a:lnTo>
                      <a:pt x="3133" y="3548"/>
                    </a:lnTo>
                    <a:lnTo>
                      <a:pt x="3133" y="3546"/>
                    </a:lnTo>
                    <a:lnTo>
                      <a:pt x="3133" y="3544"/>
                    </a:lnTo>
                    <a:lnTo>
                      <a:pt x="3133" y="3542"/>
                    </a:lnTo>
                    <a:lnTo>
                      <a:pt x="3135" y="3542"/>
                    </a:lnTo>
                    <a:lnTo>
                      <a:pt x="3135" y="3540"/>
                    </a:lnTo>
                    <a:lnTo>
                      <a:pt x="3133" y="3538"/>
                    </a:lnTo>
                    <a:lnTo>
                      <a:pt x="3135" y="3538"/>
                    </a:lnTo>
                    <a:lnTo>
                      <a:pt x="3135" y="3536"/>
                    </a:lnTo>
                    <a:lnTo>
                      <a:pt x="3138" y="3536"/>
                    </a:lnTo>
                    <a:lnTo>
                      <a:pt x="3138" y="3534"/>
                    </a:lnTo>
                    <a:lnTo>
                      <a:pt x="3140" y="3532"/>
                    </a:lnTo>
                    <a:lnTo>
                      <a:pt x="3140" y="3530"/>
                    </a:lnTo>
                    <a:lnTo>
                      <a:pt x="3142" y="3530"/>
                    </a:lnTo>
                    <a:lnTo>
                      <a:pt x="3142" y="3528"/>
                    </a:lnTo>
                    <a:lnTo>
                      <a:pt x="3142" y="3528"/>
                    </a:lnTo>
                    <a:lnTo>
                      <a:pt x="3144" y="3526"/>
                    </a:lnTo>
                    <a:lnTo>
                      <a:pt x="3144" y="3524"/>
                    </a:lnTo>
                    <a:lnTo>
                      <a:pt x="3144" y="3522"/>
                    </a:lnTo>
                    <a:lnTo>
                      <a:pt x="3144" y="3520"/>
                    </a:lnTo>
                    <a:lnTo>
                      <a:pt x="3144" y="3518"/>
                    </a:lnTo>
                    <a:lnTo>
                      <a:pt x="3146" y="3516"/>
                    </a:lnTo>
                    <a:lnTo>
                      <a:pt x="3146" y="3514"/>
                    </a:lnTo>
                    <a:lnTo>
                      <a:pt x="3146" y="3512"/>
                    </a:lnTo>
                    <a:lnTo>
                      <a:pt x="3146" y="3512"/>
                    </a:lnTo>
                    <a:lnTo>
                      <a:pt x="3146" y="3510"/>
                    </a:lnTo>
                    <a:lnTo>
                      <a:pt x="3148" y="3508"/>
                    </a:lnTo>
                    <a:lnTo>
                      <a:pt x="3150" y="3506"/>
                    </a:lnTo>
                    <a:lnTo>
                      <a:pt x="3150" y="3504"/>
                    </a:lnTo>
                    <a:lnTo>
                      <a:pt x="3153" y="3504"/>
                    </a:lnTo>
                    <a:lnTo>
                      <a:pt x="3153" y="3502"/>
                    </a:lnTo>
                    <a:lnTo>
                      <a:pt x="3153" y="3500"/>
                    </a:lnTo>
                    <a:lnTo>
                      <a:pt x="3155" y="3498"/>
                    </a:lnTo>
                    <a:lnTo>
                      <a:pt x="3155" y="3496"/>
                    </a:lnTo>
                    <a:lnTo>
                      <a:pt x="3155" y="3494"/>
                    </a:lnTo>
                    <a:lnTo>
                      <a:pt x="3157" y="3494"/>
                    </a:lnTo>
                    <a:lnTo>
                      <a:pt x="3157" y="3492"/>
                    </a:lnTo>
                    <a:lnTo>
                      <a:pt x="3157" y="3490"/>
                    </a:lnTo>
                    <a:lnTo>
                      <a:pt x="3157" y="3488"/>
                    </a:lnTo>
                    <a:lnTo>
                      <a:pt x="3157" y="3486"/>
                    </a:lnTo>
                    <a:lnTo>
                      <a:pt x="3159" y="3484"/>
                    </a:lnTo>
                    <a:lnTo>
                      <a:pt x="3159" y="3482"/>
                    </a:lnTo>
                    <a:lnTo>
                      <a:pt x="3159" y="3480"/>
                    </a:lnTo>
                    <a:lnTo>
                      <a:pt x="3159" y="3478"/>
                    </a:lnTo>
                    <a:lnTo>
                      <a:pt x="3159" y="3476"/>
                    </a:lnTo>
                    <a:lnTo>
                      <a:pt x="3159" y="3474"/>
                    </a:lnTo>
                    <a:lnTo>
                      <a:pt x="3159" y="3474"/>
                    </a:lnTo>
                    <a:lnTo>
                      <a:pt x="3159" y="3472"/>
                    </a:lnTo>
                    <a:lnTo>
                      <a:pt x="3161" y="3470"/>
                    </a:lnTo>
                    <a:lnTo>
                      <a:pt x="3161" y="3468"/>
                    </a:lnTo>
                    <a:lnTo>
                      <a:pt x="3161" y="3466"/>
                    </a:lnTo>
                    <a:lnTo>
                      <a:pt x="3161" y="3464"/>
                    </a:lnTo>
                    <a:lnTo>
                      <a:pt x="3163" y="3462"/>
                    </a:lnTo>
                    <a:lnTo>
                      <a:pt x="3163" y="3460"/>
                    </a:lnTo>
                    <a:lnTo>
                      <a:pt x="3163" y="3458"/>
                    </a:lnTo>
                    <a:lnTo>
                      <a:pt x="3161" y="3456"/>
                    </a:lnTo>
                    <a:lnTo>
                      <a:pt x="3161" y="3456"/>
                    </a:lnTo>
                    <a:lnTo>
                      <a:pt x="3159" y="3456"/>
                    </a:lnTo>
                    <a:lnTo>
                      <a:pt x="3157" y="3454"/>
                    </a:lnTo>
                    <a:lnTo>
                      <a:pt x="3155" y="3454"/>
                    </a:lnTo>
                    <a:lnTo>
                      <a:pt x="3153" y="3452"/>
                    </a:lnTo>
                    <a:lnTo>
                      <a:pt x="3153" y="3452"/>
                    </a:lnTo>
                    <a:lnTo>
                      <a:pt x="3150" y="3450"/>
                    </a:lnTo>
                    <a:lnTo>
                      <a:pt x="3150" y="3448"/>
                    </a:lnTo>
                    <a:lnTo>
                      <a:pt x="3148" y="3446"/>
                    </a:lnTo>
                    <a:lnTo>
                      <a:pt x="3148" y="3446"/>
                    </a:lnTo>
                    <a:lnTo>
                      <a:pt x="3146" y="3446"/>
                    </a:lnTo>
                    <a:lnTo>
                      <a:pt x="3144" y="3444"/>
                    </a:lnTo>
                    <a:lnTo>
                      <a:pt x="3144" y="3442"/>
                    </a:lnTo>
                    <a:lnTo>
                      <a:pt x="3142" y="3442"/>
                    </a:lnTo>
                    <a:lnTo>
                      <a:pt x="3140" y="3440"/>
                    </a:lnTo>
                    <a:lnTo>
                      <a:pt x="3138" y="3440"/>
                    </a:lnTo>
                    <a:lnTo>
                      <a:pt x="3138" y="3438"/>
                    </a:lnTo>
                    <a:lnTo>
                      <a:pt x="3135" y="3438"/>
                    </a:lnTo>
                    <a:lnTo>
                      <a:pt x="3135" y="3436"/>
                    </a:lnTo>
                    <a:lnTo>
                      <a:pt x="3133" y="3436"/>
                    </a:lnTo>
                    <a:lnTo>
                      <a:pt x="3131" y="3434"/>
                    </a:lnTo>
                    <a:lnTo>
                      <a:pt x="3131" y="3432"/>
                    </a:lnTo>
                    <a:lnTo>
                      <a:pt x="3129" y="3432"/>
                    </a:lnTo>
                    <a:lnTo>
                      <a:pt x="3129" y="3432"/>
                    </a:lnTo>
                    <a:lnTo>
                      <a:pt x="3127" y="3430"/>
                    </a:lnTo>
                    <a:lnTo>
                      <a:pt x="3125" y="3430"/>
                    </a:lnTo>
                    <a:lnTo>
                      <a:pt x="3125" y="3430"/>
                    </a:lnTo>
                    <a:lnTo>
                      <a:pt x="3123" y="3428"/>
                    </a:lnTo>
                    <a:lnTo>
                      <a:pt x="3125" y="3426"/>
                    </a:lnTo>
                    <a:lnTo>
                      <a:pt x="3125" y="3424"/>
                    </a:lnTo>
                    <a:lnTo>
                      <a:pt x="3125" y="3422"/>
                    </a:lnTo>
                    <a:lnTo>
                      <a:pt x="3125" y="3422"/>
                    </a:lnTo>
                    <a:lnTo>
                      <a:pt x="3125" y="3420"/>
                    </a:lnTo>
                    <a:lnTo>
                      <a:pt x="3127" y="3418"/>
                    </a:lnTo>
                    <a:lnTo>
                      <a:pt x="3127" y="3416"/>
                    </a:lnTo>
                    <a:lnTo>
                      <a:pt x="3129" y="3414"/>
                    </a:lnTo>
                    <a:lnTo>
                      <a:pt x="3129" y="3412"/>
                    </a:lnTo>
                    <a:lnTo>
                      <a:pt x="3131" y="3412"/>
                    </a:lnTo>
                    <a:lnTo>
                      <a:pt x="3133" y="3410"/>
                    </a:lnTo>
                    <a:lnTo>
                      <a:pt x="3135" y="3410"/>
                    </a:lnTo>
                    <a:lnTo>
                      <a:pt x="3135" y="3408"/>
                    </a:lnTo>
                    <a:lnTo>
                      <a:pt x="3138" y="3408"/>
                    </a:lnTo>
                    <a:lnTo>
                      <a:pt x="3138" y="3406"/>
                    </a:lnTo>
                    <a:lnTo>
                      <a:pt x="3140" y="3406"/>
                    </a:lnTo>
                    <a:lnTo>
                      <a:pt x="3142" y="3406"/>
                    </a:lnTo>
                    <a:lnTo>
                      <a:pt x="3144" y="3404"/>
                    </a:lnTo>
                    <a:lnTo>
                      <a:pt x="3146" y="3404"/>
                    </a:lnTo>
                    <a:lnTo>
                      <a:pt x="3146" y="3402"/>
                    </a:lnTo>
                    <a:lnTo>
                      <a:pt x="3148" y="3402"/>
                    </a:lnTo>
                    <a:lnTo>
                      <a:pt x="3150" y="3402"/>
                    </a:lnTo>
                    <a:lnTo>
                      <a:pt x="3150" y="3402"/>
                    </a:lnTo>
                    <a:lnTo>
                      <a:pt x="3153" y="3400"/>
                    </a:lnTo>
                    <a:lnTo>
                      <a:pt x="3155" y="3400"/>
                    </a:lnTo>
                    <a:lnTo>
                      <a:pt x="3157" y="3400"/>
                    </a:lnTo>
                    <a:lnTo>
                      <a:pt x="3159" y="3398"/>
                    </a:lnTo>
                    <a:lnTo>
                      <a:pt x="3159" y="3398"/>
                    </a:lnTo>
                    <a:lnTo>
                      <a:pt x="3161" y="3398"/>
                    </a:lnTo>
                    <a:lnTo>
                      <a:pt x="3163" y="3398"/>
                    </a:lnTo>
                    <a:lnTo>
                      <a:pt x="3165" y="3396"/>
                    </a:lnTo>
                    <a:lnTo>
                      <a:pt x="3165" y="3394"/>
                    </a:lnTo>
                    <a:lnTo>
                      <a:pt x="3168" y="3394"/>
                    </a:lnTo>
                    <a:lnTo>
                      <a:pt x="3168" y="3392"/>
                    </a:lnTo>
                    <a:lnTo>
                      <a:pt x="3170" y="3390"/>
                    </a:lnTo>
                    <a:lnTo>
                      <a:pt x="3170" y="3388"/>
                    </a:lnTo>
                    <a:lnTo>
                      <a:pt x="3172" y="3388"/>
                    </a:lnTo>
                    <a:lnTo>
                      <a:pt x="3172" y="3386"/>
                    </a:lnTo>
                    <a:lnTo>
                      <a:pt x="3174" y="3384"/>
                    </a:lnTo>
                    <a:lnTo>
                      <a:pt x="3176" y="3384"/>
                    </a:lnTo>
                    <a:lnTo>
                      <a:pt x="3178" y="3382"/>
                    </a:lnTo>
                    <a:lnTo>
                      <a:pt x="3181" y="3382"/>
                    </a:lnTo>
                    <a:lnTo>
                      <a:pt x="3181" y="3382"/>
                    </a:lnTo>
                    <a:lnTo>
                      <a:pt x="3183" y="3384"/>
                    </a:lnTo>
                    <a:lnTo>
                      <a:pt x="3185" y="3382"/>
                    </a:lnTo>
                    <a:lnTo>
                      <a:pt x="3187" y="3382"/>
                    </a:lnTo>
                    <a:lnTo>
                      <a:pt x="3187" y="3382"/>
                    </a:lnTo>
                    <a:lnTo>
                      <a:pt x="3189" y="3380"/>
                    </a:lnTo>
                    <a:lnTo>
                      <a:pt x="3191" y="3380"/>
                    </a:lnTo>
                    <a:lnTo>
                      <a:pt x="3193" y="3380"/>
                    </a:lnTo>
                    <a:lnTo>
                      <a:pt x="3196" y="3380"/>
                    </a:lnTo>
                    <a:lnTo>
                      <a:pt x="3198" y="3382"/>
                    </a:lnTo>
                    <a:lnTo>
                      <a:pt x="3200" y="3380"/>
                    </a:lnTo>
                    <a:lnTo>
                      <a:pt x="3200" y="3382"/>
                    </a:lnTo>
                    <a:lnTo>
                      <a:pt x="3202" y="3382"/>
                    </a:lnTo>
                    <a:lnTo>
                      <a:pt x="3204" y="3382"/>
                    </a:lnTo>
                    <a:lnTo>
                      <a:pt x="3206" y="3382"/>
                    </a:lnTo>
                    <a:lnTo>
                      <a:pt x="3208" y="3382"/>
                    </a:lnTo>
                    <a:lnTo>
                      <a:pt x="3208" y="3384"/>
                    </a:lnTo>
                    <a:lnTo>
                      <a:pt x="3211" y="3384"/>
                    </a:lnTo>
                    <a:lnTo>
                      <a:pt x="3213" y="3384"/>
                    </a:lnTo>
                    <a:lnTo>
                      <a:pt x="3215" y="3384"/>
                    </a:lnTo>
                    <a:lnTo>
                      <a:pt x="3217" y="3384"/>
                    </a:lnTo>
                    <a:lnTo>
                      <a:pt x="3219" y="3384"/>
                    </a:lnTo>
                    <a:lnTo>
                      <a:pt x="3221" y="3384"/>
                    </a:lnTo>
                    <a:lnTo>
                      <a:pt x="3221" y="3382"/>
                    </a:lnTo>
                    <a:lnTo>
                      <a:pt x="3223" y="3380"/>
                    </a:lnTo>
                    <a:lnTo>
                      <a:pt x="3223" y="3380"/>
                    </a:lnTo>
                    <a:lnTo>
                      <a:pt x="3223" y="3380"/>
                    </a:lnTo>
                    <a:lnTo>
                      <a:pt x="3223" y="3382"/>
                    </a:lnTo>
                    <a:lnTo>
                      <a:pt x="3223" y="3382"/>
                    </a:lnTo>
                    <a:lnTo>
                      <a:pt x="3226" y="3382"/>
                    </a:lnTo>
                    <a:lnTo>
                      <a:pt x="3226" y="3380"/>
                    </a:lnTo>
                    <a:lnTo>
                      <a:pt x="3226" y="3382"/>
                    </a:lnTo>
                    <a:lnTo>
                      <a:pt x="3228" y="3382"/>
                    </a:lnTo>
                    <a:lnTo>
                      <a:pt x="3230" y="3380"/>
                    </a:lnTo>
                    <a:lnTo>
                      <a:pt x="3232" y="3378"/>
                    </a:lnTo>
                    <a:lnTo>
                      <a:pt x="3232" y="3378"/>
                    </a:lnTo>
                    <a:lnTo>
                      <a:pt x="3234" y="3376"/>
                    </a:lnTo>
                    <a:lnTo>
                      <a:pt x="3234" y="3375"/>
                    </a:lnTo>
                    <a:lnTo>
                      <a:pt x="3236" y="3375"/>
                    </a:lnTo>
                    <a:lnTo>
                      <a:pt x="3236" y="3373"/>
                    </a:lnTo>
                    <a:lnTo>
                      <a:pt x="3238" y="3373"/>
                    </a:lnTo>
                    <a:lnTo>
                      <a:pt x="3241" y="3371"/>
                    </a:lnTo>
                    <a:lnTo>
                      <a:pt x="3243" y="3369"/>
                    </a:lnTo>
                    <a:lnTo>
                      <a:pt x="3243" y="3369"/>
                    </a:lnTo>
                    <a:lnTo>
                      <a:pt x="3245" y="3367"/>
                    </a:lnTo>
                    <a:lnTo>
                      <a:pt x="3245" y="3365"/>
                    </a:lnTo>
                    <a:lnTo>
                      <a:pt x="3245" y="3363"/>
                    </a:lnTo>
                    <a:lnTo>
                      <a:pt x="3245" y="3361"/>
                    </a:lnTo>
                    <a:lnTo>
                      <a:pt x="3247" y="3359"/>
                    </a:lnTo>
                    <a:lnTo>
                      <a:pt x="3247" y="3357"/>
                    </a:lnTo>
                    <a:lnTo>
                      <a:pt x="3247" y="3357"/>
                    </a:lnTo>
                    <a:lnTo>
                      <a:pt x="3249" y="3355"/>
                    </a:lnTo>
                    <a:lnTo>
                      <a:pt x="3249" y="3353"/>
                    </a:lnTo>
                    <a:lnTo>
                      <a:pt x="3249" y="3351"/>
                    </a:lnTo>
                    <a:lnTo>
                      <a:pt x="3249" y="3349"/>
                    </a:lnTo>
                    <a:lnTo>
                      <a:pt x="3251" y="3347"/>
                    </a:lnTo>
                    <a:lnTo>
                      <a:pt x="3251" y="3345"/>
                    </a:lnTo>
                    <a:lnTo>
                      <a:pt x="3251" y="3343"/>
                    </a:lnTo>
                    <a:lnTo>
                      <a:pt x="3251" y="3341"/>
                    </a:lnTo>
                    <a:lnTo>
                      <a:pt x="3251" y="3339"/>
                    </a:lnTo>
                    <a:lnTo>
                      <a:pt x="3254" y="3339"/>
                    </a:lnTo>
                    <a:lnTo>
                      <a:pt x="3254" y="3337"/>
                    </a:lnTo>
                    <a:lnTo>
                      <a:pt x="3254" y="3335"/>
                    </a:lnTo>
                    <a:lnTo>
                      <a:pt x="3254" y="3333"/>
                    </a:lnTo>
                    <a:lnTo>
                      <a:pt x="3254" y="3331"/>
                    </a:lnTo>
                    <a:lnTo>
                      <a:pt x="3254" y="3329"/>
                    </a:lnTo>
                    <a:lnTo>
                      <a:pt x="3254" y="3327"/>
                    </a:lnTo>
                    <a:lnTo>
                      <a:pt x="3254" y="3325"/>
                    </a:lnTo>
                    <a:lnTo>
                      <a:pt x="3254" y="3323"/>
                    </a:lnTo>
                    <a:lnTo>
                      <a:pt x="3254" y="3321"/>
                    </a:lnTo>
                    <a:lnTo>
                      <a:pt x="3254" y="3319"/>
                    </a:lnTo>
                    <a:lnTo>
                      <a:pt x="3251" y="3317"/>
                    </a:lnTo>
                    <a:lnTo>
                      <a:pt x="3251" y="3315"/>
                    </a:lnTo>
                    <a:lnTo>
                      <a:pt x="3251" y="3315"/>
                    </a:lnTo>
                    <a:lnTo>
                      <a:pt x="3251" y="3313"/>
                    </a:lnTo>
                    <a:lnTo>
                      <a:pt x="3251" y="3311"/>
                    </a:lnTo>
                    <a:lnTo>
                      <a:pt x="3251" y="3309"/>
                    </a:lnTo>
                    <a:lnTo>
                      <a:pt x="3251" y="3307"/>
                    </a:lnTo>
                    <a:lnTo>
                      <a:pt x="3251" y="3305"/>
                    </a:lnTo>
                    <a:lnTo>
                      <a:pt x="3251" y="3303"/>
                    </a:lnTo>
                    <a:lnTo>
                      <a:pt x="3251" y="3301"/>
                    </a:lnTo>
                    <a:lnTo>
                      <a:pt x="3251" y="3299"/>
                    </a:lnTo>
                    <a:lnTo>
                      <a:pt x="3249" y="3297"/>
                    </a:lnTo>
                    <a:lnTo>
                      <a:pt x="3249" y="3295"/>
                    </a:lnTo>
                    <a:lnTo>
                      <a:pt x="3249" y="3295"/>
                    </a:lnTo>
                    <a:lnTo>
                      <a:pt x="3247" y="3293"/>
                    </a:lnTo>
                    <a:lnTo>
                      <a:pt x="3245" y="3291"/>
                    </a:lnTo>
                    <a:lnTo>
                      <a:pt x="3245" y="3291"/>
                    </a:lnTo>
                    <a:lnTo>
                      <a:pt x="3247" y="3291"/>
                    </a:lnTo>
                    <a:lnTo>
                      <a:pt x="3247" y="3291"/>
                    </a:lnTo>
                    <a:lnTo>
                      <a:pt x="3245" y="3291"/>
                    </a:lnTo>
                    <a:lnTo>
                      <a:pt x="3243" y="3291"/>
                    </a:lnTo>
                    <a:lnTo>
                      <a:pt x="3243" y="3293"/>
                    </a:lnTo>
                    <a:lnTo>
                      <a:pt x="3241" y="3291"/>
                    </a:lnTo>
                    <a:lnTo>
                      <a:pt x="3238" y="3291"/>
                    </a:lnTo>
                    <a:lnTo>
                      <a:pt x="3238" y="3291"/>
                    </a:lnTo>
                    <a:lnTo>
                      <a:pt x="3236" y="3289"/>
                    </a:lnTo>
                    <a:lnTo>
                      <a:pt x="3234" y="3287"/>
                    </a:lnTo>
                    <a:lnTo>
                      <a:pt x="3232" y="3287"/>
                    </a:lnTo>
                    <a:lnTo>
                      <a:pt x="3230" y="3287"/>
                    </a:lnTo>
                    <a:lnTo>
                      <a:pt x="3230" y="3287"/>
                    </a:lnTo>
                    <a:lnTo>
                      <a:pt x="3228" y="3285"/>
                    </a:lnTo>
                    <a:lnTo>
                      <a:pt x="3226" y="3285"/>
                    </a:lnTo>
                    <a:lnTo>
                      <a:pt x="3226" y="3283"/>
                    </a:lnTo>
                    <a:lnTo>
                      <a:pt x="3223" y="3281"/>
                    </a:lnTo>
                    <a:lnTo>
                      <a:pt x="3223" y="3279"/>
                    </a:lnTo>
                    <a:lnTo>
                      <a:pt x="3223" y="3277"/>
                    </a:lnTo>
                    <a:lnTo>
                      <a:pt x="3221" y="3277"/>
                    </a:lnTo>
                    <a:lnTo>
                      <a:pt x="3221" y="3275"/>
                    </a:lnTo>
                    <a:lnTo>
                      <a:pt x="3219" y="3273"/>
                    </a:lnTo>
                    <a:lnTo>
                      <a:pt x="3219" y="3271"/>
                    </a:lnTo>
                    <a:lnTo>
                      <a:pt x="3217" y="3269"/>
                    </a:lnTo>
                    <a:lnTo>
                      <a:pt x="3217" y="3269"/>
                    </a:lnTo>
                    <a:lnTo>
                      <a:pt x="3215" y="3267"/>
                    </a:lnTo>
                    <a:lnTo>
                      <a:pt x="3215" y="3265"/>
                    </a:lnTo>
                    <a:lnTo>
                      <a:pt x="3213" y="3263"/>
                    </a:lnTo>
                    <a:lnTo>
                      <a:pt x="3213" y="3263"/>
                    </a:lnTo>
                    <a:lnTo>
                      <a:pt x="3211" y="3261"/>
                    </a:lnTo>
                    <a:lnTo>
                      <a:pt x="3208" y="3261"/>
                    </a:lnTo>
                    <a:lnTo>
                      <a:pt x="3206" y="3259"/>
                    </a:lnTo>
                    <a:lnTo>
                      <a:pt x="3206" y="3257"/>
                    </a:lnTo>
                    <a:lnTo>
                      <a:pt x="3204" y="3255"/>
                    </a:lnTo>
                    <a:lnTo>
                      <a:pt x="3204" y="3255"/>
                    </a:lnTo>
                    <a:lnTo>
                      <a:pt x="3202" y="3253"/>
                    </a:lnTo>
                    <a:lnTo>
                      <a:pt x="3202" y="3251"/>
                    </a:lnTo>
                    <a:lnTo>
                      <a:pt x="3202" y="3249"/>
                    </a:lnTo>
                    <a:lnTo>
                      <a:pt x="3202" y="3247"/>
                    </a:lnTo>
                    <a:lnTo>
                      <a:pt x="3202" y="3245"/>
                    </a:lnTo>
                    <a:lnTo>
                      <a:pt x="3200" y="3243"/>
                    </a:lnTo>
                    <a:lnTo>
                      <a:pt x="3200" y="3241"/>
                    </a:lnTo>
                    <a:lnTo>
                      <a:pt x="3200" y="3241"/>
                    </a:lnTo>
                    <a:lnTo>
                      <a:pt x="3200" y="3239"/>
                    </a:lnTo>
                    <a:lnTo>
                      <a:pt x="3198" y="3237"/>
                    </a:lnTo>
                    <a:lnTo>
                      <a:pt x="3198" y="3235"/>
                    </a:lnTo>
                    <a:lnTo>
                      <a:pt x="3198" y="3233"/>
                    </a:lnTo>
                    <a:lnTo>
                      <a:pt x="3198" y="3231"/>
                    </a:lnTo>
                    <a:lnTo>
                      <a:pt x="3196" y="3229"/>
                    </a:lnTo>
                    <a:lnTo>
                      <a:pt x="3196" y="3227"/>
                    </a:lnTo>
                    <a:lnTo>
                      <a:pt x="3196" y="3225"/>
                    </a:lnTo>
                    <a:lnTo>
                      <a:pt x="3193" y="3225"/>
                    </a:lnTo>
                    <a:lnTo>
                      <a:pt x="3193" y="3223"/>
                    </a:lnTo>
                    <a:lnTo>
                      <a:pt x="3193" y="3221"/>
                    </a:lnTo>
                    <a:lnTo>
                      <a:pt x="3191" y="3219"/>
                    </a:lnTo>
                    <a:lnTo>
                      <a:pt x="3191" y="3217"/>
                    </a:lnTo>
                    <a:lnTo>
                      <a:pt x="3191" y="3215"/>
                    </a:lnTo>
                    <a:lnTo>
                      <a:pt x="3189" y="3213"/>
                    </a:lnTo>
                    <a:lnTo>
                      <a:pt x="3189" y="3211"/>
                    </a:lnTo>
                    <a:lnTo>
                      <a:pt x="3189" y="3211"/>
                    </a:lnTo>
                    <a:lnTo>
                      <a:pt x="3189" y="3209"/>
                    </a:lnTo>
                    <a:lnTo>
                      <a:pt x="3189" y="3207"/>
                    </a:lnTo>
                    <a:lnTo>
                      <a:pt x="3187" y="3205"/>
                    </a:lnTo>
                    <a:lnTo>
                      <a:pt x="3187" y="3203"/>
                    </a:lnTo>
                    <a:lnTo>
                      <a:pt x="3187" y="3201"/>
                    </a:lnTo>
                    <a:lnTo>
                      <a:pt x="3187" y="3199"/>
                    </a:lnTo>
                    <a:lnTo>
                      <a:pt x="3187" y="3197"/>
                    </a:lnTo>
                    <a:lnTo>
                      <a:pt x="3187" y="3195"/>
                    </a:lnTo>
                    <a:lnTo>
                      <a:pt x="3187" y="3193"/>
                    </a:lnTo>
                    <a:lnTo>
                      <a:pt x="3187" y="3191"/>
                    </a:lnTo>
                    <a:lnTo>
                      <a:pt x="3185" y="3189"/>
                    </a:lnTo>
                    <a:lnTo>
                      <a:pt x="3185" y="3189"/>
                    </a:lnTo>
                    <a:lnTo>
                      <a:pt x="3185" y="3187"/>
                    </a:lnTo>
                    <a:lnTo>
                      <a:pt x="3185" y="3185"/>
                    </a:lnTo>
                    <a:lnTo>
                      <a:pt x="3185" y="3183"/>
                    </a:lnTo>
                    <a:lnTo>
                      <a:pt x="3185" y="3181"/>
                    </a:lnTo>
                    <a:lnTo>
                      <a:pt x="3185" y="3179"/>
                    </a:lnTo>
                    <a:lnTo>
                      <a:pt x="3183" y="3177"/>
                    </a:lnTo>
                    <a:lnTo>
                      <a:pt x="3183" y="3175"/>
                    </a:lnTo>
                    <a:lnTo>
                      <a:pt x="3183" y="3173"/>
                    </a:lnTo>
                    <a:lnTo>
                      <a:pt x="3183" y="3171"/>
                    </a:lnTo>
                    <a:lnTo>
                      <a:pt x="3183" y="3169"/>
                    </a:lnTo>
                    <a:lnTo>
                      <a:pt x="3183" y="3167"/>
                    </a:lnTo>
                    <a:lnTo>
                      <a:pt x="3183" y="3165"/>
                    </a:lnTo>
                    <a:lnTo>
                      <a:pt x="3183" y="3165"/>
                    </a:lnTo>
                    <a:lnTo>
                      <a:pt x="3181" y="3163"/>
                    </a:lnTo>
                    <a:lnTo>
                      <a:pt x="3181" y="3161"/>
                    </a:lnTo>
                    <a:lnTo>
                      <a:pt x="3181" y="3159"/>
                    </a:lnTo>
                    <a:lnTo>
                      <a:pt x="3181" y="3157"/>
                    </a:lnTo>
                    <a:lnTo>
                      <a:pt x="3181" y="3155"/>
                    </a:lnTo>
                    <a:lnTo>
                      <a:pt x="3181" y="3153"/>
                    </a:lnTo>
                    <a:lnTo>
                      <a:pt x="3181" y="3151"/>
                    </a:lnTo>
                    <a:lnTo>
                      <a:pt x="3178" y="3149"/>
                    </a:lnTo>
                    <a:lnTo>
                      <a:pt x="3178" y="3147"/>
                    </a:lnTo>
                    <a:lnTo>
                      <a:pt x="3178" y="3145"/>
                    </a:lnTo>
                    <a:lnTo>
                      <a:pt x="3178" y="3143"/>
                    </a:lnTo>
                    <a:lnTo>
                      <a:pt x="3176" y="3143"/>
                    </a:lnTo>
                    <a:lnTo>
                      <a:pt x="3176" y="3141"/>
                    </a:lnTo>
                    <a:lnTo>
                      <a:pt x="3176" y="3139"/>
                    </a:lnTo>
                    <a:lnTo>
                      <a:pt x="3174" y="3137"/>
                    </a:lnTo>
                    <a:lnTo>
                      <a:pt x="3174" y="3135"/>
                    </a:lnTo>
                    <a:lnTo>
                      <a:pt x="3174" y="3133"/>
                    </a:lnTo>
                    <a:lnTo>
                      <a:pt x="3174" y="3131"/>
                    </a:lnTo>
                    <a:lnTo>
                      <a:pt x="3174" y="3129"/>
                    </a:lnTo>
                    <a:lnTo>
                      <a:pt x="3172" y="3129"/>
                    </a:lnTo>
                    <a:lnTo>
                      <a:pt x="3172" y="3127"/>
                    </a:lnTo>
                    <a:lnTo>
                      <a:pt x="3172" y="3125"/>
                    </a:lnTo>
                    <a:lnTo>
                      <a:pt x="3172" y="3123"/>
                    </a:lnTo>
                    <a:lnTo>
                      <a:pt x="3170" y="3121"/>
                    </a:lnTo>
                    <a:lnTo>
                      <a:pt x="3170" y="3119"/>
                    </a:lnTo>
                    <a:lnTo>
                      <a:pt x="3168" y="3119"/>
                    </a:lnTo>
                    <a:lnTo>
                      <a:pt x="3168" y="3117"/>
                    </a:lnTo>
                    <a:lnTo>
                      <a:pt x="3168" y="3115"/>
                    </a:lnTo>
                    <a:lnTo>
                      <a:pt x="3165" y="3113"/>
                    </a:lnTo>
                    <a:lnTo>
                      <a:pt x="3165" y="3111"/>
                    </a:lnTo>
                    <a:lnTo>
                      <a:pt x="3165" y="3109"/>
                    </a:lnTo>
                    <a:lnTo>
                      <a:pt x="3163" y="3107"/>
                    </a:lnTo>
                    <a:lnTo>
                      <a:pt x="3163" y="3107"/>
                    </a:lnTo>
                    <a:lnTo>
                      <a:pt x="3163" y="3105"/>
                    </a:lnTo>
                    <a:lnTo>
                      <a:pt x="3161" y="3103"/>
                    </a:lnTo>
                    <a:lnTo>
                      <a:pt x="3161" y="3101"/>
                    </a:lnTo>
                    <a:lnTo>
                      <a:pt x="3159" y="3099"/>
                    </a:lnTo>
                    <a:lnTo>
                      <a:pt x="3159" y="3097"/>
                    </a:lnTo>
                    <a:lnTo>
                      <a:pt x="3159" y="3095"/>
                    </a:lnTo>
                    <a:lnTo>
                      <a:pt x="3157" y="3095"/>
                    </a:lnTo>
                    <a:lnTo>
                      <a:pt x="3157" y="3093"/>
                    </a:lnTo>
                    <a:lnTo>
                      <a:pt x="3157" y="3091"/>
                    </a:lnTo>
                    <a:lnTo>
                      <a:pt x="3155" y="3089"/>
                    </a:lnTo>
                    <a:lnTo>
                      <a:pt x="3155" y="3087"/>
                    </a:lnTo>
                    <a:lnTo>
                      <a:pt x="3153" y="3085"/>
                    </a:lnTo>
                    <a:lnTo>
                      <a:pt x="3153" y="3085"/>
                    </a:lnTo>
                    <a:lnTo>
                      <a:pt x="3150" y="3083"/>
                    </a:lnTo>
                    <a:lnTo>
                      <a:pt x="3150" y="3081"/>
                    </a:lnTo>
                    <a:lnTo>
                      <a:pt x="3148" y="3079"/>
                    </a:lnTo>
                    <a:lnTo>
                      <a:pt x="3148" y="3079"/>
                    </a:lnTo>
                    <a:lnTo>
                      <a:pt x="3146" y="3077"/>
                    </a:lnTo>
                    <a:lnTo>
                      <a:pt x="3144" y="3075"/>
                    </a:lnTo>
                    <a:lnTo>
                      <a:pt x="3142" y="3075"/>
                    </a:lnTo>
                    <a:lnTo>
                      <a:pt x="3142" y="3073"/>
                    </a:lnTo>
                    <a:lnTo>
                      <a:pt x="3140" y="3073"/>
                    </a:lnTo>
                    <a:lnTo>
                      <a:pt x="3140" y="3071"/>
                    </a:lnTo>
                    <a:lnTo>
                      <a:pt x="3138" y="3069"/>
                    </a:lnTo>
                    <a:lnTo>
                      <a:pt x="3138" y="3067"/>
                    </a:lnTo>
                    <a:lnTo>
                      <a:pt x="3135" y="3065"/>
                    </a:lnTo>
                    <a:lnTo>
                      <a:pt x="3135" y="3063"/>
                    </a:lnTo>
                    <a:lnTo>
                      <a:pt x="3133" y="3063"/>
                    </a:lnTo>
                    <a:lnTo>
                      <a:pt x="3133" y="3061"/>
                    </a:lnTo>
                    <a:lnTo>
                      <a:pt x="3131" y="3059"/>
                    </a:lnTo>
                    <a:lnTo>
                      <a:pt x="3131" y="3057"/>
                    </a:lnTo>
                    <a:lnTo>
                      <a:pt x="3129" y="3057"/>
                    </a:lnTo>
                    <a:lnTo>
                      <a:pt x="3129" y="3055"/>
                    </a:lnTo>
                    <a:lnTo>
                      <a:pt x="3127" y="3053"/>
                    </a:lnTo>
                    <a:lnTo>
                      <a:pt x="3125" y="3053"/>
                    </a:lnTo>
                    <a:lnTo>
                      <a:pt x="3125" y="3053"/>
                    </a:lnTo>
                    <a:lnTo>
                      <a:pt x="3123" y="3053"/>
                    </a:lnTo>
                    <a:lnTo>
                      <a:pt x="3123" y="3051"/>
                    </a:lnTo>
                    <a:lnTo>
                      <a:pt x="3120" y="3049"/>
                    </a:lnTo>
                    <a:lnTo>
                      <a:pt x="3118" y="3049"/>
                    </a:lnTo>
                    <a:lnTo>
                      <a:pt x="3116" y="3049"/>
                    </a:lnTo>
                    <a:lnTo>
                      <a:pt x="3114" y="3049"/>
                    </a:lnTo>
                    <a:lnTo>
                      <a:pt x="3112" y="3047"/>
                    </a:lnTo>
                    <a:lnTo>
                      <a:pt x="3112" y="3047"/>
                    </a:lnTo>
                    <a:lnTo>
                      <a:pt x="3110" y="3045"/>
                    </a:lnTo>
                    <a:lnTo>
                      <a:pt x="3110" y="3043"/>
                    </a:lnTo>
                    <a:lnTo>
                      <a:pt x="3107" y="3043"/>
                    </a:lnTo>
                    <a:lnTo>
                      <a:pt x="3107" y="3041"/>
                    </a:lnTo>
                    <a:lnTo>
                      <a:pt x="3107" y="3039"/>
                    </a:lnTo>
                    <a:lnTo>
                      <a:pt x="3105" y="3037"/>
                    </a:lnTo>
                    <a:lnTo>
                      <a:pt x="3105" y="3035"/>
                    </a:lnTo>
                    <a:lnTo>
                      <a:pt x="3105" y="3033"/>
                    </a:lnTo>
                    <a:lnTo>
                      <a:pt x="3103" y="3033"/>
                    </a:lnTo>
                    <a:lnTo>
                      <a:pt x="3103" y="3031"/>
                    </a:lnTo>
                    <a:lnTo>
                      <a:pt x="3103" y="3029"/>
                    </a:lnTo>
                    <a:lnTo>
                      <a:pt x="3101" y="3027"/>
                    </a:lnTo>
                    <a:lnTo>
                      <a:pt x="3101" y="3025"/>
                    </a:lnTo>
                    <a:lnTo>
                      <a:pt x="3101" y="3023"/>
                    </a:lnTo>
                    <a:lnTo>
                      <a:pt x="3101" y="3021"/>
                    </a:lnTo>
                    <a:lnTo>
                      <a:pt x="3099" y="3019"/>
                    </a:lnTo>
                    <a:lnTo>
                      <a:pt x="3099" y="3017"/>
                    </a:lnTo>
                    <a:lnTo>
                      <a:pt x="3099" y="3017"/>
                    </a:lnTo>
                    <a:lnTo>
                      <a:pt x="3097" y="3016"/>
                    </a:lnTo>
                    <a:lnTo>
                      <a:pt x="3097" y="3014"/>
                    </a:lnTo>
                    <a:lnTo>
                      <a:pt x="3095" y="3012"/>
                    </a:lnTo>
                    <a:lnTo>
                      <a:pt x="3095" y="3012"/>
                    </a:lnTo>
                    <a:lnTo>
                      <a:pt x="3095" y="3010"/>
                    </a:lnTo>
                    <a:lnTo>
                      <a:pt x="3092" y="3008"/>
                    </a:lnTo>
                    <a:lnTo>
                      <a:pt x="3092" y="3006"/>
                    </a:lnTo>
                    <a:lnTo>
                      <a:pt x="3092" y="3004"/>
                    </a:lnTo>
                    <a:lnTo>
                      <a:pt x="3092" y="3002"/>
                    </a:lnTo>
                    <a:lnTo>
                      <a:pt x="3090" y="3000"/>
                    </a:lnTo>
                    <a:lnTo>
                      <a:pt x="3090" y="3000"/>
                    </a:lnTo>
                    <a:lnTo>
                      <a:pt x="3090" y="2998"/>
                    </a:lnTo>
                    <a:lnTo>
                      <a:pt x="3088" y="2996"/>
                    </a:lnTo>
                    <a:lnTo>
                      <a:pt x="3086" y="2996"/>
                    </a:lnTo>
                    <a:lnTo>
                      <a:pt x="3086" y="2994"/>
                    </a:lnTo>
                    <a:lnTo>
                      <a:pt x="3084" y="2994"/>
                    </a:lnTo>
                    <a:lnTo>
                      <a:pt x="3084" y="2992"/>
                    </a:lnTo>
                    <a:lnTo>
                      <a:pt x="3084" y="2990"/>
                    </a:lnTo>
                    <a:lnTo>
                      <a:pt x="3084" y="2988"/>
                    </a:lnTo>
                    <a:lnTo>
                      <a:pt x="3082" y="2986"/>
                    </a:lnTo>
                    <a:lnTo>
                      <a:pt x="3082" y="2986"/>
                    </a:lnTo>
                    <a:lnTo>
                      <a:pt x="3082" y="2984"/>
                    </a:lnTo>
                    <a:lnTo>
                      <a:pt x="3082" y="2982"/>
                    </a:lnTo>
                    <a:lnTo>
                      <a:pt x="3080" y="2980"/>
                    </a:lnTo>
                    <a:lnTo>
                      <a:pt x="3080" y="2980"/>
                    </a:lnTo>
                    <a:lnTo>
                      <a:pt x="3080" y="2978"/>
                    </a:lnTo>
                    <a:lnTo>
                      <a:pt x="3082" y="2976"/>
                    </a:lnTo>
                    <a:lnTo>
                      <a:pt x="3080" y="2974"/>
                    </a:lnTo>
                    <a:lnTo>
                      <a:pt x="3080" y="2974"/>
                    </a:lnTo>
                    <a:lnTo>
                      <a:pt x="3080" y="2972"/>
                    </a:lnTo>
                    <a:lnTo>
                      <a:pt x="3080" y="2970"/>
                    </a:lnTo>
                    <a:lnTo>
                      <a:pt x="3077" y="2968"/>
                    </a:lnTo>
                    <a:lnTo>
                      <a:pt x="3077" y="2966"/>
                    </a:lnTo>
                    <a:lnTo>
                      <a:pt x="3077" y="2964"/>
                    </a:lnTo>
                    <a:lnTo>
                      <a:pt x="3075" y="2962"/>
                    </a:lnTo>
                    <a:lnTo>
                      <a:pt x="3075" y="2960"/>
                    </a:lnTo>
                    <a:lnTo>
                      <a:pt x="3075" y="2958"/>
                    </a:lnTo>
                    <a:lnTo>
                      <a:pt x="3073" y="2958"/>
                    </a:lnTo>
                    <a:lnTo>
                      <a:pt x="3073" y="2956"/>
                    </a:lnTo>
                    <a:lnTo>
                      <a:pt x="3073" y="2954"/>
                    </a:lnTo>
                    <a:lnTo>
                      <a:pt x="3073" y="2952"/>
                    </a:lnTo>
                    <a:lnTo>
                      <a:pt x="3073" y="2950"/>
                    </a:lnTo>
                    <a:lnTo>
                      <a:pt x="3071" y="2948"/>
                    </a:lnTo>
                    <a:lnTo>
                      <a:pt x="3071" y="2946"/>
                    </a:lnTo>
                    <a:lnTo>
                      <a:pt x="3071" y="2944"/>
                    </a:lnTo>
                    <a:lnTo>
                      <a:pt x="3071" y="2942"/>
                    </a:lnTo>
                    <a:lnTo>
                      <a:pt x="3071" y="2940"/>
                    </a:lnTo>
                    <a:lnTo>
                      <a:pt x="3069" y="2940"/>
                    </a:lnTo>
                    <a:lnTo>
                      <a:pt x="3069" y="2938"/>
                    </a:lnTo>
                    <a:lnTo>
                      <a:pt x="3069" y="2936"/>
                    </a:lnTo>
                    <a:lnTo>
                      <a:pt x="3067" y="2936"/>
                    </a:lnTo>
                    <a:lnTo>
                      <a:pt x="3067" y="2936"/>
                    </a:lnTo>
                    <a:lnTo>
                      <a:pt x="3065" y="2934"/>
                    </a:lnTo>
                    <a:lnTo>
                      <a:pt x="3065" y="2932"/>
                    </a:lnTo>
                    <a:lnTo>
                      <a:pt x="3065" y="2932"/>
                    </a:lnTo>
                    <a:lnTo>
                      <a:pt x="3062" y="2932"/>
                    </a:lnTo>
                    <a:lnTo>
                      <a:pt x="3062" y="2930"/>
                    </a:lnTo>
                    <a:lnTo>
                      <a:pt x="3065" y="2928"/>
                    </a:lnTo>
                    <a:lnTo>
                      <a:pt x="3065" y="2926"/>
                    </a:lnTo>
                    <a:lnTo>
                      <a:pt x="3067" y="2926"/>
                    </a:lnTo>
                    <a:lnTo>
                      <a:pt x="3067" y="2924"/>
                    </a:lnTo>
                    <a:lnTo>
                      <a:pt x="3067" y="2924"/>
                    </a:lnTo>
                    <a:lnTo>
                      <a:pt x="3069" y="2924"/>
                    </a:lnTo>
                    <a:lnTo>
                      <a:pt x="3069" y="2922"/>
                    </a:lnTo>
                    <a:lnTo>
                      <a:pt x="3069" y="2922"/>
                    </a:lnTo>
                    <a:lnTo>
                      <a:pt x="3069" y="2920"/>
                    </a:lnTo>
                    <a:lnTo>
                      <a:pt x="3069" y="2918"/>
                    </a:lnTo>
                    <a:lnTo>
                      <a:pt x="3069" y="2916"/>
                    </a:lnTo>
                    <a:lnTo>
                      <a:pt x="3069" y="2914"/>
                    </a:lnTo>
                    <a:lnTo>
                      <a:pt x="3067" y="2914"/>
                    </a:lnTo>
                    <a:lnTo>
                      <a:pt x="3067" y="2912"/>
                    </a:lnTo>
                    <a:lnTo>
                      <a:pt x="3067" y="2910"/>
                    </a:lnTo>
                    <a:lnTo>
                      <a:pt x="3067" y="2908"/>
                    </a:lnTo>
                    <a:lnTo>
                      <a:pt x="3065" y="2906"/>
                    </a:lnTo>
                    <a:lnTo>
                      <a:pt x="3065" y="2906"/>
                    </a:lnTo>
                    <a:lnTo>
                      <a:pt x="3062" y="2904"/>
                    </a:lnTo>
                    <a:lnTo>
                      <a:pt x="3062" y="2902"/>
                    </a:lnTo>
                    <a:lnTo>
                      <a:pt x="3060" y="2900"/>
                    </a:lnTo>
                    <a:lnTo>
                      <a:pt x="3058" y="2900"/>
                    </a:lnTo>
                    <a:lnTo>
                      <a:pt x="3058" y="2898"/>
                    </a:lnTo>
                    <a:lnTo>
                      <a:pt x="3056" y="2896"/>
                    </a:lnTo>
                    <a:lnTo>
                      <a:pt x="3056" y="2894"/>
                    </a:lnTo>
                    <a:lnTo>
                      <a:pt x="3054" y="2892"/>
                    </a:lnTo>
                    <a:lnTo>
                      <a:pt x="3054" y="2890"/>
                    </a:lnTo>
                    <a:lnTo>
                      <a:pt x="3052" y="2890"/>
                    </a:lnTo>
                    <a:lnTo>
                      <a:pt x="3050" y="2890"/>
                    </a:lnTo>
                    <a:lnTo>
                      <a:pt x="3050" y="2888"/>
                    </a:lnTo>
                    <a:lnTo>
                      <a:pt x="3050" y="2886"/>
                    </a:lnTo>
                    <a:lnTo>
                      <a:pt x="3047" y="2886"/>
                    </a:lnTo>
                    <a:lnTo>
                      <a:pt x="3050" y="2886"/>
                    </a:lnTo>
                    <a:lnTo>
                      <a:pt x="3047" y="2884"/>
                    </a:lnTo>
                    <a:lnTo>
                      <a:pt x="3047" y="2882"/>
                    </a:lnTo>
                    <a:lnTo>
                      <a:pt x="3047" y="2882"/>
                    </a:lnTo>
                    <a:lnTo>
                      <a:pt x="3047" y="2880"/>
                    </a:lnTo>
                    <a:lnTo>
                      <a:pt x="3047" y="2880"/>
                    </a:lnTo>
                    <a:lnTo>
                      <a:pt x="3045" y="2878"/>
                    </a:lnTo>
                    <a:lnTo>
                      <a:pt x="3045" y="2878"/>
                    </a:lnTo>
                    <a:lnTo>
                      <a:pt x="3043" y="2876"/>
                    </a:lnTo>
                    <a:lnTo>
                      <a:pt x="3043" y="2876"/>
                    </a:lnTo>
                    <a:lnTo>
                      <a:pt x="3043" y="2876"/>
                    </a:lnTo>
                    <a:lnTo>
                      <a:pt x="3043" y="2874"/>
                    </a:lnTo>
                    <a:lnTo>
                      <a:pt x="3041" y="2872"/>
                    </a:lnTo>
                    <a:lnTo>
                      <a:pt x="3039" y="2872"/>
                    </a:lnTo>
                    <a:lnTo>
                      <a:pt x="3039" y="2870"/>
                    </a:lnTo>
                    <a:lnTo>
                      <a:pt x="3039" y="2870"/>
                    </a:lnTo>
                    <a:lnTo>
                      <a:pt x="3037" y="2868"/>
                    </a:lnTo>
                    <a:lnTo>
                      <a:pt x="3034" y="2868"/>
                    </a:lnTo>
                    <a:lnTo>
                      <a:pt x="3034" y="2868"/>
                    </a:lnTo>
                    <a:lnTo>
                      <a:pt x="3032" y="2866"/>
                    </a:lnTo>
                    <a:lnTo>
                      <a:pt x="3034" y="2864"/>
                    </a:lnTo>
                    <a:lnTo>
                      <a:pt x="3032" y="2864"/>
                    </a:lnTo>
                    <a:lnTo>
                      <a:pt x="3030" y="2864"/>
                    </a:lnTo>
                    <a:lnTo>
                      <a:pt x="3028" y="2864"/>
                    </a:lnTo>
                    <a:lnTo>
                      <a:pt x="3028" y="2862"/>
                    </a:lnTo>
                    <a:lnTo>
                      <a:pt x="3026" y="2860"/>
                    </a:lnTo>
                    <a:lnTo>
                      <a:pt x="3026" y="2860"/>
                    </a:lnTo>
                    <a:lnTo>
                      <a:pt x="3024" y="2858"/>
                    </a:lnTo>
                    <a:lnTo>
                      <a:pt x="3026" y="2856"/>
                    </a:lnTo>
                    <a:lnTo>
                      <a:pt x="3026" y="2856"/>
                    </a:lnTo>
                    <a:lnTo>
                      <a:pt x="3026" y="2854"/>
                    </a:lnTo>
                    <a:lnTo>
                      <a:pt x="3026" y="2852"/>
                    </a:lnTo>
                    <a:lnTo>
                      <a:pt x="3024" y="2852"/>
                    </a:lnTo>
                    <a:lnTo>
                      <a:pt x="3022" y="2852"/>
                    </a:lnTo>
                    <a:lnTo>
                      <a:pt x="3022" y="2850"/>
                    </a:lnTo>
                    <a:lnTo>
                      <a:pt x="3022" y="2848"/>
                    </a:lnTo>
                    <a:lnTo>
                      <a:pt x="3019" y="2848"/>
                    </a:lnTo>
                    <a:lnTo>
                      <a:pt x="3017" y="2848"/>
                    </a:lnTo>
                    <a:lnTo>
                      <a:pt x="3017" y="2848"/>
                    </a:lnTo>
                    <a:lnTo>
                      <a:pt x="3015" y="2848"/>
                    </a:lnTo>
                    <a:lnTo>
                      <a:pt x="3013" y="2848"/>
                    </a:lnTo>
                    <a:lnTo>
                      <a:pt x="3013" y="2848"/>
                    </a:lnTo>
                    <a:lnTo>
                      <a:pt x="3011" y="2846"/>
                    </a:lnTo>
                    <a:lnTo>
                      <a:pt x="3011" y="2844"/>
                    </a:lnTo>
                    <a:lnTo>
                      <a:pt x="3009" y="2844"/>
                    </a:lnTo>
                    <a:lnTo>
                      <a:pt x="3007" y="2842"/>
                    </a:lnTo>
                    <a:lnTo>
                      <a:pt x="3007" y="2842"/>
                    </a:lnTo>
                    <a:lnTo>
                      <a:pt x="3007" y="2840"/>
                    </a:lnTo>
                    <a:lnTo>
                      <a:pt x="3007" y="2838"/>
                    </a:lnTo>
                    <a:lnTo>
                      <a:pt x="3009" y="2836"/>
                    </a:lnTo>
                    <a:lnTo>
                      <a:pt x="3007" y="2836"/>
                    </a:lnTo>
                    <a:lnTo>
                      <a:pt x="3004" y="2834"/>
                    </a:lnTo>
                    <a:lnTo>
                      <a:pt x="3004" y="2836"/>
                    </a:lnTo>
                    <a:lnTo>
                      <a:pt x="3002" y="2838"/>
                    </a:lnTo>
                    <a:lnTo>
                      <a:pt x="3000" y="2836"/>
                    </a:lnTo>
                    <a:lnTo>
                      <a:pt x="3000" y="2836"/>
                    </a:lnTo>
                    <a:lnTo>
                      <a:pt x="2998" y="2836"/>
                    </a:lnTo>
                    <a:lnTo>
                      <a:pt x="2996" y="2836"/>
                    </a:lnTo>
                    <a:lnTo>
                      <a:pt x="2994" y="2836"/>
                    </a:lnTo>
                    <a:lnTo>
                      <a:pt x="2992" y="2836"/>
                    </a:lnTo>
                    <a:lnTo>
                      <a:pt x="2989" y="2834"/>
                    </a:lnTo>
                    <a:lnTo>
                      <a:pt x="2987" y="2834"/>
                    </a:lnTo>
                    <a:lnTo>
                      <a:pt x="2985" y="2836"/>
                    </a:lnTo>
                    <a:lnTo>
                      <a:pt x="2985" y="2836"/>
                    </a:lnTo>
                    <a:lnTo>
                      <a:pt x="2983" y="2836"/>
                    </a:lnTo>
                    <a:lnTo>
                      <a:pt x="2981" y="2836"/>
                    </a:lnTo>
                    <a:lnTo>
                      <a:pt x="2979" y="2836"/>
                    </a:lnTo>
                    <a:lnTo>
                      <a:pt x="2976" y="2838"/>
                    </a:lnTo>
                    <a:lnTo>
                      <a:pt x="2974" y="2838"/>
                    </a:lnTo>
                    <a:lnTo>
                      <a:pt x="2972" y="2838"/>
                    </a:lnTo>
                    <a:lnTo>
                      <a:pt x="2970" y="2838"/>
                    </a:lnTo>
                    <a:lnTo>
                      <a:pt x="2968" y="2840"/>
                    </a:lnTo>
                    <a:lnTo>
                      <a:pt x="2968" y="2840"/>
                    </a:lnTo>
                    <a:lnTo>
                      <a:pt x="2966" y="2842"/>
                    </a:lnTo>
                    <a:lnTo>
                      <a:pt x="2964" y="2842"/>
                    </a:lnTo>
                    <a:lnTo>
                      <a:pt x="2964" y="2844"/>
                    </a:lnTo>
                    <a:lnTo>
                      <a:pt x="2961" y="2846"/>
                    </a:lnTo>
                    <a:lnTo>
                      <a:pt x="2961" y="2846"/>
                    </a:lnTo>
                    <a:lnTo>
                      <a:pt x="2961" y="2848"/>
                    </a:lnTo>
                    <a:lnTo>
                      <a:pt x="2959" y="2850"/>
                    </a:lnTo>
                    <a:lnTo>
                      <a:pt x="2959" y="2852"/>
                    </a:lnTo>
                    <a:lnTo>
                      <a:pt x="2959" y="2852"/>
                    </a:lnTo>
                    <a:lnTo>
                      <a:pt x="2957" y="2852"/>
                    </a:lnTo>
                    <a:lnTo>
                      <a:pt x="2955" y="2852"/>
                    </a:lnTo>
                    <a:lnTo>
                      <a:pt x="2955" y="2854"/>
                    </a:lnTo>
                    <a:lnTo>
                      <a:pt x="2953" y="2854"/>
                    </a:lnTo>
                    <a:lnTo>
                      <a:pt x="2951" y="2856"/>
                    </a:lnTo>
                    <a:lnTo>
                      <a:pt x="2951" y="2856"/>
                    </a:lnTo>
                    <a:lnTo>
                      <a:pt x="2949" y="2858"/>
                    </a:lnTo>
                    <a:lnTo>
                      <a:pt x="2949" y="2860"/>
                    </a:lnTo>
                    <a:lnTo>
                      <a:pt x="2946" y="2862"/>
                    </a:lnTo>
                    <a:lnTo>
                      <a:pt x="2946" y="2862"/>
                    </a:lnTo>
                    <a:lnTo>
                      <a:pt x="2944" y="2864"/>
                    </a:lnTo>
                    <a:lnTo>
                      <a:pt x="2944" y="2864"/>
                    </a:lnTo>
                    <a:lnTo>
                      <a:pt x="2944" y="2866"/>
                    </a:lnTo>
                    <a:lnTo>
                      <a:pt x="2942" y="2868"/>
                    </a:lnTo>
                    <a:lnTo>
                      <a:pt x="2942" y="2868"/>
                    </a:lnTo>
                    <a:lnTo>
                      <a:pt x="2940" y="2870"/>
                    </a:lnTo>
                    <a:lnTo>
                      <a:pt x="2940" y="2870"/>
                    </a:lnTo>
                    <a:lnTo>
                      <a:pt x="2940" y="2872"/>
                    </a:lnTo>
                    <a:lnTo>
                      <a:pt x="2940" y="2874"/>
                    </a:lnTo>
                    <a:lnTo>
                      <a:pt x="2938" y="2874"/>
                    </a:lnTo>
                    <a:lnTo>
                      <a:pt x="2936" y="2874"/>
                    </a:lnTo>
                    <a:lnTo>
                      <a:pt x="2936" y="2874"/>
                    </a:lnTo>
                    <a:lnTo>
                      <a:pt x="2936" y="2872"/>
                    </a:lnTo>
                    <a:lnTo>
                      <a:pt x="2936" y="2872"/>
                    </a:lnTo>
                    <a:lnTo>
                      <a:pt x="2934" y="2872"/>
                    </a:lnTo>
                    <a:lnTo>
                      <a:pt x="2931" y="2872"/>
                    </a:lnTo>
                    <a:lnTo>
                      <a:pt x="2931" y="2872"/>
                    </a:lnTo>
                    <a:lnTo>
                      <a:pt x="2929" y="2872"/>
                    </a:lnTo>
                    <a:lnTo>
                      <a:pt x="2929" y="2872"/>
                    </a:lnTo>
                    <a:lnTo>
                      <a:pt x="2927" y="2872"/>
                    </a:lnTo>
                    <a:lnTo>
                      <a:pt x="2927" y="2872"/>
                    </a:lnTo>
                    <a:lnTo>
                      <a:pt x="2925" y="2872"/>
                    </a:lnTo>
                    <a:lnTo>
                      <a:pt x="2923" y="2870"/>
                    </a:lnTo>
                    <a:lnTo>
                      <a:pt x="2923" y="2872"/>
                    </a:lnTo>
                    <a:lnTo>
                      <a:pt x="2921" y="2872"/>
                    </a:lnTo>
                    <a:lnTo>
                      <a:pt x="2921" y="2872"/>
                    </a:lnTo>
                    <a:lnTo>
                      <a:pt x="2919" y="2872"/>
                    </a:lnTo>
                    <a:lnTo>
                      <a:pt x="2916" y="2872"/>
                    </a:lnTo>
                    <a:lnTo>
                      <a:pt x="2916" y="2872"/>
                    </a:lnTo>
                    <a:lnTo>
                      <a:pt x="2916" y="2872"/>
                    </a:lnTo>
                    <a:lnTo>
                      <a:pt x="2914" y="2870"/>
                    </a:lnTo>
                    <a:lnTo>
                      <a:pt x="2912" y="2870"/>
                    </a:lnTo>
                    <a:lnTo>
                      <a:pt x="2910" y="2870"/>
                    </a:lnTo>
                    <a:lnTo>
                      <a:pt x="2910" y="2868"/>
                    </a:lnTo>
                    <a:lnTo>
                      <a:pt x="2908" y="2866"/>
                    </a:lnTo>
                    <a:lnTo>
                      <a:pt x="2906" y="2866"/>
                    </a:lnTo>
                    <a:lnTo>
                      <a:pt x="2906" y="2864"/>
                    </a:lnTo>
                    <a:lnTo>
                      <a:pt x="2903" y="2862"/>
                    </a:lnTo>
                    <a:lnTo>
                      <a:pt x="2903" y="2860"/>
                    </a:lnTo>
                    <a:lnTo>
                      <a:pt x="2901" y="2860"/>
                    </a:lnTo>
                    <a:lnTo>
                      <a:pt x="2899" y="2860"/>
                    </a:lnTo>
                    <a:lnTo>
                      <a:pt x="2897" y="2860"/>
                    </a:lnTo>
                    <a:lnTo>
                      <a:pt x="2895" y="2860"/>
                    </a:lnTo>
                    <a:lnTo>
                      <a:pt x="2893" y="2862"/>
                    </a:lnTo>
                    <a:lnTo>
                      <a:pt x="2893" y="2862"/>
                    </a:lnTo>
                    <a:lnTo>
                      <a:pt x="2893" y="2864"/>
                    </a:lnTo>
                    <a:lnTo>
                      <a:pt x="2891" y="2864"/>
                    </a:lnTo>
                    <a:lnTo>
                      <a:pt x="2891" y="2864"/>
                    </a:lnTo>
                    <a:lnTo>
                      <a:pt x="2888" y="2864"/>
                    </a:lnTo>
                    <a:lnTo>
                      <a:pt x="2888" y="2864"/>
                    </a:lnTo>
                    <a:lnTo>
                      <a:pt x="2886" y="2864"/>
                    </a:lnTo>
                    <a:lnTo>
                      <a:pt x="2886" y="2864"/>
                    </a:lnTo>
                    <a:lnTo>
                      <a:pt x="2886" y="2862"/>
                    </a:lnTo>
                    <a:lnTo>
                      <a:pt x="2884" y="2860"/>
                    </a:lnTo>
                    <a:lnTo>
                      <a:pt x="2886" y="2860"/>
                    </a:lnTo>
                    <a:lnTo>
                      <a:pt x="2888" y="2862"/>
                    </a:lnTo>
                    <a:lnTo>
                      <a:pt x="2891" y="2860"/>
                    </a:lnTo>
                    <a:lnTo>
                      <a:pt x="2891" y="2860"/>
                    </a:lnTo>
                    <a:lnTo>
                      <a:pt x="2891" y="2858"/>
                    </a:lnTo>
                    <a:lnTo>
                      <a:pt x="2891" y="2856"/>
                    </a:lnTo>
                    <a:lnTo>
                      <a:pt x="2891" y="2854"/>
                    </a:lnTo>
                    <a:lnTo>
                      <a:pt x="2888" y="2852"/>
                    </a:lnTo>
                    <a:lnTo>
                      <a:pt x="2888" y="2850"/>
                    </a:lnTo>
                    <a:lnTo>
                      <a:pt x="2888" y="2848"/>
                    </a:lnTo>
                    <a:lnTo>
                      <a:pt x="2886" y="2848"/>
                    </a:lnTo>
                    <a:lnTo>
                      <a:pt x="2886" y="2846"/>
                    </a:lnTo>
                    <a:lnTo>
                      <a:pt x="2886" y="2844"/>
                    </a:lnTo>
                    <a:lnTo>
                      <a:pt x="2884" y="2842"/>
                    </a:lnTo>
                    <a:lnTo>
                      <a:pt x="2882" y="2842"/>
                    </a:lnTo>
                    <a:lnTo>
                      <a:pt x="2882" y="2840"/>
                    </a:lnTo>
                    <a:lnTo>
                      <a:pt x="2880" y="2840"/>
                    </a:lnTo>
                    <a:lnTo>
                      <a:pt x="2878" y="2838"/>
                    </a:lnTo>
                    <a:lnTo>
                      <a:pt x="2876" y="2838"/>
                    </a:lnTo>
                    <a:lnTo>
                      <a:pt x="2873" y="2838"/>
                    </a:lnTo>
                    <a:lnTo>
                      <a:pt x="2873" y="2836"/>
                    </a:lnTo>
                    <a:lnTo>
                      <a:pt x="2871" y="2834"/>
                    </a:lnTo>
                    <a:lnTo>
                      <a:pt x="2871" y="2834"/>
                    </a:lnTo>
                    <a:lnTo>
                      <a:pt x="2869" y="2832"/>
                    </a:lnTo>
                    <a:lnTo>
                      <a:pt x="2867" y="2830"/>
                    </a:lnTo>
                    <a:lnTo>
                      <a:pt x="2867" y="2830"/>
                    </a:lnTo>
                    <a:lnTo>
                      <a:pt x="2865" y="2828"/>
                    </a:lnTo>
                    <a:lnTo>
                      <a:pt x="2863" y="2826"/>
                    </a:lnTo>
                    <a:lnTo>
                      <a:pt x="2863" y="2826"/>
                    </a:lnTo>
                    <a:lnTo>
                      <a:pt x="2861" y="2824"/>
                    </a:lnTo>
                    <a:lnTo>
                      <a:pt x="2858" y="2824"/>
                    </a:lnTo>
                    <a:lnTo>
                      <a:pt x="2856" y="2824"/>
                    </a:lnTo>
                    <a:lnTo>
                      <a:pt x="2854" y="2824"/>
                    </a:lnTo>
                    <a:lnTo>
                      <a:pt x="2854" y="2824"/>
                    </a:lnTo>
                    <a:lnTo>
                      <a:pt x="2852" y="2824"/>
                    </a:lnTo>
                    <a:lnTo>
                      <a:pt x="2852" y="2822"/>
                    </a:lnTo>
                    <a:lnTo>
                      <a:pt x="2850" y="2822"/>
                    </a:lnTo>
                    <a:lnTo>
                      <a:pt x="2848" y="2820"/>
                    </a:lnTo>
                    <a:lnTo>
                      <a:pt x="2848" y="2818"/>
                    </a:lnTo>
                    <a:lnTo>
                      <a:pt x="2845" y="2816"/>
                    </a:lnTo>
                    <a:lnTo>
                      <a:pt x="2845" y="2816"/>
                    </a:lnTo>
                    <a:lnTo>
                      <a:pt x="2843" y="2814"/>
                    </a:lnTo>
                    <a:lnTo>
                      <a:pt x="2841" y="2812"/>
                    </a:lnTo>
                    <a:lnTo>
                      <a:pt x="2841" y="2812"/>
                    </a:lnTo>
                    <a:lnTo>
                      <a:pt x="2839" y="2810"/>
                    </a:lnTo>
                    <a:lnTo>
                      <a:pt x="2837" y="2808"/>
                    </a:lnTo>
                    <a:lnTo>
                      <a:pt x="2837" y="2808"/>
                    </a:lnTo>
                    <a:lnTo>
                      <a:pt x="2835" y="2806"/>
                    </a:lnTo>
                    <a:lnTo>
                      <a:pt x="2833" y="2806"/>
                    </a:lnTo>
                    <a:lnTo>
                      <a:pt x="2830" y="2804"/>
                    </a:lnTo>
                    <a:lnTo>
                      <a:pt x="2830" y="2804"/>
                    </a:lnTo>
                    <a:lnTo>
                      <a:pt x="2828" y="2804"/>
                    </a:lnTo>
                    <a:lnTo>
                      <a:pt x="2826" y="2804"/>
                    </a:lnTo>
                    <a:lnTo>
                      <a:pt x="2824" y="2806"/>
                    </a:lnTo>
                    <a:lnTo>
                      <a:pt x="2822" y="2806"/>
                    </a:lnTo>
                    <a:lnTo>
                      <a:pt x="2820" y="2806"/>
                    </a:lnTo>
                    <a:lnTo>
                      <a:pt x="2818" y="2806"/>
                    </a:lnTo>
                    <a:lnTo>
                      <a:pt x="2818" y="2808"/>
                    </a:lnTo>
                    <a:lnTo>
                      <a:pt x="2815" y="2808"/>
                    </a:lnTo>
                    <a:lnTo>
                      <a:pt x="2813" y="2810"/>
                    </a:lnTo>
                    <a:lnTo>
                      <a:pt x="2811" y="2810"/>
                    </a:lnTo>
                    <a:lnTo>
                      <a:pt x="2811" y="2810"/>
                    </a:lnTo>
                    <a:lnTo>
                      <a:pt x="2809" y="2808"/>
                    </a:lnTo>
                    <a:lnTo>
                      <a:pt x="2807" y="2808"/>
                    </a:lnTo>
                    <a:lnTo>
                      <a:pt x="2805" y="2808"/>
                    </a:lnTo>
                    <a:lnTo>
                      <a:pt x="2803" y="2808"/>
                    </a:lnTo>
                    <a:lnTo>
                      <a:pt x="2800" y="2808"/>
                    </a:lnTo>
                    <a:lnTo>
                      <a:pt x="2800" y="2806"/>
                    </a:lnTo>
                    <a:lnTo>
                      <a:pt x="2798" y="2806"/>
                    </a:lnTo>
                    <a:lnTo>
                      <a:pt x="2796" y="2804"/>
                    </a:lnTo>
                    <a:lnTo>
                      <a:pt x="2796" y="2802"/>
                    </a:lnTo>
                    <a:lnTo>
                      <a:pt x="2796" y="2802"/>
                    </a:lnTo>
                    <a:lnTo>
                      <a:pt x="2796" y="2800"/>
                    </a:lnTo>
                    <a:lnTo>
                      <a:pt x="2794" y="2798"/>
                    </a:lnTo>
                    <a:lnTo>
                      <a:pt x="2792" y="2796"/>
                    </a:lnTo>
                    <a:lnTo>
                      <a:pt x="2792" y="2796"/>
                    </a:lnTo>
                    <a:lnTo>
                      <a:pt x="2790" y="2794"/>
                    </a:lnTo>
                    <a:lnTo>
                      <a:pt x="2788" y="2794"/>
                    </a:lnTo>
                    <a:lnTo>
                      <a:pt x="2788" y="2792"/>
                    </a:lnTo>
                    <a:lnTo>
                      <a:pt x="2785" y="2790"/>
                    </a:lnTo>
                    <a:lnTo>
                      <a:pt x="2785" y="2790"/>
                    </a:lnTo>
                    <a:lnTo>
                      <a:pt x="2783" y="2788"/>
                    </a:lnTo>
                    <a:lnTo>
                      <a:pt x="2781" y="2790"/>
                    </a:lnTo>
                    <a:lnTo>
                      <a:pt x="2779" y="2790"/>
                    </a:lnTo>
                    <a:lnTo>
                      <a:pt x="2777" y="2788"/>
                    </a:lnTo>
                    <a:lnTo>
                      <a:pt x="2777" y="2788"/>
                    </a:lnTo>
                    <a:lnTo>
                      <a:pt x="2775" y="2786"/>
                    </a:lnTo>
                    <a:lnTo>
                      <a:pt x="2772" y="2784"/>
                    </a:lnTo>
                    <a:lnTo>
                      <a:pt x="2770" y="2784"/>
                    </a:lnTo>
                    <a:lnTo>
                      <a:pt x="2768" y="2784"/>
                    </a:lnTo>
                    <a:lnTo>
                      <a:pt x="2766" y="2784"/>
                    </a:lnTo>
                    <a:lnTo>
                      <a:pt x="2766" y="2786"/>
                    </a:lnTo>
                    <a:lnTo>
                      <a:pt x="2764" y="2786"/>
                    </a:lnTo>
                    <a:lnTo>
                      <a:pt x="2764" y="2786"/>
                    </a:lnTo>
                    <a:lnTo>
                      <a:pt x="2762" y="2784"/>
                    </a:lnTo>
                    <a:lnTo>
                      <a:pt x="2760" y="2784"/>
                    </a:lnTo>
                    <a:lnTo>
                      <a:pt x="2757" y="2782"/>
                    </a:lnTo>
                    <a:lnTo>
                      <a:pt x="2757" y="2782"/>
                    </a:lnTo>
                    <a:lnTo>
                      <a:pt x="2755" y="2780"/>
                    </a:lnTo>
                    <a:lnTo>
                      <a:pt x="2755" y="2778"/>
                    </a:lnTo>
                    <a:lnTo>
                      <a:pt x="2755" y="2778"/>
                    </a:lnTo>
                    <a:lnTo>
                      <a:pt x="2755" y="2776"/>
                    </a:lnTo>
                    <a:lnTo>
                      <a:pt x="2757" y="2774"/>
                    </a:lnTo>
                    <a:lnTo>
                      <a:pt x="2760" y="2774"/>
                    </a:lnTo>
                    <a:lnTo>
                      <a:pt x="2760" y="2772"/>
                    </a:lnTo>
                    <a:lnTo>
                      <a:pt x="2762" y="2772"/>
                    </a:lnTo>
                    <a:lnTo>
                      <a:pt x="2764" y="2770"/>
                    </a:lnTo>
                    <a:lnTo>
                      <a:pt x="2764" y="2770"/>
                    </a:lnTo>
                    <a:lnTo>
                      <a:pt x="2766" y="2768"/>
                    </a:lnTo>
                    <a:lnTo>
                      <a:pt x="2766" y="2768"/>
                    </a:lnTo>
                    <a:lnTo>
                      <a:pt x="2768" y="2766"/>
                    </a:lnTo>
                    <a:lnTo>
                      <a:pt x="2768" y="2764"/>
                    </a:lnTo>
                    <a:lnTo>
                      <a:pt x="2768" y="2762"/>
                    </a:lnTo>
                    <a:lnTo>
                      <a:pt x="2768" y="2760"/>
                    </a:lnTo>
                    <a:lnTo>
                      <a:pt x="2768" y="2758"/>
                    </a:lnTo>
                    <a:lnTo>
                      <a:pt x="2768" y="2756"/>
                    </a:lnTo>
                    <a:lnTo>
                      <a:pt x="2766" y="2754"/>
                    </a:lnTo>
                    <a:lnTo>
                      <a:pt x="2766" y="2752"/>
                    </a:lnTo>
                    <a:lnTo>
                      <a:pt x="2766" y="2752"/>
                    </a:lnTo>
                    <a:lnTo>
                      <a:pt x="2764" y="2750"/>
                    </a:lnTo>
                    <a:lnTo>
                      <a:pt x="2764" y="2748"/>
                    </a:lnTo>
                    <a:lnTo>
                      <a:pt x="2766" y="2746"/>
                    </a:lnTo>
                    <a:lnTo>
                      <a:pt x="2766" y="2744"/>
                    </a:lnTo>
                    <a:lnTo>
                      <a:pt x="2766" y="2744"/>
                    </a:lnTo>
                    <a:lnTo>
                      <a:pt x="2766" y="2742"/>
                    </a:lnTo>
                    <a:lnTo>
                      <a:pt x="2768" y="2742"/>
                    </a:lnTo>
                    <a:lnTo>
                      <a:pt x="2768" y="2740"/>
                    </a:lnTo>
                    <a:lnTo>
                      <a:pt x="2770" y="2740"/>
                    </a:lnTo>
                    <a:lnTo>
                      <a:pt x="2772" y="2740"/>
                    </a:lnTo>
                    <a:lnTo>
                      <a:pt x="2775" y="2738"/>
                    </a:lnTo>
                    <a:lnTo>
                      <a:pt x="2775" y="2738"/>
                    </a:lnTo>
                    <a:lnTo>
                      <a:pt x="2775" y="2736"/>
                    </a:lnTo>
                    <a:lnTo>
                      <a:pt x="2777" y="2736"/>
                    </a:lnTo>
                    <a:lnTo>
                      <a:pt x="2779" y="2734"/>
                    </a:lnTo>
                    <a:lnTo>
                      <a:pt x="2779" y="2734"/>
                    </a:lnTo>
                    <a:lnTo>
                      <a:pt x="2781" y="2734"/>
                    </a:lnTo>
                    <a:lnTo>
                      <a:pt x="2783" y="2732"/>
                    </a:lnTo>
                    <a:lnTo>
                      <a:pt x="2783" y="2730"/>
                    </a:lnTo>
                    <a:lnTo>
                      <a:pt x="2783" y="2730"/>
                    </a:lnTo>
                    <a:lnTo>
                      <a:pt x="2783" y="2728"/>
                    </a:lnTo>
                    <a:lnTo>
                      <a:pt x="2783" y="2726"/>
                    </a:lnTo>
                    <a:lnTo>
                      <a:pt x="2783" y="2724"/>
                    </a:lnTo>
                    <a:lnTo>
                      <a:pt x="2783" y="2722"/>
                    </a:lnTo>
                    <a:lnTo>
                      <a:pt x="2783" y="2720"/>
                    </a:lnTo>
                    <a:lnTo>
                      <a:pt x="2783" y="2718"/>
                    </a:lnTo>
                    <a:lnTo>
                      <a:pt x="2781" y="2716"/>
                    </a:lnTo>
                    <a:lnTo>
                      <a:pt x="2781" y="2716"/>
                    </a:lnTo>
                    <a:lnTo>
                      <a:pt x="2781" y="2714"/>
                    </a:lnTo>
                    <a:lnTo>
                      <a:pt x="2781" y="2712"/>
                    </a:lnTo>
                    <a:lnTo>
                      <a:pt x="2779" y="2710"/>
                    </a:lnTo>
                    <a:lnTo>
                      <a:pt x="2779" y="2710"/>
                    </a:lnTo>
                    <a:lnTo>
                      <a:pt x="2779" y="2708"/>
                    </a:lnTo>
                    <a:lnTo>
                      <a:pt x="2777" y="2706"/>
                    </a:lnTo>
                    <a:lnTo>
                      <a:pt x="2777" y="2704"/>
                    </a:lnTo>
                    <a:lnTo>
                      <a:pt x="2775" y="2704"/>
                    </a:lnTo>
                    <a:lnTo>
                      <a:pt x="2775" y="2702"/>
                    </a:lnTo>
                    <a:lnTo>
                      <a:pt x="2772" y="2700"/>
                    </a:lnTo>
                    <a:lnTo>
                      <a:pt x="2772" y="2698"/>
                    </a:lnTo>
                    <a:lnTo>
                      <a:pt x="2770" y="2696"/>
                    </a:lnTo>
                    <a:lnTo>
                      <a:pt x="2770" y="2696"/>
                    </a:lnTo>
                    <a:lnTo>
                      <a:pt x="2768" y="2694"/>
                    </a:lnTo>
                    <a:lnTo>
                      <a:pt x="2768" y="2692"/>
                    </a:lnTo>
                    <a:lnTo>
                      <a:pt x="2766" y="2690"/>
                    </a:lnTo>
                    <a:lnTo>
                      <a:pt x="2766" y="2690"/>
                    </a:lnTo>
                    <a:lnTo>
                      <a:pt x="2764" y="2688"/>
                    </a:lnTo>
                    <a:lnTo>
                      <a:pt x="2764" y="2686"/>
                    </a:lnTo>
                    <a:lnTo>
                      <a:pt x="2762" y="2684"/>
                    </a:lnTo>
                    <a:lnTo>
                      <a:pt x="2762" y="2684"/>
                    </a:lnTo>
                    <a:lnTo>
                      <a:pt x="2760" y="2682"/>
                    </a:lnTo>
                    <a:lnTo>
                      <a:pt x="2760" y="2680"/>
                    </a:lnTo>
                    <a:lnTo>
                      <a:pt x="2757" y="2678"/>
                    </a:lnTo>
                    <a:lnTo>
                      <a:pt x="2757" y="2676"/>
                    </a:lnTo>
                    <a:lnTo>
                      <a:pt x="2755" y="2676"/>
                    </a:lnTo>
                    <a:lnTo>
                      <a:pt x="2755" y="2674"/>
                    </a:lnTo>
                    <a:lnTo>
                      <a:pt x="2755" y="2672"/>
                    </a:lnTo>
                    <a:lnTo>
                      <a:pt x="2753" y="2670"/>
                    </a:lnTo>
                    <a:lnTo>
                      <a:pt x="2753" y="2668"/>
                    </a:lnTo>
                    <a:lnTo>
                      <a:pt x="2753" y="2666"/>
                    </a:lnTo>
                    <a:lnTo>
                      <a:pt x="2751" y="2664"/>
                    </a:lnTo>
                    <a:lnTo>
                      <a:pt x="2751" y="2664"/>
                    </a:lnTo>
                    <a:lnTo>
                      <a:pt x="2749" y="2662"/>
                    </a:lnTo>
                    <a:lnTo>
                      <a:pt x="2749" y="2660"/>
                    </a:lnTo>
                    <a:lnTo>
                      <a:pt x="2749" y="2658"/>
                    </a:lnTo>
                    <a:lnTo>
                      <a:pt x="2747" y="2657"/>
                    </a:lnTo>
                    <a:lnTo>
                      <a:pt x="2747" y="2655"/>
                    </a:lnTo>
                    <a:lnTo>
                      <a:pt x="2745" y="2655"/>
                    </a:lnTo>
                    <a:lnTo>
                      <a:pt x="2745" y="2653"/>
                    </a:lnTo>
                    <a:lnTo>
                      <a:pt x="2742" y="2651"/>
                    </a:lnTo>
                    <a:lnTo>
                      <a:pt x="2742" y="2649"/>
                    </a:lnTo>
                    <a:lnTo>
                      <a:pt x="2740" y="2649"/>
                    </a:lnTo>
                    <a:lnTo>
                      <a:pt x="2740" y="2647"/>
                    </a:lnTo>
                    <a:lnTo>
                      <a:pt x="2738" y="2645"/>
                    </a:lnTo>
                    <a:lnTo>
                      <a:pt x="2738" y="2643"/>
                    </a:lnTo>
                    <a:lnTo>
                      <a:pt x="2736" y="2641"/>
                    </a:lnTo>
                    <a:lnTo>
                      <a:pt x="2734" y="2641"/>
                    </a:lnTo>
                    <a:lnTo>
                      <a:pt x="2734" y="2639"/>
                    </a:lnTo>
                    <a:lnTo>
                      <a:pt x="2732" y="2637"/>
                    </a:lnTo>
                    <a:lnTo>
                      <a:pt x="2732" y="2635"/>
                    </a:lnTo>
                    <a:lnTo>
                      <a:pt x="2730" y="2635"/>
                    </a:lnTo>
                    <a:lnTo>
                      <a:pt x="2730" y="2633"/>
                    </a:lnTo>
                    <a:lnTo>
                      <a:pt x="2727" y="2631"/>
                    </a:lnTo>
                    <a:lnTo>
                      <a:pt x="2725" y="2631"/>
                    </a:lnTo>
                    <a:lnTo>
                      <a:pt x="2725" y="2629"/>
                    </a:lnTo>
                    <a:lnTo>
                      <a:pt x="2723" y="2627"/>
                    </a:lnTo>
                    <a:lnTo>
                      <a:pt x="2723" y="2627"/>
                    </a:lnTo>
                    <a:lnTo>
                      <a:pt x="2721" y="2625"/>
                    </a:lnTo>
                    <a:lnTo>
                      <a:pt x="2719" y="2623"/>
                    </a:lnTo>
                    <a:lnTo>
                      <a:pt x="2719" y="2623"/>
                    </a:lnTo>
                    <a:lnTo>
                      <a:pt x="2717" y="2621"/>
                    </a:lnTo>
                    <a:lnTo>
                      <a:pt x="2714" y="2619"/>
                    </a:lnTo>
                    <a:lnTo>
                      <a:pt x="2714" y="2619"/>
                    </a:lnTo>
                    <a:lnTo>
                      <a:pt x="2712" y="2617"/>
                    </a:lnTo>
                    <a:lnTo>
                      <a:pt x="2710" y="2615"/>
                    </a:lnTo>
                    <a:lnTo>
                      <a:pt x="2710" y="2615"/>
                    </a:lnTo>
                    <a:lnTo>
                      <a:pt x="2708" y="2613"/>
                    </a:lnTo>
                    <a:lnTo>
                      <a:pt x="2706" y="2613"/>
                    </a:lnTo>
                    <a:lnTo>
                      <a:pt x="2704" y="2611"/>
                    </a:lnTo>
                    <a:lnTo>
                      <a:pt x="2704" y="2609"/>
                    </a:lnTo>
                    <a:lnTo>
                      <a:pt x="2702" y="2609"/>
                    </a:lnTo>
                    <a:lnTo>
                      <a:pt x="2699" y="2609"/>
                    </a:lnTo>
                    <a:lnTo>
                      <a:pt x="2697" y="2607"/>
                    </a:lnTo>
                    <a:lnTo>
                      <a:pt x="2695" y="2607"/>
                    </a:lnTo>
                    <a:lnTo>
                      <a:pt x="2695" y="2607"/>
                    </a:lnTo>
                    <a:lnTo>
                      <a:pt x="2693" y="2605"/>
                    </a:lnTo>
                    <a:lnTo>
                      <a:pt x="2691" y="2605"/>
                    </a:lnTo>
                    <a:lnTo>
                      <a:pt x="2691" y="2607"/>
                    </a:lnTo>
                    <a:lnTo>
                      <a:pt x="2689" y="2607"/>
                    </a:lnTo>
                    <a:lnTo>
                      <a:pt x="2689" y="2607"/>
                    </a:lnTo>
                    <a:lnTo>
                      <a:pt x="2691" y="2607"/>
                    </a:lnTo>
                    <a:lnTo>
                      <a:pt x="2691" y="2607"/>
                    </a:lnTo>
                    <a:lnTo>
                      <a:pt x="2689" y="2607"/>
                    </a:lnTo>
                    <a:lnTo>
                      <a:pt x="2687" y="2605"/>
                    </a:lnTo>
                    <a:lnTo>
                      <a:pt x="2687" y="2607"/>
                    </a:lnTo>
                    <a:lnTo>
                      <a:pt x="2684" y="2609"/>
                    </a:lnTo>
                    <a:lnTo>
                      <a:pt x="2684" y="2609"/>
                    </a:lnTo>
                    <a:lnTo>
                      <a:pt x="2682" y="2611"/>
                    </a:lnTo>
                    <a:lnTo>
                      <a:pt x="2680" y="2611"/>
                    </a:lnTo>
                    <a:lnTo>
                      <a:pt x="2678" y="2611"/>
                    </a:lnTo>
                    <a:lnTo>
                      <a:pt x="2678" y="2613"/>
                    </a:lnTo>
                    <a:lnTo>
                      <a:pt x="2678" y="2615"/>
                    </a:lnTo>
                    <a:lnTo>
                      <a:pt x="2676" y="2617"/>
                    </a:lnTo>
                    <a:lnTo>
                      <a:pt x="2676" y="2617"/>
                    </a:lnTo>
                    <a:lnTo>
                      <a:pt x="2674" y="2619"/>
                    </a:lnTo>
                    <a:lnTo>
                      <a:pt x="2674" y="2621"/>
                    </a:lnTo>
                    <a:lnTo>
                      <a:pt x="2674" y="2623"/>
                    </a:lnTo>
                    <a:lnTo>
                      <a:pt x="2672" y="2623"/>
                    </a:lnTo>
                    <a:lnTo>
                      <a:pt x="2672" y="2625"/>
                    </a:lnTo>
                    <a:lnTo>
                      <a:pt x="2669" y="2625"/>
                    </a:lnTo>
                    <a:lnTo>
                      <a:pt x="2669" y="2625"/>
                    </a:lnTo>
                    <a:lnTo>
                      <a:pt x="2667" y="2625"/>
                    </a:lnTo>
                    <a:lnTo>
                      <a:pt x="2665" y="2625"/>
                    </a:lnTo>
                    <a:lnTo>
                      <a:pt x="2663" y="2625"/>
                    </a:lnTo>
                    <a:lnTo>
                      <a:pt x="2663" y="2623"/>
                    </a:lnTo>
                    <a:lnTo>
                      <a:pt x="2661" y="2623"/>
                    </a:lnTo>
                    <a:lnTo>
                      <a:pt x="2661" y="2623"/>
                    </a:lnTo>
                    <a:lnTo>
                      <a:pt x="2659" y="2623"/>
                    </a:lnTo>
                    <a:lnTo>
                      <a:pt x="2657" y="2621"/>
                    </a:lnTo>
                    <a:lnTo>
                      <a:pt x="2657" y="2621"/>
                    </a:lnTo>
                    <a:lnTo>
                      <a:pt x="2654" y="2621"/>
                    </a:lnTo>
                    <a:lnTo>
                      <a:pt x="2652" y="2619"/>
                    </a:lnTo>
                    <a:lnTo>
                      <a:pt x="2650" y="2621"/>
                    </a:lnTo>
                    <a:lnTo>
                      <a:pt x="2650" y="2621"/>
                    </a:lnTo>
                    <a:lnTo>
                      <a:pt x="2648" y="2621"/>
                    </a:lnTo>
                    <a:lnTo>
                      <a:pt x="2646" y="2621"/>
                    </a:lnTo>
                    <a:lnTo>
                      <a:pt x="2646" y="2623"/>
                    </a:lnTo>
                    <a:lnTo>
                      <a:pt x="2644" y="2625"/>
                    </a:lnTo>
                    <a:lnTo>
                      <a:pt x="2644" y="2625"/>
                    </a:lnTo>
                    <a:lnTo>
                      <a:pt x="2641" y="2627"/>
                    </a:lnTo>
                    <a:lnTo>
                      <a:pt x="2641" y="2627"/>
                    </a:lnTo>
                    <a:lnTo>
                      <a:pt x="2639" y="2627"/>
                    </a:lnTo>
                    <a:lnTo>
                      <a:pt x="2637" y="2629"/>
                    </a:lnTo>
                    <a:lnTo>
                      <a:pt x="2637" y="2631"/>
                    </a:lnTo>
                    <a:lnTo>
                      <a:pt x="2635" y="2631"/>
                    </a:lnTo>
                    <a:lnTo>
                      <a:pt x="2635" y="2633"/>
                    </a:lnTo>
                    <a:lnTo>
                      <a:pt x="2633" y="2633"/>
                    </a:lnTo>
                    <a:lnTo>
                      <a:pt x="2633" y="2635"/>
                    </a:lnTo>
                    <a:lnTo>
                      <a:pt x="2631" y="2635"/>
                    </a:lnTo>
                    <a:lnTo>
                      <a:pt x="2631" y="2637"/>
                    </a:lnTo>
                    <a:lnTo>
                      <a:pt x="2631" y="2635"/>
                    </a:lnTo>
                    <a:lnTo>
                      <a:pt x="2629" y="2635"/>
                    </a:lnTo>
                    <a:lnTo>
                      <a:pt x="2626" y="2635"/>
                    </a:lnTo>
                    <a:lnTo>
                      <a:pt x="2626" y="2635"/>
                    </a:lnTo>
                    <a:lnTo>
                      <a:pt x="2624" y="2637"/>
                    </a:lnTo>
                    <a:lnTo>
                      <a:pt x="2622" y="2635"/>
                    </a:lnTo>
                    <a:lnTo>
                      <a:pt x="2620" y="2637"/>
                    </a:lnTo>
                    <a:lnTo>
                      <a:pt x="2620" y="2637"/>
                    </a:lnTo>
                    <a:lnTo>
                      <a:pt x="2618" y="2639"/>
                    </a:lnTo>
                    <a:lnTo>
                      <a:pt x="2616" y="2639"/>
                    </a:lnTo>
                    <a:lnTo>
                      <a:pt x="2616" y="2639"/>
                    </a:lnTo>
                    <a:lnTo>
                      <a:pt x="2614" y="2639"/>
                    </a:lnTo>
                    <a:lnTo>
                      <a:pt x="2614" y="2637"/>
                    </a:lnTo>
                    <a:lnTo>
                      <a:pt x="2614" y="2635"/>
                    </a:lnTo>
                    <a:lnTo>
                      <a:pt x="2611" y="2635"/>
                    </a:lnTo>
                    <a:lnTo>
                      <a:pt x="2609" y="2633"/>
                    </a:lnTo>
                    <a:lnTo>
                      <a:pt x="2607" y="2633"/>
                    </a:lnTo>
                    <a:lnTo>
                      <a:pt x="2607" y="2633"/>
                    </a:lnTo>
                    <a:lnTo>
                      <a:pt x="2605" y="2631"/>
                    </a:lnTo>
                    <a:lnTo>
                      <a:pt x="2603" y="2631"/>
                    </a:lnTo>
                    <a:lnTo>
                      <a:pt x="2601" y="2633"/>
                    </a:lnTo>
                    <a:lnTo>
                      <a:pt x="2599" y="2633"/>
                    </a:lnTo>
                    <a:lnTo>
                      <a:pt x="2599" y="2633"/>
                    </a:lnTo>
                    <a:lnTo>
                      <a:pt x="2596" y="2635"/>
                    </a:lnTo>
                    <a:lnTo>
                      <a:pt x="2594" y="2635"/>
                    </a:lnTo>
                    <a:lnTo>
                      <a:pt x="2594" y="2637"/>
                    </a:lnTo>
                    <a:lnTo>
                      <a:pt x="2592" y="2635"/>
                    </a:lnTo>
                    <a:lnTo>
                      <a:pt x="2590" y="2635"/>
                    </a:lnTo>
                    <a:lnTo>
                      <a:pt x="2588" y="2637"/>
                    </a:lnTo>
                    <a:lnTo>
                      <a:pt x="2586" y="2637"/>
                    </a:lnTo>
                    <a:lnTo>
                      <a:pt x="2586" y="2639"/>
                    </a:lnTo>
                    <a:lnTo>
                      <a:pt x="2583" y="2639"/>
                    </a:lnTo>
                    <a:lnTo>
                      <a:pt x="2581" y="2639"/>
                    </a:lnTo>
                    <a:lnTo>
                      <a:pt x="2579" y="2641"/>
                    </a:lnTo>
                    <a:lnTo>
                      <a:pt x="2579" y="2641"/>
                    </a:lnTo>
                    <a:lnTo>
                      <a:pt x="2577" y="2643"/>
                    </a:lnTo>
                    <a:lnTo>
                      <a:pt x="2577" y="2643"/>
                    </a:lnTo>
                    <a:lnTo>
                      <a:pt x="2575" y="2645"/>
                    </a:lnTo>
                    <a:lnTo>
                      <a:pt x="2573" y="2645"/>
                    </a:lnTo>
                    <a:lnTo>
                      <a:pt x="2573" y="2647"/>
                    </a:lnTo>
                    <a:lnTo>
                      <a:pt x="2571" y="2647"/>
                    </a:lnTo>
                    <a:lnTo>
                      <a:pt x="2568" y="2647"/>
                    </a:lnTo>
                    <a:lnTo>
                      <a:pt x="2568" y="2649"/>
                    </a:lnTo>
                    <a:lnTo>
                      <a:pt x="2566" y="2649"/>
                    </a:lnTo>
                    <a:lnTo>
                      <a:pt x="2566" y="2649"/>
                    </a:lnTo>
                    <a:lnTo>
                      <a:pt x="2564" y="2651"/>
                    </a:lnTo>
                    <a:lnTo>
                      <a:pt x="2562" y="2651"/>
                    </a:lnTo>
                    <a:lnTo>
                      <a:pt x="2562" y="2651"/>
                    </a:lnTo>
                    <a:lnTo>
                      <a:pt x="2560" y="2653"/>
                    </a:lnTo>
                    <a:lnTo>
                      <a:pt x="2560" y="2653"/>
                    </a:lnTo>
                    <a:lnTo>
                      <a:pt x="2558" y="2653"/>
                    </a:lnTo>
                    <a:lnTo>
                      <a:pt x="2556" y="2655"/>
                    </a:lnTo>
                    <a:lnTo>
                      <a:pt x="2556" y="2657"/>
                    </a:lnTo>
                    <a:lnTo>
                      <a:pt x="2556" y="2657"/>
                    </a:lnTo>
                    <a:lnTo>
                      <a:pt x="2553" y="2658"/>
                    </a:lnTo>
                    <a:lnTo>
                      <a:pt x="2553" y="2657"/>
                    </a:lnTo>
                    <a:lnTo>
                      <a:pt x="2553" y="2657"/>
                    </a:lnTo>
                    <a:lnTo>
                      <a:pt x="2553" y="2655"/>
                    </a:lnTo>
                    <a:lnTo>
                      <a:pt x="2551" y="2657"/>
                    </a:lnTo>
                    <a:lnTo>
                      <a:pt x="2551" y="2657"/>
                    </a:lnTo>
                    <a:lnTo>
                      <a:pt x="2549" y="2658"/>
                    </a:lnTo>
                    <a:lnTo>
                      <a:pt x="2547" y="2657"/>
                    </a:lnTo>
                    <a:lnTo>
                      <a:pt x="2547" y="2657"/>
                    </a:lnTo>
                    <a:lnTo>
                      <a:pt x="2547" y="2655"/>
                    </a:lnTo>
                    <a:lnTo>
                      <a:pt x="2547" y="2653"/>
                    </a:lnTo>
                    <a:lnTo>
                      <a:pt x="2549" y="2651"/>
                    </a:lnTo>
                    <a:lnTo>
                      <a:pt x="2547" y="2651"/>
                    </a:lnTo>
                    <a:lnTo>
                      <a:pt x="2547" y="2651"/>
                    </a:lnTo>
                    <a:lnTo>
                      <a:pt x="2547" y="2649"/>
                    </a:lnTo>
                    <a:lnTo>
                      <a:pt x="2549" y="2649"/>
                    </a:lnTo>
                    <a:lnTo>
                      <a:pt x="2547" y="2647"/>
                    </a:lnTo>
                    <a:lnTo>
                      <a:pt x="2549" y="2647"/>
                    </a:lnTo>
                    <a:lnTo>
                      <a:pt x="2549" y="2645"/>
                    </a:lnTo>
                    <a:lnTo>
                      <a:pt x="2549" y="2645"/>
                    </a:lnTo>
                    <a:lnTo>
                      <a:pt x="2549" y="2643"/>
                    </a:lnTo>
                    <a:lnTo>
                      <a:pt x="2551" y="2643"/>
                    </a:lnTo>
                    <a:lnTo>
                      <a:pt x="2551" y="2641"/>
                    </a:lnTo>
                    <a:lnTo>
                      <a:pt x="2553" y="2639"/>
                    </a:lnTo>
                    <a:lnTo>
                      <a:pt x="2553" y="2637"/>
                    </a:lnTo>
                    <a:lnTo>
                      <a:pt x="2551" y="2635"/>
                    </a:lnTo>
                    <a:lnTo>
                      <a:pt x="2551" y="2635"/>
                    </a:lnTo>
                    <a:lnTo>
                      <a:pt x="2553" y="2635"/>
                    </a:lnTo>
                    <a:lnTo>
                      <a:pt x="2556" y="2635"/>
                    </a:lnTo>
                    <a:lnTo>
                      <a:pt x="2556" y="2633"/>
                    </a:lnTo>
                    <a:lnTo>
                      <a:pt x="2556" y="2631"/>
                    </a:lnTo>
                    <a:lnTo>
                      <a:pt x="2558" y="2633"/>
                    </a:lnTo>
                    <a:lnTo>
                      <a:pt x="2558" y="2633"/>
                    </a:lnTo>
                    <a:lnTo>
                      <a:pt x="2560" y="2633"/>
                    </a:lnTo>
                    <a:lnTo>
                      <a:pt x="2562" y="2633"/>
                    </a:lnTo>
                    <a:lnTo>
                      <a:pt x="2564" y="2633"/>
                    </a:lnTo>
                    <a:lnTo>
                      <a:pt x="2564" y="2633"/>
                    </a:lnTo>
                    <a:lnTo>
                      <a:pt x="2566" y="2633"/>
                    </a:lnTo>
                    <a:lnTo>
                      <a:pt x="2568" y="2631"/>
                    </a:lnTo>
                    <a:lnTo>
                      <a:pt x="2568" y="2629"/>
                    </a:lnTo>
                    <a:lnTo>
                      <a:pt x="2571" y="2629"/>
                    </a:lnTo>
                    <a:lnTo>
                      <a:pt x="2573" y="2629"/>
                    </a:lnTo>
                    <a:lnTo>
                      <a:pt x="2573" y="2627"/>
                    </a:lnTo>
                    <a:lnTo>
                      <a:pt x="2575" y="2627"/>
                    </a:lnTo>
                    <a:lnTo>
                      <a:pt x="2575" y="2625"/>
                    </a:lnTo>
                    <a:lnTo>
                      <a:pt x="2575" y="2623"/>
                    </a:lnTo>
                    <a:lnTo>
                      <a:pt x="2573" y="2623"/>
                    </a:lnTo>
                    <a:lnTo>
                      <a:pt x="2573" y="2621"/>
                    </a:lnTo>
                    <a:lnTo>
                      <a:pt x="2575" y="2619"/>
                    </a:lnTo>
                    <a:lnTo>
                      <a:pt x="2577" y="2619"/>
                    </a:lnTo>
                    <a:lnTo>
                      <a:pt x="2577" y="2619"/>
                    </a:lnTo>
                    <a:lnTo>
                      <a:pt x="2579" y="2619"/>
                    </a:lnTo>
                    <a:lnTo>
                      <a:pt x="2581" y="2617"/>
                    </a:lnTo>
                    <a:lnTo>
                      <a:pt x="2581" y="2617"/>
                    </a:lnTo>
                    <a:lnTo>
                      <a:pt x="2583" y="2615"/>
                    </a:lnTo>
                    <a:lnTo>
                      <a:pt x="2583" y="2613"/>
                    </a:lnTo>
                    <a:lnTo>
                      <a:pt x="2583" y="2611"/>
                    </a:lnTo>
                    <a:lnTo>
                      <a:pt x="2586" y="2609"/>
                    </a:lnTo>
                    <a:lnTo>
                      <a:pt x="2586" y="2609"/>
                    </a:lnTo>
                    <a:lnTo>
                      <a:pt x="2588" y="2607"/>
                    </a:lnTo>
                    <a:lnTo>
                      <a:pt x="2590" y="2607"/>
                    </a:lnTo>
                    <a:lnTo>
                      <a:pt x="2590" y="2605"/>
                    </a:lnTo>
                    <a:lnTo>
                      <a:pt x="2592" y="2605"/>
                    </a:lnTo>
                    <a:lnTo>
                      <a:pt x="2594" y="2605"/>
                    </a:lnTo>
                    <a:lnTo>
                      <a:pt x="2594" y="2605"/>
                    </a:lnTo>
                    <a:lnTo>
                      <a:pt x="2596" y="2605"/>
                    </a:lnTo>
                    <a:lnTo>
                      <a:pt x="2596" y="2603"/>
                    </a:lnTo>
                    <a:lnTo>
                      <a:pt x="2599" y="2603"/>
                    </a:lnTo>
                    <a:lnTo>
                      <a:pt x="2599" y="2601"/>
                    </a:lnTo>
                    <a:lnTo>
                      <a:pt x="2599" y="2599"/>
                    </a:lnTo>
                    <a:lnTo>
                      <a:pt x="2596" y="2597"/>
                    </a:lnTo>
                    <a:lnTo>
                      <a:pt x="2596" y="2595"/>
                    </a:lnTo>
                    <a:lnTo>
                      <a:pt x="2596" y="2595"/>
                    </a:lnTo>
                    <a:lnTo>
                      <a:pt x="2594" y="2593"/>
                    </a:lnTo>
                    <a:lnTo>
                      <a:pt x="2594" y="2591"/>
                    </a:lnTo>
                    <a:lnTo>
                      <a:pt x="2592" y="2589"/>
                    </a:lnTo>
                    <a:lnTo>
                      <a:pt x="2592" y="2587"/>
                    </a:lnTo>
                    <a:lnTo>
                      <a:pt x="2592" y="2585"/>
                    </a:lnTo>
                    <a:lnTo>
                      <a:pt x="2590" y="2585"/>
                    </a:lnTo>
                    <a:lnTo>
                      <a:pt x="2588" y="2585"/>
                    </a:lnTo>
                    <a:lnTo>
                      <a:pt x="2588" y="2583"/>
                    </a:lnTo>
                    <a:lnTo>
                      <a:pt x="2588" y="2581"/>
                    </a:lnTo>
                    <a:lnTo>
                      <a:pt x="2586" y="2581"/>
                    </a:lnTo>
                    <a:lnTo>
                      <a:pt x="2586" y="2581"/>
                    </a:lnTo>
                    <a:lnTo>
                      <a:pt x="2583" y="2581"/>
                    </a:lnTo>
                    <a:lnTo>
                      <a:pt x="2583" y="2583"/>
                    </a:lnTo>
                    <a:lnTo>
                      <a:pt x="2583" y="2583"/>
                    </a:lnTo>
                    <a:lnTo>
                      <a:pt x="2583" y="2581"/>
                    </a:lnTo>
                    <a:lnTo>
                      <a:pt x="2581" y="2579"/>
                    </a:lnTo>
                    <a:lnTo>
                      <a:pt x="2579" y="2581"/>
                    </a:lnTo>
                    <a:lnTo>
                      <a:pt x="2579" y="2581"/>
                    </a:lnTo>
                    <a:lnTo>
                      <a:pt x="2577" y="2581"/>
                    </a:lnTo>
                    <a:lnTo>
                      <a:pt x="2575" y="2581"/>
                    </a:lnTo>
                    <a:lnTo>
                      <a:pt x="2573" y="2581"/>
                    </a:lnTo>
                    <a:lnTo>
                      <a:pt x="2571" y="2581"/>
                    </a:lnTo>
                    <a:lnTo>
                      <a:pt x="2571" y="2579"/>
                    </a:lnTo>
                    <a:lnTo>
                      <a:pt x="2568" y="2579"/>
                    </a:lnTo>
                    <a:lnTo>
                      <a:pt x="2566" y="2577"/>
                    </a:lnTo>
                    <a:lnTo>
                      <a:pt x="2564" y="2577"/>
                    </a:lnTo>
                    <a:lnTo>
                      <a:pt x="2564" y="2575"/>
                    </a:lnTo>
                    <a:lnTo>
                      <a:pt x="2562" y="2573"/>
                    </a:lnTo>
                    <a:lnTo>
                      <a:pt x="2560" y="2573"/>
                    </a:lnTo>
                    <a:lnTo>
                      <a:pt x="2560" y="2571"/>
                    </a:lnTo>
                    <a:lnTo>
                      <a:pt x="2558" y="2571"/>
                    </a:lnTo>
                    <a:lnTo>
                      <a:pt x="2556" y="2569"/>
                    </a:lnTo>
                    <a:lnTo>
                      <a:pt x="2556" y="2567"/>
                    </a:lnTo>
                    <a:lnTo>
                      <a:pt x="2556" y="2569"/>
                    </a:lnTo>
                    <a:lnTo>
                      <a:pt x="2553" y="2567"/>
                    </a:lnTo>
                    <a:lnTo>
                      <a:pt x="2553" y="2567"/>
                    </a:lnTo>
                    <a:lnTo>
                      <a:pt x="2551" y="2565"/>
                    </a:lnTo>
                    <a:lnTo>
                      <a:pt x="2551" y="2565"/>
                    </a:lnTo>
                    <a:lnTo>
                      <a:pt x="2549" y="2563"/>
                    </a:lnTo>
                    <a:lnTo>
                      <a:pt x="2547" y="2561"/>
                    </a:lnTo>
                    <a:lnTo>
                      <a:pt x="2547" y="2561"/>
                    </a:lnTo>
                    <a:lnTo>
                      <a:pt x="2545" y="2559"/>
                    </a:lnTo>
                    <a:lnTo>
                      <a:pt x="2545" y="2559"/>
                    </a:lnTo>
                    <a:lnTo>
                      <a:pt x="2545" y="2559"/>
                    </a:lnTo>
                    <a:lnTo>
                      <a:pt x="2543" y="2557"/>
                    </a:lnTo>
                    <a:lnTo>
                      <a:pt x="2543" y="2555"/>
                    </a:lnTo>
                    <a:lnTo>
                      <a:pt x="2541" y="2555"/>
                    </a:lnTo>
                    <a:lnTo>
                      <a:pt x="2538" y="2553"/>
                    </a:lnTo>
                    <a:lnTo>
                      <a:pt x="2538" y="2553"/>
                    </a:lnTo>
                    <a:lnTo>
                      <a:pt x="2536" y="2551"/>
                    </a:lnTo>
                    <a:lnTo>
                      <a:pt x="2534" y="2551"/>
                    </a:lnTo>
                    <a:lnTo>
                      <a:pt x="2532" y="2549"/>
                    </a:lnTo>
                    <a:lnTo>
                      <a:pt x="2532" y="2549"/>
                    </a:lnTo>
                    <a:lnTo>
                      <a:pt x="2532" y="2549"/>
                    </a:lnTo>
                    <a:lnTo>
                      <a:pt x="2530" y="2549"/>
                    </a:lnTo>
                    <a:lnTo>
                      <a:pt x="2530" y="2549"/>
                    </a:lnTo>
                    <a:lnTo>
                      <a:pt x="2530" y="2549"/>
                    </a:lnTo>
                    <a:lnTo>
                      <a:pt x="2528" y="2549"/>
                    </a:lnTo>
                    <a:lnTo>
                      <a:pt x="2528" y="2547"/>
                    </a:lnTo>
                    <a:lnTo>
                      <a:pt x="2528" y="2547"/>
                    </a:lnTo>
                    <a:lnTo>
                      <a:pt x="2526" y="2547"/>
                    </a:lnTo>
                    <a:lnTo>
                      <a:pt x="2526" y="2547"/>
                    </a:lnTo>
                    <a:lnTo>
                      <a:pt x="2526" y="2547"/>
                    </a:lnTo>
                    <a:lnTo>
                      <a:pt x="2523" y="2547"/>
                    </a:lnTo>
                    <a:lnTo>
                      <a:pt x="2523" y="2549"/>
                    </a:lnTo>
                    <a:lnTo>
                      <a:pt x="2523" y="2547"/>
                    </a:lnTo>
                    <a:lnTo>
                      <a:pt x="2523" y="2547"/>
                    </a:lnTo>
                    <a:lnTo>
                      <a:pt x="2523" y="2545"/>
                    </a:lnTo>
                    <a:lnTo>
                      <a:pt x="2523" y="2547"/>
                    </a:lnTo>
                    <a:lnTo>
                      <a:pt x="2523" y="2547"/>
                    </a:lnTo>
                    <a:lnTo>
                      <a:pt x="2521" y="2545"/>
                    </a:lnTo>
                    <a:lnTo>
                      <a:pt x="2521" y="2547"/>
                    </a:lnTo>
                    <a:lnTo>
                      <a:pt x="2519" y="2547"/>
                    </a:lnTo>
                    <a:lnTo>
                      <a:pt x="2519" y="2547"/>
                    </a:lnTo>
                    <a:lnTo>
                      <a:pt x="2519" y="2549"/>
                    </a:lnTo>
                    <a:lnTo>
                      <a:pt x="2519" y="2549"/>
                    </a:lnTo>
                    <a:lnTo>
                      <a:pt x="2517" y="2549"/>
                    </a:lnTo>
                    <a:lnTo>
                      <a:pt x="2517" y="2551"/>
                    </a:lnTo>
                    <a:lnTo>
                      <a:pt x="2519" y="2551"/>
                    </a:lnTo>
                    <a:lnTo>
                      <a:pt x="2521" y="2551"/>
                    </a:lnTo>
                    <a:lnTo>
                      <a:pt x="2523" y="2551"/>
                    </a:lnTo>
                    <a:lnTo>
                      <a:pt x="2523" y="2551"/>
                    </a:lnTo>
                    <a:lnTo>
                      <a:pt x="2521" y="2551"/>
                    </a:lnTo>
                    <a:lnTo>
                      <a:pt x="2519" y="2551"/>
                    </a:lnTo>
                    <a:lnTo>
                      <a:pt x="2517" y="2551"/>
                    </a:lnTo>
                    <a:lnTo>
                      <a:pt x="2517" y="2551"/>
                    </a:lnTo>
                    <a:lnTo>
                      <a:pt x="2515" y="2553"/>
                    </a:lnTo>
                    <a:lnTo>
                      <a:pt x="2515" y="2553"/>
                    </a:lnTo>
                    <a:lnTo>
                      <a:pt x="2515" y="2553"/>
                    </a:lnTo>
                    <a:lnTo>
                      <a:pt x="2513" y="2551"/>
                    </a:lnTo>
                    <a:lnTo>
                      <a:pt x="2510" y="2551"/>
                    </a:lnTo>
                    <a:lnTo>
                      <a:pt x="2508" y="2553"/>
                    </a:lnTo>
                    <a:lnTo>
                      <a:pt x="2506" y="2553"/>
                    </a:lnTo>
                    <a:lnTo>
                      <a:pt x="2506" y="2555"/>
                    </a:lnTo>
                    <a:lnTo>
                      <a:pt x="2506" y="2555"/>
                    </a:lnTo>
                    <a:lnTo>
                      <a:pt x="2504" y="2557"/>
                    </a:lnTo>
                    <a:lnTo>
                      <a:pt x="2504" y="2559"/>
                    </a:lnTo>
                    <a:lnTo>
                      <a:pt x="2504" y="2559"/>
                    </a:lnTo>
                    <a:lnTo>
                      <a:pt x="2502" y="2561"/>
                    </a:lnTo>
                    <a:lnTo>
                      <a:pt x="2502" y="2561"/>
                    </a:lnTo>
                    <a:lnTo>
                      <a:pt x="2502" y="2563"/>
                    </a:lnTo>
                    <a:lnTo>
                      <a:pt x="2502" y="2565"/>
                    </a:lnTo>
                    <a:lnTo>
                      <a:pt x="2502" y="2567"/>
                    </a:lnTo>
                    <a:lnTo>
                      <a:pt x="2500" y="2567"/>
                    </a:lnTo>
                    <a:lnTo>
                      <a:pt x="2500" y="2567"/>
                    </a:lnTo>
                    <a:lnTo>
                      <a:pt x="2498" y="2569"/>
                    </a:lnTo>
                    <a:lnTo>
                      <a:pt x="2495" y="2569"/>
                    </a:lnTo>
                    <a:lnTo>
                      <a:pt x="2495" y="2569"/>
                    </a:lnTo>
                    <a:lnTo>
                      <a:pt x="2493" y="2567"/>
                    </a:lnTo>
                    <a:lnTo>
                      <a:pt x="2493" y="2569"/>
                    </a:lnTo>
                    <a:lnTo>
                      <a:pt x="2493" y="2567"/>
                    </a:lnTo>
                    <a:lnTo>
                      <a:pt x="2491" y="2567"/>
                    </a:lnTo>
                    <a:lnTo>
                      <a:pt x="2489" y="2567"/>
                    </a:lnTo>
                    <a:lnTo>
                      <a:pt x="2489" y="2569"/>
                    </a:lnTo>
                    <a:lnTo>
                      <a:pt x="2487" y="2569"/>
                    </a:lnTo>
                    <a:lnTo>
                      <a:pt x="2487" y="2569"/>
                    </a:lnTo>
                    <a:lnTo>
                      <a:pt x="2487" y="2567"/>
                    </a:lnTo>
                    <a:lnTo>
                      <a:pt x="2487" y="2567"/>
                    </a:lnTo>
                    <a:lnTo>
                      <a:pt x="2489" y="2567"/>
                    </a:lnTo>
                    <a:lnTo>
                      <a:pt x="2491" y="2567"/>
                    </a:lnTo>
                    <a:lnTo>
                      <a:pt x="2491" y="2565"/>
                    </a:lnTo>
                    <a:lnTo>
                      <a:pt x="2491" y="2563"/>
                    </a:lnTo>
                    <a:lnTo>
                      <a:pt x="2489" y="2563"/>
                    </a:lnTo>
                    <a:lnTo>
                      <a:pt x="2491" y="2563"/>
                    </a:lnTo>
                    <a:lnTo>
                      <a:pt x="2489" y="2561"/>
                    </a:lnTo>
                    <a:lnTo>
                      <a:pt x="2487" y="2563"/>
                    </a:lnTo>
                    <a:lnTo>
                      <a:pt x="2489" y="2561"/>
                    </a:lnTo>
                    <a:lnTo>
                      <a:pt x="2487" y="2561"/>
                    </a:lnTo>
                    <a:lnTo>
                      <a:pt x="2485" y="2559"/>
                    </a:lnTo>
                    <a:lnTo>
                      <a:pt x="2483" y="2559"/>
                    </a:lnTo>
                    <a:lnTo>
                      <a:pt x="2483" y="2559"/>
                    </a:lnTo>
                    <a:lnTo>
                      <a:pt x="2480" y="2559"/>
                    </a:lnTo>
                    <a:lnTo>
                      <a:pt x="2478" y="2559"/>
                    </a:lnTo>
                    <a:lnTo>
                      <a:pt x="2476" y="2559"/>
                    </a:lnTo>
                    <a:lnTo>
                      <a:pt x="2474" y="2559"/>
                    </a:lnTo>
                    <a:lnTo>
                      <a:pt x="2472" y="2559"/>
                    </a:lnTo>
                    <a:lnTo>
                      <a:pt x="2470" y="2559"/>
                    </a:lnTo>
                    <a:lnTo>
                      <a:pt x="2472" y="2557"/>
                    </a:lnTo>
                    <a:lnTo>
                      <a:pt x="2472" y="2557"/>
                    </a:lnTo>
                    <a:lnTo>
                      <a:pt x="2472" y="2555"/>
                    </a:lnTo>
                    <a:lnTo>
                      <a:pt x="2470" y="2555"/>
                    </a:lnTo>
                    <a:lnTo>
                      <a:pt x="2470" y="2555"/>
                    </a:lnTo>
                    <a:lnTo>
                      <a:pt x="2468" y="2555"/>
                    </a:lnTo>
                    <a:lnTo>
                      <a:pt x="2468" y="2555"/>
                    </a:lnTo>
                    <a:lnTo>
                      <a:pt x="2465" y="2555"/>
                    </a:lnTo>
                    <a:lnTo>
                      <a:pt x="2465" y="2555"/>
                    </a:lnTo>
                    <a:lnTo>
                      <a:pt x="2463" y="2555"/>
                    </a:lnTo>
                    <a:lnTo>
                      <a:pt x="2461" y="2555"/>
                    </a:lnTo>
                    <a:lnTo>
                      <a:pt x="2459" y="2557"/>
                    </a:lnTo>
                    <a:lnTo>
                      <a:pt x="2459" y="2559"/>
                    </a:lnTo>
                    <a:lnTo>
                      <a:pt x="2457" y="2559"/>
                    </a:lnTo>
                    <a:lnTo>
                      <a:pt x="2457" y="2561"/>
                    </a:lnTo>
                    <a:lnTo>
                      <a:pt x="2457" y="2561"/>
                    </a:lnTo>
                    <a:lnTo>
                      <a:pt x="2459" y="2561"/>
                    </a:lnTo>
                    <a:lnTo>
                      <a:pt x="2459" y="2563"/>
                    </a:lnTo>
                    <a:lnTo>
                      <a:pt x="2461" y="2563"/>
                    </a:lnTo>
                    <a:lnTo>
                      <a:pt x="2461" y="2565"/>
                    </a:lnTo>
                    <a:lnTo>
                      <a:pt x="2461" y="2565"/>
                    </a:lnTo>
                    <a:lnTo>
                      <a:pt x="2461" y="2567"/>
                    </a:lnTo>
                    <a:lnTo>
                      <a:pt x="2461" y="2569"/>
                    </a:lnTo>
                    <a:lnTo>
                      <a:pt x="2463" y="2571"/>
                    </a:lnTo>
                    <a:lnTo>
                      <a:pt x="2463" y="2571"/>
                    </a:lnTo>
                    <a:lnTo>
                      <a:pt x="2463" y="2571"/>
                    </a:lnTo>
                    <a:lnTo>
                      <a:pt x="2461" y="2571"/>
                    </a:lnTo>
                    <a:lnTo>
                      <a:pt x="2459" y="2571"/>
                    </a:lnTo>
                    <a:lnTo>
                      <a:pt x="2459" y="2573"/>
                    </a:lnTo>
                    <a:lnTo>
                      <a:pt x="2461" y="2573"/>
                    </a:lnTo>
                    <a:lnTo>
                      <a:pt x="2463" y="2573"/>
                    </a:lnTo>
                    <a:lnTo>
                      <a:pt x="2463" y="2575"/>
                    </a:lnTo>
                    <a:lnTo>
                      <a:pt x="2463" y="2577"/>
                    </a:lnTo>
                    <a:lnTo>
                      <a:pt x="2463" y="2577"/>
                    </a:lnTo>
                    <a:lnTo>
                      <a:pt x="2461" y="2575"/>
                    </a:lnTo>
                    <a:lnTo>
                      <a:pt x="2461" y="2575"/>
                    </a:lnTo>
                    <a:lnTo>
                      <a:pt x="2461" y="2573"/>
                    </a:lnTo>
                    <a:lnTo>
                      <a:pt x="2459" y="2573"/>
                    </a:lnTo>
                    <a:lnTo>
                      <a:pt x="2457" y="2573"/>
                    </a:lnTo>
                    <a:lnTo>
                      <a:pt x="2455" y="2573"/>
                    </a:lnTo>
                    <a:lnTo>
                      <a:pt x="2452" y="2573"/>
                    </a:lnTo>
                    <a:lnTo>
                      <a:pt x="2450" y="2573"/>
                    </a:lnTo>
                    <a:lnTo>
                      <a:pt x="2448" y="2573"/>
                    </a:lnTo>
                    <a:lnTo>
                      <a:pt x="2448" y="2571"/>
                    </a:lnTo>
                    <a:lnTo>
                      <a:pt x="2448" y="2571"/>
                    </a:lnTo>
                    <a:lnTo>
                      <a:pt x="2446" y="2569"/>
                    </a:lnTo>
                    <a:lnTo>
                      <a:pt x="2444" y="2569"/>
                    </a:lnTo>
                    <a:lnTo>
                      <a:pt x="2446" y="2569"/>
                    </a:lnTo>
                    <a:lnTo>
                      <a:pt x="2446" y="2569"/>
                    </a:lnTo>
                    <a:lnTo>
                      <a:pt x="2446" y="2567"/>
                    </a:lnTo>
                    <a:lnTo>
                      <a:pt x="2448" y="2565"/>
                    </a:lnTo>
                    <a:lnTo>
                      <a:pt x="2448" y="2565"/>
                    </a:lnTo>
                    <a:lnTo>
                      <a:pt x="2448" y="2563"/>
                    </a:lnTo>
                    <a:lnTo>
                      <a:pt x="2448" y="2561"/>
                    </a:lnTo>
                    <a:lnTo>
                      <a:pt x="2448" y="2559"/>
                    </a:lnTo>
                    <a:lnTo>
                      <a:pt x="2448" y="2557"/>
                    </a:lnTo>
                    <a:lnTo>
                      <a:pt x="2448" y="2555"/>
                    </a:lnTo>
                    <a:lnTo>
                      <a:pt x="2448" y="2555"/>
                    </a:lnTo>
                    <a:lnTo>
                      <a:pt x="2448" y="2553"/>
                    </a:lnTo>
                    <a:lnTo>
                      <a:pt x="2448" y="2551"/>
                    </a:lnTo>
                    <a:lnTo>
                      <a:pt x="2448" y="2549"/>
                    </a:lnTo>
                    <a:lnTo>
                      <a:pt x="2448" y="2547"/>
                    </a:lnTo>
                    <a:lnTo>
                      <a:pt x="2446" y="2545"/>
                    </a:lnTo>
                    <a:lnTo>
                      <a:pt x="2446" y="2543"/>
                    </a:lnTo>
                    <a:lnTo>
                      <a:pt x="2446" y="2541"/>
                    </a:lnTo>
                    <a:lnTo>
                      <a:pt x="2446" y="2539"/>
                    </a:lnTo>
                    <a:lnTo>
                      <a:pt x="2444" y="2537"/>
                    </a:lnTo>
                    <a:lnTo>
                      <a:pt x="2444" y="2535"/>
                    </a:lnTo>
                    <a:lnTo>
                      <a:pt x="2444" y="2535"/>
                    </a:lnTo>
                    <a:lnTo>
                      <a:pt x="2444" y="2533"/>
                    </a:lnTo>
                    <a:lnTo>
                      <a:pt x="2442" y="2531"/>
                    </a:lnTo>
                    <a:lnTo>
                      <a:pt x="2442" y="2529"/>
                    </a:lnTo>
                    <a:lnTo>
                      <a:pt x="2442" y="2527"/>
                    </a:lnTo>
                    <a:lnTo>
                      <a:pt x="2440" y="2525"/>
                    </a:lnTo>
                    <a:lnTo>
                      <a:pt x="2440" y="2523"/>
                    </a:lnTo>
                    <a:lnTo>
                      <a:pt x="2437" y="2523"/>
                    </a:lnTo>
                    <a:lnTo>
                      <a:pt x="2437" y="2521"/>
                    </a:lnTo>
                    <a:lnTo>
                      <a:pt x="2437" y="2519"/>
                    </a:lnTo>
                    <a:lnTo>
                      <a:pt x="2435" y="2517"/>
                    </a:lnTo>
                    <a:lnTo>
                      <a:pt x="2435" y="2515"/>
                    </a:lnTo>
                    <a:lnTo>
                      <a:pt x="2433" y="2513"/>
                    </a:lnTo>
                    <a:lnTo>
                      <a:pt x="2433" y="2513"/>
                    </a:lnTo>
                    <a:lnTo>
                      <a:pt x="2431" y="2511"/>
                    </a:lnTo>
                    <a:lnTo>
                      <a:pt x="2431" y="2509"/>
                    </a:lnTo>
                    <a:lnTo>
                      <a:pt x="2429" y="2507"/>
                    </a:lnTo>
                    <a:lnTo>
                      <a:pt x="2429" y="2505"/>
                    </a:lnTo>
                    <a:lnTo>
                      <a:pt x="2427" y="2505"/>
                    </a:lnTo>
                    <a:lnTo>
                      <a:pt x="2427" y="2503"/>
                    </a:lnTo>
                    <a:lnTo>
                      <a:pt x="2425" y="2501"/>
                    </a:lnTo>
                    <a:lnTo>
                      <a:pt x="2422" y="2499"/>
                    </a:lnTo>
                    <a:lnTo>
                      <a:pt x="2422" y="2499"/>
                    </a:lnTo>
                    <a:lnTo>
                      <a:pt x="2420" y="2497"/>
                    </a:lnTo>
                    <a:lnTo>
                      <a:pt x="2420" y="2495"/>
                    </a:lnTo>
                    <a:lnTo>
                      <a:pt x="2418" y="2495"/>
                    </a:lnTo>
                    <a:lnTo>
                      <a:pt x="2416" y="2493"/>
                    </a:lnTo>
                    <a:lnTo>
                      <a:pt x="2416" y="2491"/>
                    </a:lnTo>
                    <a:lnTo>
                      <a:pt x="2414" y="2491"/>
                    </a:lnTo>
                    <a:lnTo>
                      <a:pt x="2414" y="2489"/>
                    </a:lnTo>
                    <a:lnTo>
                      <a:pt x="2412" y="2487"/>
                    </a:lnTo>
                    <a:lnTo>
                      <a:pt x="2410" y="2487"/>
                    </a:lnTo>
                    <a:lnTo>
                      <a:pt x="2410" y="2485"/>
                    </a:lnTo>
                    <a:lnTo>
                      <a:pt x="2407" y="2483"/>
                    </a:lnTo>
                    <a:lnTo>
                      <a:pt x="2405" y="2483"/>
                    </a:lnTo>
                    <a:lnTo>
                      <a:pt x="2403" y="2481"/>
                    </a:lnTo>
                    <a:lnTo>
                      <a:pt x="2403" y="2481"/>
                    </a:lnTo>
                    <a:lnTo>
                      <a:pt x="2401" y="2479"/>
                    </a:lnTo>
                    <a:lnTo>
                      <a:pt x="2401" y="2479"/>
                    </a:lnTo>
                    <a:lnTo>
                      <a:pt x="2403" y="2479"/>
                    </a:lnTo>
                    <a:lnTo>
                      <a:pt x="2405" y="2477"/>
                    </a:lnTo>
                    <a:lnTo>
                      <a:pt x="2405" y="2475"/>
                    </a:lnTo>
                    <a:lnTo>
                      <a:pt x="2407" y="2473"/>
                    </a:lnTo>
                    <a:lnTo>
                      <a:pt x="2405" y="2475"/>
                    </a:lnTo>
                    <a:lnTo>
                      <a:pt x="2405" y="2475"/>
                    </a:lnTo>
                    <a:lnTo>
                      <a:pt x="2403" y="2477"/>
                    </a:lnTo>
                    <a:lnTo>
                      <a:pt x="2401" y="2479"/>
                    </a:lnTo>
                    <a:lnTo>
                      <a:pt x="2401" y="2479"/>
                    </a:lnTo>
                    <a:lnTo>
                      <a:pt x="2401" y="2477"/>
                    </a:lnTo>
                    <a:lnTo>
                      <a:pt x="2399" y="2475"/>
                    </a:lnTo>
                    <a:lnTo>
                      <a:pt x="2399" y="2473"/>
                    </a:lnTo>
                    <a:lnTo>
                      <a:pt x="2399" y="2471"/>
                    </a:lnTo>
                    <a:lnTo>
                      <a:pt x="2399" y="2471"/>
                    </a:lnTo>
                    <a:lnTo>
                      <a:pt x="2397" y="2469"/>
                    </a:lnTo>
                    <a:lnTo>
                      <a:pt x="2397" y="2467"/>
                    </a:lnTo>
                    <a:lnTo>
                      <a:pt x="2397" y="2465"/>
                    </a:lnTo>
                    <a:lnTo>
                      <a:pt x="2397" y="2463"/>
                    </a:lnTo>
                    <a:lnTo>
                      <a:pt x="2394" y="2461"/>
                    </a:lnTo>
                    <a:lnTo>
                      <a:pt x="2394" y="2459"/>
                    </a:lnTo>
                    <a:lnTo>
                      <a:pt x="2394" y="2457"/>
                    </a:lnTo>
                    <a:lnTo>
                      <a:pt x="2392" y="2457"/>
                    </a:lnTo>
                    <a:lnTo>
                      <a:pt x="2392" y="2455"/>
                    </a:lnTo>
                    <a:lnTo>
                      <a:pt x="2390" y="2453"/>
                    </a:lnTo>
                    <a:lnTo>
                      <a:pt x="2390" y="2451"/>
                    </a:lnTo>
                    <a:lnTo>
                      <a:pt x="2390" y="2449"/>
                    </a:lnTo>
                    <a:lnTo>
                      <a:pt x="2388" y="2447"/>
                    </a:lnTo>
                    <a:lnTo>
                      <a:pt x="2388" y="2447"/>
                    </a:lnTo>
                    <a:lnTo>
                      <a:pt x="2386" y="2447"/>
                    </a:lnTo>
                    <a:lnTo>
                      <a:pt x="2386" y="2445"/>
                    </a:lnTo>
                    <a:lnTo>
                      <a:pt x="2384" y="2443"/>
                    </a:lnTo>
                    <a:lnTo>
                      <a:pt x="2384" y="2441"/>
                    </a:lnTo>
                    <a:lnTo>
                      <a:pt x="2382" y="2441"/>
                    </a:lnTo>
                    <a:lnTo>
                      <a:pt x="2382" y="2439"/>
                    </a:lnTo>
                    <a:lnTo>
                      <a:pt x="2379" y="2437"/>
                    </a:lnTo>
                    <a:lnTo>
                      <a:pt x="2377" y="2435"/>
                    </a:lnTo>
                    <a:lnTo>
                      <a:pt x="2377" y="2435"/>
                    </a:lnTo>
                    <a:lnTo>
                      <a:pt x="2375" y="2433"/>
                    </a:lnTo>
                    <a:lnTo>
                      <a:pt x="2375" y="2431"/>
                    </a:lnTo>
                    <a:lnTo>
                      <a:pt x="2373" y="2429"/>
                    </a:lnTo>
                    <a:lnTo>
                      <a:pt x="2373" y="2429"/>
                    </a:lnTo>
                    <a:lnTo>
                      <a:pt x="2371" y="2427"/>
                    </a:lnTo>
                    <a:lnTo>
                      <a:pt x="2371" y="2425"/>
                    </a:lnTo>
                    <a:lnTo>
                      <a:pt x="2369" y="2423"/>
                    </a:lnTo>
                    <a:lnTo>
                      <a:pt x="2369" y="2423"/>
                    </a:lnTo>
                    <a:lnTo>
                      <a:pt x="2367" y="2421"/>
                    </a:lnTo>
                    <a:lnTo>
                      <a:pt x="2367" y="2419"/>
                    </a:lnTo>
                    <a:lnTo>
                      <a:pt x="2364" y="2417"/>
                    </a:lnTo>
                    <a:lnTo>
                      <a:pt x="2362" y="2417"/>
                    </a:lnTo>
                    <a:lnTo>
                      <a:pt x="2362" y="2415"/>
                    </a:lnTo>
                    <a:lnTo>
                      <a:pt x="2360" y="2413"/>
                    </a:lnTo>
                    <a:lnTo>
                      <a:pt x="2360" y="2413"/>
                    </a:lnTo>
                    <a:lnTo>
                      <a:pt x="2358" y="2411"/>
                    </a:lnTo>
                    <a:lnTo>
                      <a:pt x="2356" y="2409"/>
                    </a:lnTo>
                    <a:lnTo>
                      <a:pt x="2354" y="2409"/>
                    </a:lnTo>
                    <a:lnTo>
                      <a:pt x="2354" y="2407"/>
                    </a:lnTo>
                    <a:lnTo>
                      <a:pt x="2352" y="2407"/>
                    </a:lnTo>
                    <a:lnTo>
                      <a:pt x="2349" y="2405"/>
                    </a:lnTo>
                    <a:lnTo>
                      <a:pt x="2349" y="2403"/>
                    </a:lnTo>
                    <a:lnTo>
                      <a:pt x="2347" y="2403"/>
                    </a:lnTo>
                    <a:lnTo>
                      <a:pt x="2345" y="2401"/>
                    </a:lnTo>
                    <a:lnTo>
                      <a:pt x="2343" y="2401"/>
                    </a:lnTo>
                    <a:lnTo>
                      <a:pt x="2343" y="2399"/>
                    </a:lnTo>
                    <a:lnTo>
                      <a:pt x="2341" y="2399"/>
                    </a:lnTo>
                    <a:lnTo>
                      <a:pt x="2339" y="2397"/>
                    </a:lnTo>
                    <a:lnTo>
                      <a:pt x="2339" y="2397"/>
                    </a:lnTo>
                    <a:lnTo>
                      <a:pt x="2337" y="2395"/>
                    </a:lnTo>
                    <a:lnTo>
                      <a:pt x="2334" y="2393"/>
                    </a:lnTo>
                    <a:lnTo>
                      <a:pt x="2334" y="2393"/>
                    </a:lnTo>
                    <a:lnTo>
                      <a:pt x="2332" y="2391"/>
                    </a:lnTo>
                    <a:lnTo>
                      <a:pt x="2330" y="2391"/>
                    </a:lnTo>
                    <a:lnTo>
                      <a:pt x="2328" y="2389"/>
                    </a:lnTo>
                    <a:lnTo>
                      <a:pt x="2326" y="2389"/>
                    </a:lnTo>
                    <a:lnTo>
                      <a:pt x="2326" y="2387"/>
                    </a:lnTo>
                    <a:lnTo>
                      <a:pt x="2324" y="2387"/>
                    </a:lnTo>
                    <a:lnTo>
                      <a:pt x="2321" y="2387"/>
                    </a:lnTo>
                    <a:lnTo>
                      <a:pt x="2319" y="2389"/>
                    </a:lnTo>
                    <a:lnTo>
                      <a:pt x="2319" y="2389"/>
                    </a:lnTo>
                    <a:lnTo>
                      <a:pt x="2317" y="2389"/>
                    </a:lnTo>
                    <a:lnTo>
                      <a:pt x="2317" y="2391"/>
                    </a:lnTo>
                    <a:lnTo>
                      <a:pt x="2315" y="2391"/>
                    </a:lnTo>
                    <a:lnTo>
                      <a:pt x="2313" y="2391"/>
                    </a:lnTo>
                    <a:lnTo>
                      <a:pt x="2313" y="2389"/>
                    </a:lnTo>
                    <a:lnTo>
                      <a:pt x="2311" y="2389"/>
                    </a:lnTo>
                    <a:lnTo>
                      <a:pt x="2309" y="2389"/>
                    </a:lnTo>
                    <a:lnTo>
                      <a:pt x="2309" y="2387"/>
                    </a:lnTo>
                    <a:lnTo>
                      <a:pt x="2306" y="2387"/>
                    </a:lnTo>
                    <a:lnTo>
                      <a:pt x="2304" y="2387"/>
                    </a:lnTo>
                    <a:lnTo>
                      <a:pt x="2302" y="2385"/>
                    </a:lnTo>
                    <a:lnTo>
                      <a:pt x="2300" y="2385"/>
                    </a:lnTo>
                    <a:lnTo>
                      <a:pt x="2298" y="2385"/>
                    </a:lnTo>
                    <a:lnTo>
                      <a:pt x="2296" y="2385"/>
                    </a:lnTo>
                    <a:lnTo>
                      <a:pt x="2294" y="2385"/>
                    </a:lnTo>
                    <a:lnTo>
                      <a:pt x="2291" y="2387"/>
                    </a:lnTo>
                    <a:lnTo>
                      <a:pt x="2291" y="2387"/>
                    </a:lnTo>
                    <a:lnTo>
                      <a:pt x="2289" y="2387"/>
                    </a:lnTo>
                    <a:lnTo>
                      <a:pt x="2291" y="2389"/>
                    </a:lnTo>
                    <a:lnTo>
                      <a:pt x="2289" y="2389"/>
                    </a:lnTo>
                    <a:lnTo>
                      <a:pt x="2289" y="2389"/>
                    </a:lnTo>
                    <a:lnTo>
                      <a:pt x="2287" y="2389"/>
                    </a:lnTo>
                    <a:lnTo>
                      <a:pt x="2285" y="2389"/>
                    </a:lnTo>
                    <a:lnTo>
                      <a:pt x="2283" y="2391"/>
                    </a:lnTo>
                    <a:lnTo>
                      <a:pt x="2283" y="2391"/>
                    </a:lnTo>
                    <a:lnTo>
                      <a:pt x="2281" y="2393"/>
                    </a:lnTo>
                    <a:lnTo>
                      <a:pt x="2279" y="2395"/>
                    </a:lnTo>
                    <a:lnTo>
                      <a:pt x="2279" y="2395"/>
                    </a:lnTo>
                    <a:lnTo>
                      <a:pt x="2276" y="2397"/>
                    </a:lnTo>
                    <a:lnTo>
                      <a:pt x="2276" y="2399"/>
                    </a:lnTo>
                    <a:lnTo>
                      <a:pt x="2276" y="2401"/>
                    </a:lnTo>
                    <a:lnTo>
                      <a:pt x="2279" y="2401"/>
                    </a:lnTo>
                    <a:lnTo>
                      <a:pt x="2279" y="2403"/>
                    </a:lnTo>
                    <a:lnTo>
                      <a:pt x="2279" y="2403"/>
                    </a:lnTo>
                    <a:lnTo>
                      <a:pt x="2279" y="2405"/>
                    </a:lnTo>
                    <a:lnTo>
                      <a:pt x="2281" y="2405"/>
                    </a:lnTo>
                    <a:lnTo>
                      <a:pt x="2281" y="2405"/>
                    </a:lnTo>
                    <a:lnTo>
                      <a:pt x="2283" y="2407"/>
                    </a:lnTo>
                    <a:lnTo>
                      <a:pt x="2283" y="2407"/>
                    </a:lnTo>
                    <a:lnTo>
                      <a:pt x="2285" y="2407"/>
                    </a:lnTo>
                    <a:lnTo>
                      <a:pt x="2285" y="2409"/>
                    </a:lnTo>
                    <a:lnTo>
                      <a:pt x="2283" y="2409"/>
                    </a:lnTo>
                    <a:lnTo>
                      <a:pt x="2281" y="2409"/>
                    </a:lnTo>
                    <a:lnTo>
                      <a:pt x="2279" y="2409"/>
                    </a:lnTo>
                    <a:lnTo>
                      <a:pt x="2279" y="2409"/>
                    </a:lnTo>
                    <a:lnTo>
                      <a:pt x="2279" y="2407"/>
                    </a:lnTo>
                    <a:lnTo>
                      <a:pt x="2276" y="2407"/>
                    </a:lnTo>
                    <a:lnTo>
                      <a:pt x="2274" y="2407"/>
                    </a:lnTo>
                    <a:lnTo>
                      <a:pt x="2272" y="2409"/>
                    </a:lnTo>
                    <a:lnTo>
                      <a:pt x="2270" y="2409"/>
                    </a:lnTo>
                    <a:lnTo>
                      <a:pt x="2270" y="2407"/>
                    </a:lnTo>
                    <a:lnTo>
                      <a:pt x="2268" y="2407"/>
                    </a:lnTo>
                    <a:lnTo>
                      <a:pt x="2268" y="2407"/>
                    </a:lnTo>
                    <a:lnTo>
                      <a:pt x="2266" y="2407"/>
                    </a:lnTo>
                    <a:lnTo>
                      <a:pt x="2266" y="2405"/>
                    </a:lnTo>
                    <a:lnTo>
                      <a:pt x="2263" y="2403"/>
                    </a:lnTo>
                    <a:lnTo>
                      <a:pt x="2263" y="2403"/>
                    </a:lnTo>
                    <a:lnTo>
                      <a:pt x="2261" y="2403"/>
                    </a:lnTo>
                    <a:lnTo>
                      <a:pt x="2259" y="2401"/>
                    </a:lnTo>
                    <a:lnTo>
                      <a:pt x="2259" y="2403"/>
                    </a:lnTo>
                    <a:lnTo>
                      <a:pt x="2257" y="2403"/>
                    </a:lnTo>
                    <a:lnTo>
                      <a:pt x="2255" y="2403"/>
                    </a:lnTo>
                    <a:lnTo>
                      <a:pt x="2255" y="2401"/>
                    </a:lnTo>
                    <a:lnTo>
                      <a:pt x="2255" y="2401"/>
                    </a:lnTo>
                    <a:lnTo>
                      <a:pt x="2253" y="2399"/>
                    </a:lnTo>
                    <a:lnTo>
                      <a:pt x="2251" y="2399"/>
                    </a:lnTo>
                    <a:lnTo>
                      <a:pt x="2248" y="2397"/>
                    </a:lnTo>
                    <a:lnTo>
                      <a:pt x="2246" y="2397"/>
                    </a:lnTo>
                    <a:lnTo>
                      <a:pt x="2246" y="2397"/>
                    </a:lnTo>
                    <a:lnTo>
                      <a:pt x="2244" y="2397"/>
                    </a:lnTo>
                    <a:lnTo>
                      <a:pt x="2242" y="2397"/>
                    </a:lnTo>
                    <a:lnTo>
                      <a:pt x="2242" y="2397"/>
                    </a:lnTo>
                    <a:lnTo>
                      <a:pt x="2240" y="2395"/>
                    </a:lnTo>
                    <a:lnTo>
                      <a:pt x="2240" y="2393"/>
                    </a:lnTo>
                    <a:lnTo>
                      <a:pt x="2238" y="2393"/>
                    </a:lnTo>
                    <a:lnTo>
                      <a:pt x="2236" y="2393"/>
                    </a:lnTo>
                    <a:lnTo>
                      <a:pt x="2233" y="2391"/>
                    </a:lnTo>
                    <a:lnTo>
                      <a:pt x="2233" y="2391"/>
                    </a:lnTo>
                    <a:lnTo>
                      <a:pt x="2231" y="2391"/>
                    </a:lnTo>
                    <a:lnTo>
                      <a:pt x="2229" y="2389"/>
                    </a:lnTo>
                    <a:lnTo>
                      <a:pt x="2229" y="2389"/>
                    </a:lnTo>
                    <a:lnTo>
                      <a:pt x="2227" y="2387"/>
                    </a:lnTo>
                    <a:lnTo>
                      <a:pt x="2225" y="2387"/>
                    </a:lnTo>
                    <a:lnTo>
                      <a:pt x="2223" y="2385"/>
                    </a:lnTo>
                    <a:lnTo>
                      <a:pt x="2221" y="2385"/>
                    </a:lnTo>
                    <a:lnTo>
                      <a:pt x="2221" y="2385"/>
                    </a:lnTo>
                    <a:lnTo>
                      <a:pt x="2218" y="2383"/>
                    </a:lnTo>
                    <a:lnTo>
                      <a:pt x="2216" y="2383"/>
                    </a:lnTo>
                    <a:lnTo>
                      <a:pt x="2214" y="2383"/>
                    </a:lnTo>
                    <a:lnTo>
                      <a:pt x="2212" y="2381"/>
                    </a:lnTo>
                    <a:lnTo>
                      <a:pt x="2212" y="2381"/>
                    </a:lnTo>
                    <a:lnTo>
                      <a:pt x="2210" y="2381"/>
                    </a:lnTo>
                    <a:lnTo>
                      <a:pt x="2208" y="2379"/>
                    </a:lnTo>
                    <a:lnTo>
                      <a:pt x="2206" y="2379"/>
                    </a:lnTo>
                    <a:lnTo>
                      <a:pt x="2203" y="2379"/>
                    </a:lnTo>
                    <a:lnTo>
                      <a:pt x="2201" y="2379"/>
                    </a:lnTo>
                    <a:lnTo>
                      <a:pt x="2199" y="2377"/>
                    </a:lnTo>
                    <a:lnTo>
                      <a:pt x="2197" y="2377"/>
                    </a:lnTo>
                    <a:lnTo>
                      <a:pt x="2195" y="2377"/>
                    </a:lnTo>
                    <a:lnTo>
                      <a:pt x="2195" y="2377"/>
                    </a:lnTo>
                    <a:lnTo>
                      <a:pt x="2193" y="2377"/>
                    </a:lnTo>
                    <a:lnTo>
                      <a:pt x="2190" y="2377"/>
                    </a:lnTo>
                    <a:lnTo>
                      <a:pt x="2188" y="2375"/>
                    </a:lnTo>
                    <a:lnTo>
                      <a:pt x="2186" y="2375"/>
                    </a:lnTo>
                    <a:lnTo>
                      <a:pt x="2184" y="2375"/>
                    </a:lnTo>
                    <a:lnTo>
                      <a:pt x="2182" y="2375"/>
                    </a:lnTo>
                    <a:lnTo>
                      <a:pt x="2180" y="2375"/>
                    </a:lnTo>
                    <a:lnTo>
                      <a:pt x="2178" y="2377"/>
                    </a:lnTo>
                    <a:lnTo>
                      <a:pt x="2175" y="2377"/>
                    </a:lnTo>
                    <a:lnTo>
                      <a:pt x="2173" y="2377"/>
                    </a:lnTo>
                    <a:lnTo>
                      <a:pt x="2173" y="2379"/>
                    </a:lnTo>
                    <a:lnTo>
                      <a:pt x="2171" y="2381"/>
                    </a:lnTo>
                    <a:lnTo>
                      <a:pt x="2171" y="2381"/>
                    </a:lnTo>
                    <a:lnTo>
                      <a:pt x="2171" y="2383"/>
                    </a:lnTo>
                    <a:lnTo>
                      <a:pt x="2169" y="2381"/>
                    </a:lnTo>
                    <a:lnTo>
                      <a:pt x="2167" y="2381"/>
                    </a:lnTo>
                    <a:lnTo>
                      <a:pt x="2165" y="2381"/>
                    </a:lnTo>
                    <a:lnTo>
                      <a:pt x="2163" y="2381"/>
                    </a:lnTo>
                    <a:lnTo>
                      <a:pt x="2160" y="2381"/>
                    </a:lnTo>
                    <a:lnTo>
                      <a:pt x="2158" y="2383"/>
                    </a:lnTo>
                    <a:lnTo>
                      <a:pt x="2156" y="2383"/>
                    </a:lnTo>
                    <a:lnTo>
                      <a:pt x="2154" y="2383"/>
                    </a:lnTo>
                    <a:lnTo>
                      <a:pt x="2154" y="2383"/>
                    </a:lnTo>
                    <a:lnTo>
                      <a:pt x="2152" y="2383"/>
                    </a:lnTo>
                    <a:lnTo>
                      <a:pt x="2150" y="2385"/>
                    </a:lnTo>
                    <a:lnTo>
                      <a:pt x="2148" y="2385"/>
                    </a:lnTo>
                    <a:lnTo>
                      <a:pt x="2145" y="2385"/>
                    </a:lnTo>
                    <a:lnTo>
                      <a:pt x="2143" y="2387"/>
                    </a:lnTo>
                    <a:lnTo>
                      <a:pt x="2141" y="2387"/>
                    </a:lnTo>
                    <a:lnTo>
                      <a:pt x="2141" y="2389"/>
                    </a:lnTo>
                    <a:lnTo>
                      <a:pt x="2139" y="2389"/>
                    </a:lnTo>
                    <a:lnTo>
                      <a:pt x="2137" y="2391"/>
                    </a:lnTo>
                    <a:lnTo>
                      <a:pt x="2135" y="2391"/>
                    </a:lnTo>
                    <a:lnTo>
                      <a:pt x="2135" y="2393"/>
                    </a:lnTo>
                    <a:lnTo>
                      <a:pt x="2132" y="2393"/>
                    </a:lnTo>
                    <a:lnTo>
                      <a:pt x="2130" y="2395"/>
                    </a:lnTo>
                    <a:lnTo>
                      <a:pt x="2128" y="2395"/>
                    </a:lnTo>
                    <a:lnTo>
                      <a:pt x="2128" y="2397"/>
                    </a:lnTo>
                    <a:lnTo>
                      <a:pt x="2126" y="2397"/>
                    </a:lnTo>
                    <a:lnTo>
                      <a:pt x="2124" y="2399"/>
                    </a:lnTo>
                    <a:lnTo>
                      <a:pt x="2124" y="2401"/>
                    </a:lnTo>
                    <a:lnTo>
                      <a:pt x="2122" y="2401"/>
                    </a:lnTo>
                    <a:lnTo>
                      <a:pt x="2120" y="2403"/>
                    </a:lnTo>
                    <a:lnTo>
                      <a:pt x="2120" y="2405"/>
                    </a:lnTo>
                    <a:lnTo>
                      <a:pt x="2120" y="2407"/>
                    </a:lnTo>
                    <a:lnTo>
                      <a:pt x="2117" y="2409"/>
                    </a:lnTo>
                    <a:lnTo>
                      <a:pt x="2115" y="2409"/>
                    </a:lnTo>
                    <a:lnTo>
                      <a:pt x="2113" y="2409"/>
                    </a:lnTo>
                    <a:lnTo>
                      <a:pt x="2113" y="2409"/>
                    </a:lnTo>
                    <a:lnTo>
                      <a:pt x="2111" y="2411"/>
                    </a:lnTo>
                    <a:lnTo>
                      <a:pt x="2109" y="2409"/>
                    </a:lnTo>
                    <a:lnTo>
                      <a:pt x="2107" y="2409"/>
                    </a:lnTo>
                    <a:lnTo>
                      <a:pt x="2105" y="2409"/>
                    </a:lnTo>
                    <a:lnTo>
                      <a:pt x="2102" y="2409"/>
                    </a:lnTo>
                    <a:lnTo>
                      <a:pt x="2100" y="2407"/>
                    </a:lnTo>
                    <a:lnTo>
                      <a:pt x="2100" y="2407"/>
                    </a:lnTo>
                    <a:lnTo>
                      <a:pt x="2100" y="2405"/>
                    </a:lnTo>
                    <a:lnTo>
                      <a:pt x="2098" y="2403"/>
                    </a:lnTo>
                    <a:lnTo>
                      <a:pt x="2098" y="2401"/>
                    </a:lnTo>
                    <a:lnTo>
                      <a:pt x="2098" y="2401"/>
                    </a:lnTo>
                    <a:lnTo>
                      <a:pt x="2098" y="2399"/>
                    </a:lnTo>
                    <a:lnTo>
                      <a:pt x="2098" y="2397"/>
                    </a:lnTo>
                    <a:lnTo>
                      <a:pt x="2096" y="2395"/>
                    </a:lnTo>
                    <a:lnTo>
                      <a:pt x="2096" y="2393"/>
                    </a:lnTo>
                    <a:lnTo>
                      <a:pt x="2094" y="2391"/>
                    </a:lnTo>
                    <a:lnTo>
                      <a:pt x="2094" y="2389"/>
                    </a:lnTo>
                    <a:lnTo>
                      <a:pt x="2094" y="2389"/>
                    </a:lnTo>
                    <a:lnTo>
                      <a:pt x="2092" y="2387"/>
                    </a:lnTo>
                    <a:lnTo>
                      <a:pt x="2092" y="2385"/>
                    </a:lnTo>
                    <a:lnTo>
                      <a:pt x="2090" y="2383"/>
                    </a:lnTo>
                    <a:lnTo>
                      <a:pt x="2090" y="2381"/>
                    </a:lnTo>
                    <a:lnTo>
                      <a:pt x="2090" y="2379"/>
                    </a:lnTo>
                    <a:lnTo>
                      <a:pt x="2087" y="2379"/>
                    </a:lnTo>
                    <a:lnTo>
                      <a:pt x="2087" y="2377"/>
                    </a:lnTo>
                    <a:lnTo>
                      <a:pt x="2085" y="2375"/>
                    </a:lnTo>
                    <a:lnTo>
                      <a:pt x="2085" y="2373"/>
                    </a:lnTo>
                    <a:lnTo>
                      <a:pt x="2083" y="2373"/>
                    </a:lnTo>
                    <a:lnTo>
                      <a:pt x="2083" y="2371"/>
                    </a:lnTo>
                    <a:lnTo>
                      <a:pt x="2081" y="2369"/>
                    </a:lnTo>
                    <a:lnTo>
                      <a:pt x="2081" y="2367"/>
                    </a:lnTo>
                    <a:lnTo>
                      <a:pt x="2079" y="2367"/>
                    </a:lnTo>
                    <a:lnTo>
                      <a:pt x="2079" y="2365"/>
                    </a:lnTo>
                    <a:lnTo>
                      <a:pt x="2077" y="2363"/>
                    </a:lnTo>
                    <a:lnTo>
                      <a:pt x="2075" y="2361"/>
                    </a:lnTo>
                    <a:lnTo>
                      <a:pt x="2075" y="2361"/>
                    </a:lnTo>
                    <a:lnTo>
                      <a:pt x="2072" y="2359"/>
                    </a:lnTo>
                    <a:lnTo>
                      <a:pt x="2070" y="2357"/>
                    </a:lnTo>
                    <a:lnTo>
                      <a:pt x="2070" y="2357"/>
                    </a:lnTo>
                    <a:lnTo>
                      <a:pt x="2068" y="2355"/>
                    </a:lnTo>
                    <a:lnTo>
                      <a:pt x="2066" y="2353"/>
                    </a:lnTo>
                    <a:lnTo>
                      <a:pt x="2066" y="2353"/>
                    </a:lnTo>
                    <a:lnTo>
                      <a:pt x="2064" y="2351"/>
                    </a:lnTo>
                    <a:lnTo>
                      <a:pt x="2062" y="2351"/>
                    </a:lnTo>
                    <a:lnTo>
                      <a:pt x="2062" y="2349"/>
                    </a:lnTo>
                    <a:lnTo>
                      <a:pt x="2059" y="2347"/>
                    </a:lnTo>
                    <a:lnTo>
                      <a:pt x="2057" y="2347"/>
                    </a:lnTo>
                    <a:lnTo>
                      <a:pt x="2055" y="2345"/>
                    </a:lnTo>
                    <a:lnTo>
                      <a:pt x="2055" y="2345"/>
                    </a:lnTo>
                    <a:lnTo>
                      <a:pt x="2053" y="2343"/>
                    </a:lnTo>
                    <a:lnTo>
                      <a:pt x="2051" y="2343"/>
                    </a:lnTo>
                    <a:lnTo>
                      <a:pt x="2049" y="2341"/>
                    </a:lnTo>
                    <a:lnTo>
                      <a:pt x="2049" y="2341"/>
                    </a:lnTo>
                    <a:lnTo>
                      <a:pt x="2047" y="2339"/>
                    </a:lnTo>
                    <a:lnTo>
                      <a:pt x="2044" y="2339"/>
                    </a:lnTo>
                    <a:lnTo>
                      <a:pt x="2042" y="2339"/>
                    </a:lnTo>
                    <a:lnTo>
                      <a:pt x="2040" y="2337"/>
                    </a:lnTo>
                    <a:lnTo>
                      <a:pt x="2038" y="2337"/>
                    </a:lnTo>
                    <a:lnTo>
                      <a:pt x="2038" y="2335"/>
                    </a:lnTo>
                    <a:lnTo>
                      <a:pt x="2036" y="2335"/>
                    </a:lnTo>
                    <a:lnTo>
                      <a:pt x="2034" y="2335"/>
                    </a:lnTo>
                    <a:lnTo>
                      <a:pt x="2032" y="2333"/>
                    </a:lnTo>
                    <a:lnTo>
                      <a:pt x="2029" y="2333"/>
                    </a:lnTo>
                    <a:lnTo>
                      <a:pt x="2027" y="2333"/>
                    </a:lnTo>
                    <a:lnTo>
                      <a:pt x="2025" y="2333"/>
                    </a:lnTo>
                    <a:lnTo>
                      <a:pt x="2023" y="2333"/>
                    </a:lnTo>
                    <a:lnTo>
                      <a:pt x="2021" y="2335"/>
                    </a:lnTo>
                    <a:lnTo>
                      <a:pt x="2019" y="2335"/>
                    </a:lnTo>
                    <a:lnTo>
                      <a:pt x="2019" y="2335"/>
                    </a:lnTo>
                    <a:lnTo>
                      <a:pt x="2017" y="2335"/>
                    </a:lnTo>
                    <a:lnTo>
                      <a:pt x="2014" y="2333"/>
                    </a:lnTo>
                    <a:lnTo>
                      <a:pt x="2012" y="2333"/>
                    </a:lnTo>
                    <a:lnTo>
                      <a:pt x="2010" y="2333"/>
                    </a:lnTo>
                    <a:lnTo>
                      <a:pt x="2008" y="2333"/>
                    </a:lnTo>
                    <a:lnTo>
                      <a:pt x="2006" y="2335"/>
                    </a:lnTo>
                    <a:lnTo>
                      <a:pt x="2006" y="2335"/>
                    </a:lnTo>
                    <a:lnTo>
                      <a:pt x="2004" y="2337"/>
                    </a:lnTo>
                    <a:lnTo>
                      <a:pt x="2004" y="2335"/>
                    </a:lnTo>
                    <a:lnTo>
                      <a:pt x="2001" y="2335"/>
                    </a:lnTo>
                    <a:lnTo>
                      <a:pt x="1999" y="2333"/>
                    </a:lnTo>
                    <a:lnTo>
                      <a:pt x="1997" y="2333"/>
                    </a:lnTo>
                    <a:lnTo>
                      <a:pt x="1997" y="2331"/>
                    </a:lnTo>
                    <a:lnTo>
                      <a:pt x="1995" y="2331"/>
                    </a:lnTo>
                    <a:lnTo>
                      <a:pt x="1993" y="2329"/>
                    </a:lnTo>
                    <a:lnTo>
                      <a:pt x="1993" y="2329"/>
                    </a:lnTo>
                    <a:lnTo>
                      <a:pt x="1991" y="2327"/>
                    </a:lnTo>
                    <a:lnTo>
                      <a:pt x="1989" y="2327"/>
                    </a:lnTo>
                    <a:lnTo>
                      <a:pt x="1986" y="2325"/>
                    </a:lnTo>
                    <a:lnTo>
                      <a:pt x="1984" y="2325"/>
                    </a:lnTo>
                    <a:lnTo>
                      <a:pt x="1984" y="2323"/>
                    </a:lnTo>
                    <a:lnTo>
                      <a:pt x="1982" y="2323"/>
                    </a:lnTo>
                    <a:lnTo>
                      <a:pt x="1980" y="2321"/>
                    </a:lnTo>
                    <a:lnTo>
                      <a:pt x="1978" y="2321"/>
                    </a:lnTo>
                    <a:lnTo>
                      <a:pt x="1976" y="2321"/>
                    </a:lnTo>
                    <a:lnTo>
                      <a:pt x="1974" y="2319"/>
                    </a:lnTo>
                    <a:lnTo>
                      <a:pt x="1974" y="2319"/>
                    </a:lnTo>
                    <a:lnTo>
                      <a:pt x="1971" y="2319"/>
                    </a:lnTo>
                    <a:lnTo>
                      <a:pt x="1969" y="2319"/>
                    </a:lnTo>
                    <a:lnTo>
                      <a:pt x="1967" y="2319"/>
                    </a:lnTo>
                    <a:lnTo>
                      <a:pt x="1965" y="2319"/>
                    </a:lnTo>
                    <a:lnTo>
                      <a:pt x="1963" y="2321"/>
                    </a:lnTo>
                    <a:lnTo>
                      <a:pt x="1961" y="2321"/>
                    </a:lnTo>
                    <a:lnTo>
                      <a:pt x="1959" y="2321"/>
                    </a:lnTo>
                    <a:lnTo>
                      <a:pt x="1959" y="2323"/>
                    </a:lnTo>
                    <a:lnTo>
                      <a:pt x="1961" y="2325"/>
                    </a:lnTo>
                    <a:lnTo>
                      <a:pt x="1959" y="2325"/>
                    </a:lnTo>
                    <a:lnTo>
                      <a:pt x="1956" y="2325"/>
                    </a:lnTo>
                    <a:lnTo>
                      <a:pt x="1956" y="2323"/>
                    </a:lnTo>
                    <a:lnTo>
                      <a:pt x="1954" y="2323"/>
                    </a:lnTo>
                    <a:lnTo>
                      <a:pt x="1954" y="2321"/>
                    </a:lnTo>
                    <a:lnTo>
                      <a:pt x="1954" y="2319"/>
                    </a:lnTo>
                    <a:lnTo>
                      <a:pt x="1952" y="2317"/>
                    </a:lnTo>
                    <a:lnTo>
                      <a:pt x="1952" y="2317"/>
                    </a:lnTo>
                    <a:lnTo>
                      <a:pt x="1950" y="2315"/>
                    </a:lnTo>
                    <a:lnTo>
                      <a:pt x="1950" y="2313"/>
                    </a:lnTo>
                    <a:lnTo>
                      <a:pt x="1948" y="2311"/>
                    </a:lnTo>
                    <a:lnTo>
                      <a:pt x="1948" y="2309"/>
                    </a:lnTo>
                    <a:lnTo>
                      <a:pt x="1946" y="2309"/>
                    </a:lnTo>
                    <a:lnTo>
                      <a:pt x="1944" y="2307"/>
                    </a:lnTo>
                    <a:lnTo>
                      <a:pt x="1944" y="2305"/>
                    </a:lnTo>
                    <a:lnTo>
                      <a:pt x="1944" y="2303"/>
                    </a:lnTo>
                    <a:lnTo>
                      <a:pt x="1941" y="2303"/>
                    </a:lnTo>
                    <a:lnTo>
                      <a:pt x="1941" y="2301"/>
                    </a:lnTo>
                    <a:lnTo>
                      <a:pt x="1939" y="2299"/>
                    </a:lnTo>
                    <a:lnTo>
                      <a:pt x="1939" y="2298"/>
                    </a:lnTo>
                    <a:lnTo>
                      <a:pt x="1937" y="2298"/>
                    </a:lnTo>
                    <a:lnTo>
                      <a:pt x="1937" y="2296"/>
                    </a:lnTo>
                    <a:lnTo>
                      <a:pt x="1935" y="2294"/>
                    </a:lnTo>
                    <a:lnTo>
                      <a:pt x="1933" y="2292"/>
                    </a:lnTo>
                    <a:lnTo>
                      <a:pt x="1933" y="2292"/>
                    </a:lnTo>
                    <a:lnTo>
                      <a:pt x="1931" y="2290"/>
                    </a:lnTo>
                    <a:lnTo>
                      <a:pt x="1931" y="2288"/>
                    </a:lnTo>
                    <a:lnTo>
                      <a:pt x="1928" y="2286"/>
                    </a:lnTo>
                    <a:lnTo>
                      <a:pt x="1928" y="2286"/>
                    </a:lnTo>
                    <a:lnTo>
                      <a:pt x="1926" y="2284"/>
                    </a:lnTo>
                    <a:lnTo>
                      <a:pt x="1924" y="2282"/>
                    </a:lnTo>
                    <a:lnTo>
                      <a:pt x="1924" y="2280"/>
                    </a:lnTo>
                    <a:lnTo>
                      <a:pt x="1922" y="2280"/>
                    </a:lnTo>
                    <a:lnTo>
                      <a:pt x="1922" y="2278"/>
                    </a:lnTo>
                    <a:lnTo>
                      <a:pt x="1920" y="2276"/>
                    </a:lnTo>
                    <a:lnTo>
                      <a:pt x="1918" y="2276"/>
                    </a:lnTo>
                    <a:lnTo>
                      <a:pt x="1918" y="2274"/>
                    </a:lnTo>
                    <a:lnTo>
                      <a:pt x="1916" y="2272"/>
                    </a:lnTo>
                    <a:lnTo>
                      <a:pt x="1916" y="2272"/>
                    </a:lnTo>
                    <a:lnTo>
                      <a:pt x="1913" y="2270"/>
                    </a:lnTo>
                    <a:lnTo>
                      <a:pt x="1911" y="2268"/>
                    </a:lnTo>
                    <a:lnTo>
                      <a:pt x="1911" y="2268"/>
                    </a:lnTo>
                    <a:lnTo>
                      <a:pt x="1909" y="2266"/>
                    </a:lnTo>
                    <a:lnTo>
                      <a:pt x="1907" y="2264"/>
                    </a:lnTo>
                    <a:lnTo>
                      <a:pt x="1907" y="2262"/>
                    </a:lnTo>
                    <a:lnTo>
                      <a:pt x="1905" y="2262"/>
                    </a:lnTo>
                    <a:lnTo>
                      <a:pt x="1905" y="2260"/>
                    </a:lnTo>
                    <a:lnTo>
                      <a:pt x="1903" y="2258"/>
                    </a:lnTo>
                    <a:lnTo>
                      <a:pt x="1901" y="2258"/>
                    </a:lnTo>
                    <a:lnTo>
                      <a:pt x="1901" y="2256"/>
                    </a:lnTo>
                    <a:lnTo>
                      <a:pt x="1898" y="2254"/>
                    </a:lnTo>
                    <a:lnTo>
                      <a:pt x="1898" y="2252"/>
                    </a:lnTo>
                    <a:lnTo>
                      <a:pt x="1896" y="2252"/>
                    </a:lnTo>
                    <a:lnTo>
                      <a:pt x="1894" y="2250"/>
                    </a:lnTo>
                    <a:lnTo>
                      <a:pt x="1894" y="2250"/>
                    </a:lnTo>
                    <a:lnTo>
                      <a:pt x="1892" y="2248"/>
                    </a:lnTo>
                    <a:lnTo>
                      <a:pt x="1890" y="2246"/>
                    </a:lnTo>
                    <a:lnTo>
                      <a:pt x="1890" y="2246"/>
                    </a:lnTo>
                    <a:lnTo>
                      <a:pt x="1888" y="2244"/>
                    </a:lnTo>
                    <a:lnTo>
                      <a:pt x="1886" y="2242"/>
                    </a:lnTo>
                    <a:lnTo>
                      <a:pt x="1886" y="2242"/>
                    </a:lnTo>
                    <a:lnTo>
                      <a:pt x="1883" y="2240"/>
                    </a:lnTo>
                    <a:lnTo>
                      <a:pt x="1881" y="2240"/>
                    </a:lnTo>
                    <a:lnTo>
                      <a:pt x="1879" y="2238"/>
                    </a:lnTo>
                    <a:lnTo>
                      <a:pt x="1879" y="2236"/>
                    </a:lnTo>
                    <a:lnTo>
                      <a:pt x="1877" y="2236"/>
                    </a:lnTo>
                    <a:lnTo>
                      <a:pt x="1875" y="2234"/>
                    </a:lnTo>
                    <a:lnTo>
                      <a:pt x="1875" y="2232"/>
                    </a:lnTo>
                    <a:lnTo>
                      <a:pt x="1873" y="2232"/>
                    </a:lnTo>
                    <a:lnTo>
                      <a:pt x="1870" y="2230"/>
                    </a:lnTo>
                    <a:lnTo>
                      <a:pt x="1868" y="2230"/>
                    </a:lnTo>
                    <a:lnTo>
                      <a:pt x="1868" y="2228"/>
                    </a:lnTo>
                    <a:lnTo>
                      <a:pt x="1866" y="2228"/>
                    </a:lnTo>
                    <a:lnTo>
                      <a:pt x="1864" y="2226"/>
                    </a:lnTo>
                    <a:lnTo>
                      <a:pt x="1862" y="2226"/>
                    </a:lnTo>
                    <a:lnTo>
                      <a:pt x="1862" y="2224"/>
                    </a:lnTo>
                    <a:lnTo>
                      <a:pt x="1860" y="2222"/>
                    </a:lnTo>
                    <a:lnTo>
                      <a:pt x="1858" y="2222"/>
                    </a:lnTo>
                    <a:lnTo>
                      <a:pt x="1855" y="2222"/>
                    </a:lnTo>
                    <a:lnTo>
                      <a:pt x="1853" y="2220"/>
                    </a:lnTo>
                    <a:lnTo>
                      <a:pt x="1853" y="2220"/>
                    </a:lnTo>
                    <a:lnTo>
                      <a:pt x="1851" y="2218"/>
                    </a:lnTo>
                    <a:lnTo>
                      <a:pt x="1849" y="2218"/>
                    </a:lnTo>
                    <a:lnTo>
                      <a:pt x="1847" y="2218"/>
                    </a:lnTo>
                    <a:lnTo>
                      <a:pt x="1845" y="2216"/>
                    </a:lnTo>
                    <a:lnTo>
                      <a:pt x="1843" y="2216"/>
                    </a:lnTo>
                    <a:lnTo>
                      <a:pt x="1843" y="2214"/>
                    </a:lnTo>
                    <a:lnTo>
                      <a:pt x="1840" y="2214"/>
                    </a:lnTo>
                    <a:lnTo>
                      <a:pt x="1838" y="2212"/>
                    </a:lnTo>
                    <a:lnTo>
                      <a:pt x="1836" y="2212"/>
                    </a:lnTo>
                    <a:lnTo>
                      <a:pt x="1834" y="2212"/>
                    </a:lnTo>
                    <a:lnTo>
                      <a:pt x="1832" y="2210"/>
                    </a:lnTo>
                    <a:lnTo>
                      <a:pt x="1832" y="2210"/>
                    </a:lnTo>
                    <a:lnTo>
                      <a:pt x="1830" y="2210"/>
                    </a:lnTo>
                    <a:lnTo>
                      <a:pt x="1828" y="2208"/>
                    </a:lnTo>
                    <a:lnTo>
                      <a:pt x="1825" y="2208"/>
                    </a:lnTo>
                    <a:lnTo>
                      <a:pt x="1823" y="2208"/>
                    </a:lnTo>
                    <a:lnTo>
                      <a:pt x="1821" y="2208"/>
                    </a:lnTo>
                    <a:lnTo>
                      <a:pt x="1823" y="2208"/>
                    </a:lnTo>
                    <a:lnTo>
                      <a:pt x="1825" y="2206"/>
                    </a:lnTo>
                    <a:lnTo>
                      <a:pt x="1828" y="2206"/>
                    </a:lnTo>
                    <a:lnTo>
                      <a:pt x="1830" y="2206"/>
                    </a:lnTo>
                    <a:lnTo>
                      <a:pt x="1828" y="2206"/>
                    </a:lnTo>
                    <a:lnTo>
                      <a:pt x="1825" y="2206"/>
                    </a:lnTo>
                    <a:lnTo>
                      <a:pt x="1823" y="2206"/>
                    </a:lnTo>
                    <a:lnTo>
                      <a:pt x="1821" y="2208"/>
                    </a:lnTo>
                    <a:lnTo>
                      <a:pt x="1819" y="2208"/>
                    </a:lnTo>
                    <a:lnTo>
                      <a:pt x="1817" y="2206"/>
                    </a:lnTo>
                    <a:lnTo>
                      <a:pt x="1819" y="2206"/>
                    </a:lnTo>
                    <a:lnTo>
                      <a:pt x="1819" y="2204"/>
                    </a:lnTo>
                    <a:lnTo>
                      <a:pt x="1819" y="2202"/>
                    </a:lnTo>
                    <a:lnTo>
                      <a:pt x="1819" y="2200"/>
                    </a:lnTo>
                    <a:lnTo>
                      <a:pt x="1817" y="2198"/>
                    </a:lnTo>
                    <a:lnTo>
                      <a:pt x="1817" y="2196"/>
                    </a:lnTo>
                    <a:lnTo>
                      <a:pt x="1817" y="2194"/>
                    </a:lnTo>
                    <a:lnTo>
                      <a:pt x="1817" y="2194"/>
                    </a:lnTo>
                    <a:lnTo>
                      <a:pt x="1817" y="2192"/>
                    </a:lnTo>
                    <a:lnTo>
                      <a:pt x="1817" y="2190"/>
                    </a:lnTo>
                    <a:lnTo>
                      <a:pt x="1817" y="2188"/>
                    </a:lnTo>
                    <a:lnTo>
                      <a:pt x="1815" y="2186"/>
                    </a:lnTo>
                    <a:lnTo>
                      <a:pt x="1815" y="2184"/>
                    </a:lnTo>
                    <a:lnTo>
                      <a:pt x="1815" y="2182"/>
                    </a:lnTo>
                    <a:lnTo>
                      <a:pt x="1815" y="2180"/>
                    </a:lnTo>
                    <a:lnTo>
                      <a:pt x="1813" y="2178"/>
                    </a:lnTo>
                    <a:lnTo>
                      <a:pt x="1813" y="2178"/>
                    </a:lnTo>
                    <a:lnTo>
                      <a:pt x="1813" y="2176"/>
                    </a:lnTo>
                    <a:lnTo>
                      <a:pt x="1810" y="2174"/>
                    </a:lnTo>
                    <a:lnTo>
                      <a:pt x="1810" y="2172"/>
                    </a:lnTo>
                    <a:lnTo>
                      <a:pt x="1810" y="2172"/>
                    </a:lnTo>
                    <a:lnTo>
                      <a:pt x="1813" y="2174"/>
                    </a:lnTo>
                    <a:lnTo>
                      <a:pt x="1813" y="2174"/>
                    </a:lnTo>
                    <a:lnTo>
                      <a:pt x="1815" y="2176"/>
                    </a:lnTo>
                    <a:lnTo>
                      <a:pt x="1815" y="2176"/>
                    </a:lnTo>
                    <a:lnTo>
                      <a:pt x="1813" y="2174"/>
                    </a:lnTo>
                    <a:lnTo>
                      <a:pt x="1813" y="2172"/>
                    </a:lnTo>
                    <a:lnTo>
                      <a:pt x="1810" y="2170"/>
                    </a:lnTo>
                    <a:lnTo>
                      <a:pt x="1808" y="2170"/>
                    </a:lnTo>
                    <a:lnTo>
                      <a:pt x="1808" y="2168"/>
                    </a:lnTo>
                    <a:lnTo>
                      <a:pt x="1808" y="2166"/>
                    </a:lnTo>
                    <a:lnTo>
                      <a:pt x="1806" y="2164"/>
                    </a:lnTo>
                    <a:lnTo>
                      <a:pt x="1806" y="2162"/>
                    </a:lnTo>
                    <a:lnTo>
                      <a:pt x="1806" y="2160"/>
                    </a:lnTo>
                    <a:lnTo>
                      <a:pt x="1804" y="2160"/>
                    </a:lnTo>
                    <a:lnTo>
                      <a:pt x="1804" y="2158"/>
                    </a:lnTo>
                    <a:lnTo>
                      <a:pt x="1802" y="2156"/>
                    </a:lnTo>
                    <a:lnTo>
                      <a:pt x="1802" y="2154"/>
                    </a:lnTo>
                    <a:lnTo>
                      <a:pt x="1800" y="2152"/>
                    </a:lnTo>
                    <a:lnTo>
                      <a:pt x="1800" y="2152"/>
                    </a:lnTo>
                    <a:lnTo>
                      <a:pt x="1797" y="2150"/>
                    </a:lnTo>
                    <a:lnTo>
                      <a:pt x="1797" y="2148"/>
                    </a:lnTo>
                    <a:lnTo>
                      <a:pt x="1795" y="2146"/>
                    </a:lnTo>
                    <a:lnTo>
                      <a:pt x="1795" y="2144"/>
                    </a:lnTo>
                    <a:lnTo>
                      <a:pt x="1793" y="2144"/>
                    </a:lnTo>
                    <a:lnTo>
                      <a:pt x="1793" y="2142"/>
                    </a:lnTo>
                    <a:lnTo>
                      <a:pt x="1791" y="2140"/>
                    </a:lnTo>
                    <a:lnTo>
                      <a:pt x="1791" y="2138"/>
                    </a:lnTo>
                    <a:lnTo>
                      <a:pt x="1789" y="2138"/>
                    </a:lnTo>
                    <a:lnTo>
                      <a:pt x="1789" y="2136"/>
                    </a:lnTo>
                    <a:lnTo>
                      <a:pt x="1787" y="2134"/>
                    </a:lnTo>
                    <a:lnTo>
                      <a:pt x="1785" y="2134"/>
                    </a:lnTo>
                    <a:lnTo>
                      <a:pt x="1782" y="2132"/>
                    </a:lnTo>
                    <a:lnTo>
                      <a:pt x="1782" y="2132"/>
                    </a:lnTo>
                    <a:lnTo>
                      <a:pt x="1780" y="2130"/>
                    </a:lnTo>
                    <a:lnTo>
                      <a:pt x="1778" y="2130"/>
                    </a:lnTo>
                    <a:lnTo>
                      <a:pt x="1776" y="2130"/>
                    </a:lnTo>
                    <a:lnTo>
                      <a:pt x="1774" y="2130"/>
                    </a:lnTo>
                    <a:lnTo>
                      <a:pt x="1772" y="2128"/>
                    </a:lnTo>
                    <a:lnTo>
                      <a:pt x="1770" y="2128"/>
                    </a:lnTo>
                    <a:lnTo>
                      <a:pt x="1770" y="2126"/>
                    </a:lnTo>
                    <a:lnTo>
                      <a:pt x="1767" y="2126"/>
                    </a:lnTo>
                    <a:lnTo>
                      <a:pt x="1765" y="2124"/>
                    </a:lnTo>
                    <a:lnTo>
                      <a:pt x="1765" y="2124"/>
                    </a:lnTo>
                    <a:lnTo>
                      <a:pt x="1763" y="2122"/>
                    </a:lnTo>
                    <a:lnTo>
                      <a:pt x="1761" y="2122"/>
                    </a:lnTo>
                    <a:lnTo>
                      <a:pt x="1759" y="2122"/>
                    </a:lnTo>
                    <a:lnTo>
                      <a:pt x="1757" y="2120"/>
                    </a:lnTo>
                    <a:lnTo>
                      <a:pt x="1755" y="2120"/>
                    </a:lnTo>
                    <a:lnTo>
                      <a:pt x="1755" y="2118"/>
                    </a:lnTo>
                    <a:lnTo>
                      <a:pt x="1752" y="2116"/>
                    </a:lnTo>
                    <a:lnTo>
                      <a:pt x="1752" y="2114"/>
                    </a:lnTo>
                    <a:lnTo>
                      <a:pt x="1752" y="2114"/>
                    </a:lnTo>
                    <a:lnTo>
                      <a:pt x="1750" y="2112"/>
                    </a:lnTo>
                    <a:lnTo>
                      <a:pt x="1748" y="2110"/>
                    </a:lnTo>
                    <a:lnTo>
                      <a:pt x="1748" y="2110"/>
                    </a:lnTo>
                    <a:lnTo>
                      <a:pt x="1746" y="2108"/>
                    </a:lnTo>
                    <a:lnTo>
                      <a:pt x="1744" y="2108"/>
                    </a:lnTo>
                    <a:lnTo>
                      <a:pt x="1742" y="2106"/>
                    </a:lnTo>
                    <a:lnTo>
                      <a:pt x="1739" y="2106"/>
                    </a:lnTo>
                    <a:lnTo>
                      <a:pt x="1737" y="2106"/>
                    </a:lnTo>
                    <a:lnTo>
                      <a:pt x="1735" y="2106"/>
                    </a:lnTo>
                    <a:lnTo>
                      <a:pt x="1735" y="2106"/>
                    </a:lnTo>
                    <a:lnTo>
                      <a:pt x="1733" y="2104"/>
                    </a:lnTo>
                    <a:lnTo>
                      <a:pt x="1731" y="2104"/>
                    </a:lnTo>
                    <a:lnTo>
                      <a:pt x="1731" y="2102"/>
                    </a:lnTo>
                    <a:lnTo>
                      <a:pt x="1729" y="2100"/>
                    </a:lnTo>
                    <a:lnTo>
                      <a:pt x="1729" y="2098"/>
                    </a:lnTo>
                    <a:lnTo>
                      <a:pt x="1727" y="2098"/>
                    </a:lnTo>
                    <a:lnTo>
                      <a:pt x="1724" y="2096"/>
                    </a:lnTo>
                    <a:lnTo>
                      <a:pt x="1724" y="2096"/>
                    </a:lnTo>
                    <a:lnTo>
                      <a:pt x="1722" y="2094"/>
                    </a:lnTo>
                    <a:lnTo>
                      <a:pt x="1720" y="2094"/>
                    </a:lnTo>
                    <a:lnTo>
                      <a:pt x="1720" y="2092"/>
                    </a:lnTo>
                    <a:lnTo>
                      <a:pt x="1718" y="2092"/>
                    </a:lnTo>
                    <a:lnTo>
                      <a:pt x="1716" y="2090"/>
                    </a:lnTo>
                    <a:lnTo>
                      <a:pt x="1714" y="2090"/>
                    </a:lnTo>
                    <a:lnTo>
                      <a:pt x="1714" y="2088"/>
                    </a:lnTo>
                    <a:lnTo>
                      <a:pt x="1712" y="2088"/>
                    </a:lnTo>
                    <a:lnTo>
                      <a:pt x="1709" y="2088"/>
                    </a:lnTo>
                    <a:lnTo>
                      <a:pt x="1707" y="2086"/>
                    </a:lnTo>
                    <a:lnTo>
                      <a:pt x="1705" y="2088"/>
                    </a:lnTo>
                    <a:lnTo>
                      <a:pt x="1703" y="2088"/>
                    </a:lnTo>
                    <a:lnTo>
                      <a:pt x="1703" y="2088"/>
                    </a:lnTo>
                    <a:lnTo>
                      <a:pt x="1701" y="2088"/>
                    </a:lnTo>
                    <a:lnTo>
                      <a:pt x="1699" y="2088"/>
                    </a:lnTo>
                    <a:lnTo>
                      <a:pt x="1697" y="2090"/>
                    </a:lnTo>
                    <a:lnTo>
                      <a:pt x="1697" y="2090"/>
                    </a:lnTo>
                    <a:lnTo>
                      <a:pt x="1694" y="2090"/>
                    </a:lnTo>
                    <a:lnTo>
                      <a:pt x="1692" y="2090"/>
                    </a:lnTo>
                    <a:lnTo>
                      <a:pt x="1690" y="2092"/>
                    </a:lnTo>
                    <a:lnTo>
                      <a:pt x="1688" y="2092"/>
                    </a:lnTo>
                    <a:lnTo>
                      <a:pt x="1686" y="2092"/>
                    </a:lnTo>
                    <a:lnTo>
                      <a:pt x="1686" y="2092"/>
                    </a:lnTo>
                    <a:lnTo>
                      <a:pt x="1684" y="2092"/>
                    </a:lnTo>
                    <a:lnTo>
                      <a:pt x="1684" y="2090"/>
                    </a:lnTo>
                    <a:lnTo>
                      <a:pt x="1682" y="2088"/>
                    </a:lnTo>
                    <a:lnTo>
                      <a:pt x="1682" y="2086"/>
                    </a:lnTo>
                    <a:lnTo>
                      <a:pt x="1679" y="2086"/>
                    </a:lnTo>
                    <a:lnTo>
                      <a:pt x="1679" y="2084"/>
                    </a:lnTo>
                    <a:lnTo>
                      <a:pt x="1679" y="2082"/>
                    </a:lnTo>
                    <a:lnTo>
                      <a:pt x="1677" y="2080"/>
                    </a:lnTo>
                    <a:lnTo>
                      <a:pt x="1677" y="2080"/>
                    </a:lnTo>
                    <a:lnTo>
                      <a:pt x="1677" y="2078"/>
                    </a:lnTo>
                    <a:lnTo>
                      <a:pt x="1675" y="2076"/>
                    </a:lnTo>
                    <a:lnTo>
                      <a:pt x="1675" y="2074"/>
                    </a:lnTo>
                    <a:lnTo>
                      <a:pt x="1675" y="2074"/>
                    </a:lnTo>
                    <a:lnTo>
                      <a:pt x="1675" y="2072"/>
                    </a:lnTo>
                    <a:lnTo>
                      <a:pt x="1673" y="2070"/>
                    </a:lnTo>
                    <a:lnTo>
                      <a:pt x="1671" y="2070"/>
                    </a:lnTo>
                    <a:lnTo>
                      <a:pt x="1671" y="2068"/>
                    </a:lnTo>
                    <a:lnTo>
                      <a:pt x="1669" y="2068"/>
                    </a:lnTo>
                    <a:lnTo>
                      <a:pt x="1666" y="2068"/>
                    </a:lnTo>
                    <a:lnTo>
                      <a:pt x="1664" y="2066"/>
                    </a:lnTo>
                    <a:lnTo>
                      <a:pt x="1666" y="2068"/>
                    </a:lnTo>
                    <a:lnTo>
                      <a:pt x="1669" y="2068"/>
                    </a:lnTo>
                    <a:lnTo>
                      <a:pt x="1669" y="2068"/>
                    </a:lnTo>
                    <a:lnTo>
                      <a:pt x="1669" y="2066"/>
                    </a:lnTo>
                    <a:lnTo>
                      <a:pt x="1666" y="2066"/>
                    </a:lnTo>
                    <a:lnTo>
                      <a:pt x="1666" y="2066"/>
                    </a:lnTo>
                    <a:lnTo>
                      <a:pt x="1666" y="2066"/>
                    </a:lnTo>
                    <a:lnTo>
                      <a:pt x="1666" y="2064"/>
                    </a:lnTo>
                    <a:lnTo>
                      <a:pt x="1666" y="2062"/>
                    </a:lnTo>
                    <a:lnTo>
                      <a:pt x="1666" y="2062"/>
                    </a:lnTo>
                    <a:lnTo>
                      <a:pt x="1664" y="2060"/>
                    </a:lnTo>
                    <a:lnTo>
                      <a:pt x="1664" y="2058"/>
                    </a:lnTo>
                    <a:lnTo>
                      <a:pt x="1662" y="2058"/>
                    </a:lnTo>
                    <a:lnTo>
                      <a:pt x="1662" y="2056"/>
                    </a:lnTo>
                    <a:lnTo>
                      <a:pt x="1660" y="2056"/>
                    </a:lnTo>
                    <a:lnTo>
                      <a:pt x="1658" y="2054"/>
                    </a:lnTo>
                    <a:lnTo>
                      <a:pt x="1658" y="2054"/>
                    </a:lnTo>
                    <a:lnTo>
                      <a:pt x="1656" y="2054"/>
                    </a:lnTo>
                    <a:lnTo>
                      <a:pt x="1656" y="2052"/>
                    </a:lnTo>
                    <a:lnTo>
                      <a:pt x="1656" y="2050"/>
                    </a:lnTo>
                    <a:lnTo>
                      <a:pt x="1654" y="2050"/>
                    </a:lnTo>
                    <a:lnTo>
                      <a:pt x="1654" y="2048"/>
                    </a:lnTo>
                    <a:lnTo>
                      <a:pt x="1651" y="2046"/>
                    </a:lnTo>
                    <a:lnTo>
                      <a:pt x="1654" y="2044"/>
                    </a:lnTo>
                    <a:lnTo>
                      <a:pt x="1651" y="2044"/>
                    </a:lnTo>
                    <a:lnTo>
                      <a:pt x="1649" y="2042"/>
                    </a:lnTo>
                    <a:lnTo>
                      <a:pt x="1649" y="2040"/>
                    </a:lnTo>
                    <a:lnTo>
                      <a:pt x="1649" y="2038"/>
                    </a:lnTo>
                    <a:lnTo>
                      <a:pt x="1649" y="2036"/>
                    </a:lnTo>
                    <a:lnTo>
                      <a:pt x="1651" y="2036"/>
                    </a:lnTo>
                    <a:lnTo>
                      <a:pt x="1649" y="2034"/>
                    </a:lnTo>
                    <a:lnTo>
                      <a:pt x="1649" y="2032"/>
                    </a:lnTo>
                    <a:lnTo>
                      <a:pt x="1647" y="2032"/>
                    </a:lnTo>
                    <a:lnTo>
                      <a:pt x="1645" y="2030"/>
                    </a:lnTo>
                    <a:lnTo>
                      <a:pt x="1645" y="2028"/>
                    </a:lnTo>
                    <a:lnTo>
                      <a:pt x="1645" y="2026"/>
                    </a:lnTo>
                    <a:lnTo>
                      <a:pt x="1643" y="2026"/>
                    </a:lnTo>
                    <a:lnTo>
                      <a:pt x="1643" y="2024"/>
                    </a:lnTo>
                    <a:lnTo>
                      <a:pt x="1641" y="2022"/>
                    </a:lnTo>
                    <a:lnTo>
                      <a:pt x="1641" y="2020"/>
                    </a:lnTo>
                    <a:lnTo>
                      <a:pt x="1641" y="2018"/>
                    </a:lnTo>
                    <a:lnTo>
                      <a:pt x="1641" y="2018"/>
                    </a:lnTo>
                    <a:lnTo>
                      <a:pt x="1639" y="2016"/>
                    </a:lnTo>
                    <a:lnTo>
                      <a:pt x="1639" y="2014"/>
                    </a:lnTo>
                    <a:lnTo>
                      <a:pt x="1636" y="2012"/>
                    </a:lnTo>
                    <a:lnTo>
                      <a:pt x="1636" y="2010"/>
                    </a:lnTo>
                    <a:lnTo>
                      <a:pt x="1636" y="2010"/>
                    </a:lnTo>
                    <a:lnTo>
                      <a:pt x="1634" y="2008"/>
                    </a:lnTo>
                    <a:lnTo>
                      <a:pt x="1632" y="2006"/>
                    </a:lnTo>
                    <a:lnTo>
                      <a:pt x="1632" y="2006"/>
                    </a:lnTo>
                    <a:lnTo>
                      <a:pt x="1630" y="2004"/>
                    </a:lnTo>
                    <a:lnTo>
                      <a:pt x="1630" y="2002"/>
                    </a:lnTo>
                    <a:lnTo>
                      <a:pt x="1628" y="2000"/>
                    </a:lnTo>
                    <a:lnTo>
                      <a:pt x="1626" y="2000"/>
                    </a:lnTo>
                    <a:lnTo>
                      <a:pt x="1626" y="1998"/>
                    </a:lnTo>
                    <a:lnTo>
                      <a:pt x="1626" y="1996"/>
                    </a:lnTo>
                    <a:lnTo>
                      <a:pt x="1624" y="1994"/>
                    </a:lnTo>
                    <a:lnTo>
                      <a:pt x="1621" y="1994"/>
                    </a:lnTo>
                    <a:lnTo>
                      <a:pt x="1621" y="1992"/>
                    </a:lnTo>
                    <a:lnTo>
                      <a:pt x="1619" y="1990"/>
                    </a:lnTo>
                    <a:lnTo>
                      <a:pt x="1619" y="1988"/>
                    </a:lnTo>
                    <a:lnTo>
                      <a:pt x="1617" y="1988"/>
                    </a:lnTo>
                    <a:lnTo>
                      <a:pt x="1615" y="1986"/>
                    </a:lnTo>
                    <a:lnTo>
                      <a:pt x="1615" y="1984"/>
                    </a:lnTo>
                    <a:lnTo>
                      <a:pt x="1613" y="1984"/>
                    </a:lnTo>
                    <a:lnTo>
                      <a:pt x="1611" y="1982"/>
                    </a:lnTo>
                    <a:lnTo>
                      <a:pt x="1608" y="1982"/>
                    </a:lnTo>
                    <a:lnTo>
                      <a:pt x="1608" y="1980"/>
                    </a:lnTo>
                    <a:lnTo>
                      <a:pt x="1606" y="1980"/>
                    </a:lnTo>
                    <a:lnTo>
                      <a:pt x="1604" y="1980"/>
                    </a:lnTo>
                    <a:lnTo>
                      <a:pt x="1602" y="1978"/>
                    </a:lnTo>
                    <a:lnTo>
                      <a:pt x="1602" y="1976"/>
                    </a:lnTo>
                    <a:lnTo>
                      <a:pt x="1600" y="1976"/>
                    </a:lnTo>
                    <a:lnTo>
                      <a:pt x="1598" y="1974"/>
                    </a:lnTo>
                    <a:lnTo>
                      <a:pt x="1596" y="1974"/>
                    </a:lnTo>
                    <a:lnTo>
                      <a:pt x="1596" y="1972"/>
                    </a:lnTo>
                    <a:lnTo>
                      <a:pt x="1593" y="1970"/>
                    </a:lnTo>
                    <a:lnTo>
                      <a:pt x="1591" y="1970"/>
                    </a:lnTo>
                    <a:lnTo>
                      <a:pt x="1589" y="1968"/>
                    </a:lnTo>
                    <a:lnTo>
                      <a:pt x="1589" y="1968"/>
                    </a:lnTo>
                    <a:lnTo>
                      <a:pt x="1587" y="1966"/>
                    </a:lnTo>
                    <a:lnTo>
                      <a:pt x="1585" y="1966"/>
                    </a:lnTo>
                    <a:lnTo>
                      <a:pt x="1583" y="1964"/>
                    </a:lnTo>
                    <a:lnTo>
                      <a:pt x="1581" y="1964"/>
                    </a:lnTo>
                    <a:lnTo>
                      <a:pt x="1581" y="1964"/>
                    </a:lnTo>
                    <a:lnTo>
                      <a:pt x="1578" y="1962"/>
                    </a:lnTo>
                    <a:lnTo>
                      <a:pt x="1576" y="1962"/>
                    </a:lnTo>
                    <a:lnTo>
                      <a:pt x="1574" y="1960"/>
                    </a:lnTo>
                    <a:lnTo>
                      <a:pt x="1572" y="1960"/>
                    </a:lnTo>
                    <a:lnTo>
                      <a:pt x="1570" y="1960"/>
                    </a:lnTo>
                    <a:lnTo>
                      <a:pt x="1570" y="1958"/>
                    </a:lnTo>
                    <a:lnTo>
                      <a:pt x="1568" y="1958"/>
                    </a:lnTo>
                    <a:lnTo>
                      <a:pt x="1566" y="1958"/>
                    </a:lnTo>
                    <a:lnTo>
                      <a:pt x="1563" y="1956"/>
                    </a:lnTo>
                    <a:lnTo>
                      <a:pt x="1561" y="1956"/>
                    </a:lnTo>
                    <a:lnTo>
                      <a:pt x="1559" y="1954"/>
                    </a:lnTo>
                    <a:lnTo>
                      <a:pt x="1557" y="1954"/>
                    </a:lnTo>
                    <a:lnTo>
                      <a:pt x="1557" y="1954"/>
                    </a:lnTo>
                    <a:lnTo>
                      <a:pt x="1553" y="1952"/>
                    </a:lnTo>
                    <a:lnTo>
                      <a:pt x="1551" y="1952"/>
                    </a:lnTo>
                    <a:lnTo>
                      <a:pt x="1548" y="1952"/>
                    </a:lnTo>
                    <a:lnTo>
                      <a:pt x="1546" y="1950"/>
                    </a:lnTo>
                    <a:lnTo>
                      <a:pt x="1544" y="1950"/>
                    </a:lnTo>
                    <a:lnTo>
                      <a:pt x="1544" y="1950"/>
                    </a:lnTo>
                    <a:lnTo>
                      <a:pt x="1542" y="1948"/>
                    </a:lnTo>
                    <a:lnTo>
                      <a:pt x="1540" y="1948"/>
                    </a:lnTo>
                    <a:lnTo>
                      <a:pt x="1538" y="1948"/>
                    </a:lnTo>
                    <a:lnTo>
                      <a:pt x="1535" y="1946"/>
                    </a:lnTo>
                    <a:lnTo>
                      <a:pt x="1533" y="1946"/>
                    </a:lnTo>
                    <a:lnTo>
                      <a:pt x="1531" y="1946"/>
                    </a:lnTo>
                    <a:lnTo>
                      <a:pt x="1529" y="1946"/>
                    </a:lnTo>
                    <a:lnTo>
                      <a:pt x="1527" y="1946"/>
                    </a:lnTo>
                    <a:lnTo>
                      <a:pt x="1527" y="1944"/>
                    </a:lnTo>
                    <a:lnTo>
                      <a:pt x="1525" y="1944"/>
                    </a:lnTo>
                    <a:lnTo>
                      <a:pt x="1523" y="1944"/>
                    </a:lnTo>
                    <a:lnTo>
                      <a:pt x="1520" y="1944"/>
                    </a:lnTo>
                    <a:lnTo>
                      <a:pt x="1518" y="1944"/>
                    </a:lnTo>
                    <a:lnTo>
                      <a:pt x="1516" y="1942"/>
                    </a:lnTo>
                    <a:lnTo>
                      <a:pt x="1514" y="1942"/>
                    </a:lnTo>
                    <a:lnTo>
                      <a:pt x="1512" y="1942"/>
                    </a:lnTo>
                    <a:lnTo>
                      <a:pt x="1510" y="1942"/>
                    </a:lnTo>
                    <a:lnTo>
                      <a:pt x="1508" y="1942"/>
                    </a:lnTo>
                    <a:lnTo>
                      <a:pt x="1505" y="1942"/>
                    </a:lnTo>
                    <a:lnTo>
                      <a:pt x="1503" y="1942"/>
                    </a:lnTo>
                    <a:lnTo>
                      <a:pt x="1503" y="1941"/>
                    </a:lnTo>
                    <a:lnTo>
                      <a:pt x="1501" y="1942"/>
                    </a:lnTo>
                    <a:lnTo>
                      <a:pt x="1499" y="1942"/>
                    </a:lnTo>
                    <a:lnTo>
                      <a:pt x="1499" y="1942"/>
                    </a:lnTo>
                    <a:lnTo>
                      <a:pt x="1497" y="1942"/>
                    </a:lnTo>
                    <a:lnTo>
                      <a:pt x="1497" y="1941"/>
                    </a:lnTo>
                    <a:lnTo>
                      <a:pt x="1495" y="1939"/>
                    </a:lnTo>
                    <a:lnTo>
                      <a:pt x="1495" y="1937"/>
                    </a:lnTo>
                    <a:lnTo>
                      <a:pt x="1493" y="1937"/>
                    </a:lnTo>
                    <a:lnTo>
                      <a:pt x="1490" y="1937"/>
                    </a:lnTo>
                    <a:lnTo>
                      <a:pt x="1488" y="1937"/>
                    </a:lnTo>
                    <a:lnTo>
                      <a:pt x="1486" y="1937"/>
                    </a:lnTo>
                    <a:lnTo>
                      <a:pt x="1484" y="1939"/>
                    </a:lnTo>
                    <a:lnTo>
                      <a:pt x="1482" y="1939"/>
                    </a:lnTo>
                    <a:lnTo>
                      <a:pt x="1480" y="1939"/>
                    </a:lnTo>
                    <a:lnTo>
                      <a:pt x="1477" y="1939"/>
                    </a:lnTo>
                    <a:lnTo>
                      <a:pt x="1477" y="1941"/>
                    </a:lnTo>
                    <a:lnTo>
                      <a:pt x="1475" y="1941"/>
                    </a:lnTo>
                    <a:lnTo>
                      <a:pt x="1473" y="1942"/>
                    </a:lnTo>
                    <a:lnTo>
                      <a:pt x="1471" y="1944"/>
                    </a:lnTo>
                    <a:lnTo>
                      <a:pt x="1473" y="1944"/>
                    </a:lnTo>
                    <a:lnTo>
                      <a:pt x="1473" y="1946"/>
                    </a:lnTo>
                    <a:lnTo>
                      <a:pt x="1473" y="1948"/>
                    </a:lnTo>
                    <a:lnTo>
                      <a:pt x="1471" y="1948"/>
                    </a:lnTo>
                    <a:lnTo>
                      <a:pt x="1473" y="1948"/>
                    </a:lnTo>
                    <a:lnTo>
                      <a:pt x="1473" y="1948"/>
                    </a:lnTo>
                    <a:lnTo>
                      <a:pt x="1475" y="1950"/>
                    </a:lnTo>
                    <a:lnTo>
                      <a:pt x="1473" y="1950"/>
                    </a:lnTo>
                    <a:lnTo>
                      <a:pt x="1471" y="1952"/>
                    </a:lnTo>
                    <a:lnTo>
                      <a:pt x="1471" y="1952"/>
                    </a:lnTo>
                    <a:lnTo>
                      <a:pt x="1469" y="1952"/>
                    </a:lnTo>
                    <a:lnTo>
                      <a:pt x="1467" y="1954"/>
                    </a:lnTo>
                    <a:lnTo>
                      <a:pt x="1467" y="1956"/>
                    </a:lnTo>
                    <a:lnTo>
                      <a:pt x="1467" y="1958"/>
                    </a:lnTo>
                    <a:lnTo>
                      <a:pt x="1467" y="1960"/>
                    </a:lnTo>
                    <a:lnTo>
                      <a:pt x="1467" y="1960"/>
                    </a:lnTo>
                    <a:lnTo>
                      <a:pt x="1465" y="1960"/>
                    </a:lnTo>
                    <a:lnTo>
                      <a:pt x="1465" y="1960"/>
                    </a:lnTo>
                    <a:lnTo>
                      <a:pt x="1462" y="1958"/>
                    </a:lnTo>
                    <a:lnTo>
                      <a:pt x="1462" y="1958"/>
                    </a:lnTo>
                    <a:lnTo>
                      <a:pt x="1460" y="1958"/>
                    </a:lnTo>
                    <a:lnTo>
                      <a:pt x="1458" y="1960"/>
                    </a:lnTo>
                    <a:lnTo>
                      <a:pt x="1458" y="1960"/>
                    </a:lnTo>
                    <a:lnTo>
                      <a:pt x="1456" y="1962"/>
                    </a:lnTo>
                    <a:lnTo>
                      <a:pt x="1454" y="1960"/>
                    </a:lnTo>
                    <a:lnTo>
                      <a:pt x="1454" y="1958"/>
                    </a:lnTo>
                    <a:lnTo>
                      <a:pt x="1454" y="1956"/>
                    </a:lnTo>
                    <a:lnTo>
                      <a:pt x="1452" y="1956"/>
                    </a:lnTo>
                    <a:lnTo>
                      <a:pt x="1450" y="1954"/>
                    </a:lnTo>
                    <a:lnTo>
                      <a:pt x="1450" y="1954"/>
                    </a:lnTo>
                    <a:lnTo>
                      <a:pt x="1447" y="1954"/>
                    </a:lnTo>
                    <a:lnTo>
                      <a:pt x="1447" y="1952"/>
                    </a:lnTo>
                    <a:lnTo>
                      <a:pt x="1445" y="1952"/>
                    </a:lnTo>
                    <a:lnTo>
                      <a:pt x="1443" y="1950"/>
                    </a:lnTo>
                    <a:lnTo>
                      <a:pt x="1443" y="1950"/>
                    </a:lnTo>
                    <a:lnTo>
                      <a:pt x="1441" y="1950"/>
                    </a:lnTo>
                    <a:lnTo>
                      <a:pt x="1439" y="1950"/>
                    </a:lnTo>
                    <a:lnTo>
                      <a:pt x="1437" y="1948"/>
                    </a:lnTo>
                    <a:lnTo>
                      <a:pt x="1437" y="1948"/>
                    </a:lnTo>
                    <a:lnTo>
                      <a:pt x="1437" y="1948"/>
                    </a:lnTo>
                    <a:lnTo>
                      <a:pt x="1435" y="1946"/>
                    </a:lnTo>
                    <a:lnTo>
                      <a:pt x="1435" y="1944"/>
                    </a:lnTo>
                    <a:lnTo>
                      <a:pt x="1435" y="1944"/>
                    </a:lnTo>
                    <a:lnTo>
                      <a:pt x="1432" y="1942"/>
                    </a:lnTo>
                    <a:lnTo>
                      <a:pt x="1435" y="1942"/>
                    </a:lnTo>
                    <a:lnTo>
                      <a:pt x="1435" y="1941"/>
                    </a:lnTo>
                    <a:lnTo>
                      <a:pt x="1432" y="1941"/>
                    </a:lnTo>
                    <a:lnTo>
                      <a:pt x="1432" y="1939"/>
                    </a:lnTo>
                    <a:lnTo>
                      <a:pt x="1432" y="1937"/>
                    </a:lnTo>
                    <a:lnTo>
                      <a:pt x="1432" y="1935"/>
                    </a:lnTo>
                    <a:lnTo>
                      <a:pt x="1432" y="1935"/>
                    </a:lnTo>
                    <a:lnTo>
                      <a:pt x="1435" y="1935"/>
                    </a:lnTo>
                    <a:lnTo>
                      <a:pt x="1437" y="1933"/>
                    </a:lnTo>
                    <a:lnTo>
                      <a:pt x="1435" y="1931"/>
                    </a:lnTo>
                    <a:lnTo>
                      <a:pt x="1437" y="1931"/>
                    </a:lnTo>
                    <a:lnTo>
                      <a:pt x="1437" y="1931"/>
                    </a:lnTo>
                    <a:lnTo>
                      <a:pt x="1437" y="1929"/>
                    </a:lnTo>
                    <a:lnTo>
                      <a:pt x="1439" y="1927"/>
                    </a:lnTo>
                    <a:lnTo>
                      <a:pt x="1439" y="1927"/>
                    </a:lnTo>
                    <a:lnTo>
                      <a:pt x="1441" y="1929"/>
                    </a:lnTo>
                    <a:lnTo>
                      <a:pt x="1441" y="1929"/>
                    </a:lnTo>
                    <a:lnTo>
                      <a:pt x="1443" y="1931"/>
                    </a:lnTo>
                    <a:lnTo>
                      <a:pt x="1443" y="1931"/>
                    </a:lnTo>
                    <a:lnTo>
                      <a:pt x="1445" y="1933"/>
                    </a:lnTo>
                    <a:lnTo>
                      <a:pt x="1445" y="1931"/>
                    </a:lnTo>
                    <a:lnTo>
                      <a:pt x="1447" y="1931"/>
                    </a:lnTo>
                    <a:lnTo>
                      <a:pt x="1447" y="1931"/>
                    </a:lnTo>
                    <a:lnTo>
                      <a:pt x="1450" y="1931"/>
                    </a:lnTo>
                    <a:lnTo>
                      <a:pt x="1452" y="1933"/>
                    </a:lnTo>
                    <a:lnTo>
                      <a:pt x="1452" y="1933"/>
                    </a:lnTo>
                    <a:lnTo>
                      <a:pt x="1454" y="1931"/>
                    </a:lnTo>
                    <a:lnTo>
                      <a:pt x="1454" y="1933"/>
                    </a:lnTo>
                    <a:lnTo>
                      <a:pt x="1456" y="1933"/>
                    </a:lnTo>
                    <a:lnTo>
                      <a:pt x="1458" y="1931"/>
                    </a:lnTo>
                    <a:lnTo>
                      <a:pt x="1460" y="1929"/>
                    </a:lnTo>
                    <a:lnTo>
                      <a:pt x="1460" y="1929"/>
                    </a:lnTo>
                    <a:lnTo>
                      <a:pt x="1462" y="1927"/>
                    </a:lnTo>
                    <a:lnTo>
                      <a:pt x="1462" y="1925"/>
                    </a:lnTo>
                    <a:lnTo>
                      <a:pt x="1462" y="1923"/>
                    </a:lnTo>
                    <a:lnTo>
                      <a:pt x="1465" y="1921"/>
                    </a:lnTo>
                    <a:lnTo>
                      <a:pt x="1465" y="1919"/>
                    </a:lnTo>
                    <a:lnTo>
                      <a:pt x="1465" y="1917"/>
                    </a:lnTo>
                    <a:lnTo>
                      <a:pt x="1465" y="1915"/>
                    </a:lnTo>
                    <a:lnTo>
                      <a:pt x="1465" y="1915"/>
                    </a:lnTo>
                    <a:lnTo>
                      <a:pt x="1467" y="1913"/>
                    </a:lnTo>
                    <a:lnTo>
                      <a:pt x="1467" y="1911"/>
                    </a:lnTo>
                    <a:lnTo>
                      <a:pt x="1467" y="1909"/>
                    </a:lnTo>
                    <a:lnTo>
                      <a:pt x="1467" y="1907"/>
                    </a:lnTo>
                    <a:lnTo>
                      <a:pt x="1467" y="1905"/>
                    </a:lnTo>
                    <a:lnTo>
                      <a:pt x="1467" y="1903"/>
                    </a:lnTo>
                    <a:lnTo>
                      <a:pt x="1467" y="1901"/>
                    </a:lnTo>
                    <a:lnTo>
                      <a:pt x="1467" y="1899"/>
                    </a:lnTo>
                    <a:lnTo>
                      <a:pt x="1465" y="1897"/>
                    </a:lnTo>
                    <a:lnTo>
                      <a:pt x="1465" y="1895"/>
                    </a:lnTo>
                    <a:lnTo>
                      <a:pt x="1465" y="1895"/>
                    </a:lnTo>
                    <a:lnTo>
                      <a:pt x="1462" y="1893"/>
                    </a:lnTo>
                    <a:lnTo>
                      <a:pt x="1462" y="1891"/>
                    </a:lnTo>
                    <a:lnTo>
                      <a:pt x="1462" y="1889"/>
                    </a:lnTo>
                    <a:lnTo>
                      <a:pt x="1460" y="1887"/>
                    </a:lnTo>
                    <a:lnTo>
                      <a:pt x="1460" y="1885"/>
                    </a:lnTo>
                    <a:lnTo>
                      <a:pt x="1458" y="1885"/>
                    </a:lnTo>
                    <a:lnTo>
                      <a:pt x="1456" y="1883"/>
                    </a:lnTo>
                    <a:lnTo>
                      <a:pt x="1456" y="1881"/>
                    </a:lnTo>
                    <a:lnTo>
                      <a:pt x="1454" y="1881"/>
                    </a:lnTo>
                    <a:lnTo>
                      <a:pt x="1454" y="1879"/>
                    </a:lnTo>
                    <a:lnTo>
                      <a:pt x="1452" y="1879"/>
                    </a:lnTo>
                    <a:lnTo>
                      <a:pt x="1450" y="1879"/>
                    </a:lnTo>
                    <a:lnTo>
                      <a:pt x="1450" y="1879"/>
                    </a:lnTo>
                    <a:lnTo>
                      <a:pt x="1447" y="1881"/>
                    </a:lnTo>
                    <a:lnTo>
                      <a:pt x="1447" y="1883"/>
                    </a:lnTo>
                    <a:lnTo>
                      <a:pt x="1445" y="1883"/>
                    </a:lnTo>
                    <a:lnTo>
                      <a:pt x="1445" y="1883"/>
                    </a:lnTo>
                    <a:lnTo>
                      <a:pt x="1443" y="1881"/>
                    </a:lnTo>
                    <a:lnTo>
                      <a:pt x="1443" y="1881"/>
                    </a:lnTo>
                    <a:lnTo>
                      <a:pt x="1441" y="1879"/>
                    </a:lnTo>
                    <a:lnTo>
                      <a:pt x="1441" y="1879"/>
                    </a:lnTo>
                    <a:lnTo>
                      <a:pt x="1441" y="1877"/>
                    </a:lnTo>
                    <a:lnTo>
                      <a:pt x="1439" y="1875"/>
                    </a:lnTo>
                    <a:lnTo>
                      <a:pt x="1439" y="1873"/>
                    </a:lnTo>
                    <a:lnTo>
                      <a:pt x="1437" y="1871"/>
                    </a:lnTo>
                    <a:lnTo>
                      <a:pt x="1437" y="1869"/>
                    </a:lnTo>
                    <a:lnTo>
                      <a:pt x="1437" y="1869"/>
                    </a:lnTo>
                    <a:lnTo>
                      <a:pt x="1437" y="1867"/>
                    </a:lnTo>
                    <a:lnTo>
                      <a:pt x="1437" y="1865"/>
                    </a:lnTo>
                    <a:lnTo>
                      <a:pt x="1435" y="1863"/>
                    </a:lnTo>
                    <a:lnTo>
                      <a:pt x="1435" y="1863"/>
                    </a:lnTo>
                    <a:lnTo>
                      <a:pt x="1432" y="1861"/>
                    </a:lnTo>
                    <a:lnTo>
                      <a:pt x="1430" y="1861"/>
                    </a:lnTo>
                    <a:lnTo>
                      <a:pt x="1430" y="1861"/>
                    </a:lnTo>
                    <a:lnTo>
                      <a:pt x="1428" y="1859"/>
                    </a:lnTo>
                    <a:lnTo>
                      <a:pt x="1428" y="1857"/>
                    </a:lnTo>
                    <a:lnTo>
                      <a:pt x="1430" y="1857"/>
                    </a:lnTo>
                    <a:lnTo>
                      <a:pt x="1430" y="1855"/>
                    </a:lnTo>
                    <a:lnTo>
                      <a:pt x="1430" y="1853"/>
                    </a:lnTo>
                    <a:lnTo>
                      <a:pt x="1430" y="1853"/>
                    </a:lnTo>
                    <a:lnTo>
                      <a:pt x="1428" y="1851"/>
                    </a:lnTo>
                    <a:lnTo>
                      <a:pt x="1426" y="1849"/>
                    </a:lnTo>
                    <a:lnTo>
                      <a:pt x="1424" y="1849"/>
                    </a:lnTo>
                    <a:lnTo>
                      <a:pt x="1424" y="1849"/>
                    </a:lnTo>
                    <a:lnTo>
                      <a:pt x="1422" y="1847"/>
                    </a:lnTo>
                    <a:lnTo>
                      <a:pt x="1419" y="1847"/>
                    </a:lnTo>
                    <a:lnTo>
                      <a:pt x="1417" y="1845"/>
                    </a:lnTo>
                    <a:lnTo>
                      <a:pt x="1415" y="1845"/>
                    </a:lnTo>
                    <a:lnTo>
                      <a:pt x="1413" y="1845"/>
                    </a:lnTo>
                    <a:lnTo>
                      <a:pt x="1411" y="1845"/>
                    </a:lnTo>
                    <a:lnTo>
                      <a:pt x="1409" y="1845"/>
                    </a:lnTo>
                    <a:lnTo>
                      <a:pt x="1407" y="1845"/>
                    </a:lnTo>
                    <a:lnTo>
                      <a:pt x="1404" y="1843"/>
                    </a:lnTo>
                    <a:lnTo>
                      <a:pt x="1404" y="1843"/>
                    </a:lnTo>
                    <a:lnTo>
                      <a:pt x="1404" y="1843"/>
                    </a:lnTo>
                    <a:lnTo>
                      <a:pt x="1402" y="1841"/>
                    </a:lnTo>
                    <a:lnTo>
                      <a:pt x="1402" y="1839"/>
                    </a:lnTo>
                    <a:lnTo>
                      <a:pt x="1402" y="1837"/>
                    </a:lnTo>
                    <a:lnTo>
                      <a:pt x="1402" y="1835"/>
                    </a:lnTo>
                    <a:lnTo>
                      <a:pt x="1402" y="1833"/>
                    </a:lnTo>
                    <a:lnTo>
                      <a:pt x="1402" y="1831"/>
                    </a:lnTo>
                    <a:lnTo>
                      <a:pt x="1400" y="1831"/>
                    </a:lnTo>
                    <a:lnTo>
                      <a:pt x="1400" y="1829"/>
                    </a:lnTo>
                    <a:lnTo>
                      <a:pt x="1400" y="1827"/>
                    </a:lnTo>
                    <a:lnTo>
                      <a:pt x="1400" y="1825"/>
                    </a:lnTo>
                    <a:lnTo>
                      <a:pt x="1398" y="1823"/>
                    </a:lnTo>
                    <a:lnTo>
                      <a:pt x="1398" y="1821"/>
                    </a:lnTo>
                    <a:lnTo>
                      <a:pt x="1396" y="1819"/>
                    </a:lnTo>
                    <a:lnTo>
                      <a:pt x="1396" y="1819"/>
                    </a:lnTo>
                    <a:lnTo>
                      <a:pt x="1394" y="1817"/>
                    </a:lnTo>
                    <a:lnTo>
                      <a:pt x="1394" y="1815"/>
                    </a:lnTo>
                    <a:lnTo>
                      <a:pt x="1392" y="1813"/>
                    </a:lnTo>
                    <a:lnTo>
                      <a:pt x="1392" y="1813"/>
                    </a:lnTo>
                    <a:lnTo>
                      <a:pt x="1389" y="1811"/>
                    </a:lnTo>
                    <a:lnTo>
                      <a:pt x="1387" y="1811"/>
                    </a:lnTo>
                    <a:lnTo>
                      <a:pt x="1385" y="1809"/>
                    </a:lnTo>
                    <a:lnTo>
                      <a:pt x="1385" y="1809"/>
                    </a:lnTo>
                    <a:lnTo>
                      <a:pt x="1383" y="1807"/>
                    </a:lnTo>
                    <a:lnTo>
                      <a:pt x="1381" y="1807"/>
                    </a:lnTo>
                    <a:lnTo>
                      <a:pt x="1379" y="1805"/>
                    </a:lnTo>
                    <a:lnTo>
                      <a:pt x="1377" y="1805"/>
                    </a:lnTo>
                    <a:lnTo>
                      <a:pt x="1377" y="1803"/>
                    </a:lnTo>
                    <a:lnTo>
                      <a:pt x="1374" y="1803"/>
                    </a:lnTo>
                    <a:lnTo>
                      <a:pt x="1372" y="1803"/>
                    </a:lnTo>
                    <a:lnTo>
                      <a:pt x="1370" y="1801"/>
                    </a:lnTo>
                    <a:lnTo>
                      <a:pt x="1368" y="1801"/>
                    </a:lnTo>
                    <a:lnTo>
                      <a:pt x="1366" y="1801"/>
                    </a:lnTo>
                    <a:lnTo>
                      <a:pt x="1364" y="1799"/>
                    </a:lnTo>
                    <a:lnTo>
                      <a:pt x="1362" y="1799"/>
                    </a:lnTo>
                    <a:lnTo>
                      <a:pt x="1364" y="1799"/>
                    </a:lnTo>
                    <a:lnTo>
                      <a:pt x="1362" y="1799"/>
                    </a:lnTo>
                    <a:lnTo>
                      <a:pt x="1359" y="1799"/>
                    </a:lnTo>
                    <a:lnTo>
                      <a:pt x="1357" y="1797"/>
                    </a:lnTo>
                    <a:lnTo>
                      <a:pt x="1355" y="1797"/>
                    </a:lnTo>
                    <a:lnTo>
                      <a:pt x="1353" y="1797"/>
                    </a:lnTo>
                    <a:lnTo>
                      <a:pt x="1353" y="1797"/>
                    </a:lnTo>
                    <a:lnTo>
                      <a:pt x="1351" y="1797"/>
                    </a:lnTo>
                    <a:lnTo>
                      <a:pt x="1349" y="1795"/>
                    </a:lnTo>
                    <a:lnTo>
                      <a:pt x="1346" y="1795"/>
                    </a:lnTo>
                    <a:lnTo>
                      <a:pt x="1344" y="1795"/>
                    </a:lnTo>
                    <a:lnTo>
                      <a:pt x="1342" y="1795"/>
                    </a:lnTo>
                    <a:lnTo>
                      <a:pt x="1340" y="1795"/>
                    </a:lnTo>
                    <a:lnTo>
                      <a:pt x="1338" y="1793"/>
                    </a:lnTo>
                    <a:lnTo>
                      <a:pt x="1336" y="1793"/>
                    </a:lnTo>
                    <a:lnTo>
                      <a:pt x="1334" y="1793"/>
                    </a:lnTo>
                    <a:lnTo>
                      <a:pt x="1334" y="1793"/>
                    </a:lnTo>
                    <a:lnTo>
                      <a:pt x="1331" y="1795"/>
                    </a:lnTo>
                    <a:lnTo>
                      <a:pt x="1329" y="1795"/>
                    </a:lnTo>
                    <a:lnTo>
                      <a:pt x="1329" y="1793"/>
                    </a:lnTo>
                    <a:lnTo>
                      <a:pt x="1327" y="1793"/>
                    </a:lnTo>
                    <a:lnTo>
                      <a:pt x="1327" y="1791"/>
                    </a:lnTo>
                    <a:lnTo>
                      <a:pt x="1325" y="1791"/>
                    </a:lnTo>
                    <a:lnTo>
                      <a:pt x="1323" y="1789"/>
                    </a:lnTo>
                    <a:lnTo>
                      <a:pt x="1321" y="1789"/>
                    </a:lnTo>
                    <a:lnTo>
                      <a:pt x="1319" y="1787"/>
                    </a:lnTo>
                    <a:lnTo>
                      <a:pt x="1319" y="1785"/>
                    </a:lnTo>
                    <a:lnTo>
                      <a:pt x="1316" y="1785"/>
                    </a:lnTo>
                    <a:lnTo>
                      <a:pt x="1314" y="1783"/>
                    </a:lnTo>
                    <a:lnTo>
                      <a:pt x="1312" y="1783"/>
                    </a:lnTo>
                    <a:lnTo>
                      <a:pt x="1312" y="1783"/>
                    </a:lnTo>
                    <a:lnTo>
                      <a:pt x="1312" y="1781"/>
                    </a:lnTo>
                    <a:lnTo>
                      <a:pt x="1314" y="1781"/>
                    </a:lnTo>
                    <a:lnTo>
                      <a:pt x="1312" y="1781"/>
                    </a:lnTo>
                    <a:lnTo>
                      <a:pt x="1312" y="1781"/>
                    </a:lnTo>
                    <a:lnTo>
                      <a:pt x="1314" y="1781"/>
                    </a:lnTo>
                    <a:lnTo>
                      <a:pt x="1314" y="1781"/>
                    </a:lnTo>
                    <a:lnTo>
                      <a:pt x="1316" y="1781"/>
                    </a:lnTo>
                    <a:lnTo>
                      <a:pt x="1316" y="1781"/>
                    </a:lnTo>
                    <a:lnTo>
                      <a:pt x="1319" y="1781"/>
                    </a:lnTo>
                    <a:lnTo>
                      <a:pt x="1321" y="1781"/>
                    </a:lnTo>
                    <a:lnTo>
                      <a:pt x="1323" y="1779"/>
                    </a:lnTo>
                    <a:lnTo>
                      <a:pt x="1323" y="1777"/>
                    </a:lnTo>
                    <a:lnTo>
                      <a:pt x="1323" y="1775"/>
                    </a:lnTo>
                    <a:lnTo>
                      <a:pt x="1325" y="1773"/>
                    </a:lnTo>
                    <a:lnTo>
                      <a:pt x="1325" y="1773"/>
                    </a:lnTo>
                    <a:lnTo>
                      <a:pt x="1325" y="1771"/>
                    </a:lnTo>
                    <a:lnTo>
                      <a:pt x="1325" y="1769"/>
                    </a:lnTo>
                    <a:lnTo>
                      <a:pt x="1327" y="1767"/>
                    </a:lnTo>
                    <a:lnTo>
                      <a:pt x="1327" y="1763"/>
                    </a:lnTo>
                    <a:lnTo>
                      <a:pt x="1325" y="1763"/>
                    </a:lnTo>
                    <a:lnTo>
                      <a:pt x="1325" y="1761"/>
                    </a:lnTo>
                    <a:lnTo>
                      <a:pt x="1325" y="1759"/>
                    </a:lnTo>
                    <a:lnTo>
                      <a:pt x="1323" y="1759"/>
                    </a:lnTo>
                    <a:lnTo>
                      <a:pt x="1325" y="1757"/>
                    </a:lnTo>
                    <a:lnTo>
                      <a:pt x="1323" y="1755"/>
                    </a:lnTo>
                    <a:lnTo>
                      <a:pt x="1325" y="1753"/>
                    </a:lnTo>
                    <a:lnTo>
                      <a:pt x="1325" y="1753"/>
                    </a:lnTo>
                    <a:lnTo>
                      <a:pt x="1327" y="1751"/>
                    </a:lnTo>
                    <a:lnTo>
                      <a:pt x="1327" y="1749"/>
                    </a:lnTo>
                    <a:lnTo>
                      <a:pt x="1329" y="1749"/>
                    </a:lnTo>
                    <a:lnTo>
                      <a:pt x="1329" y="1747"/>
                    </a:lnTo>
                    <a:lnTo>
                      <a:pt x="1329" y="1745"/>
                    </a:lnTo>
                    <a:lnTo>
                      <a:pt x="1327" y="1743"/>
                    </a:lnTo>
                    <a:lnTo>
                      <a:pt x="1327" y="1741"/>
                    </a:lnTo>
                    <a:lnTo>
                      <a:pt x="1327" y="1741"/>
                    </a:lnTo>
                    <a:lnTo>
                      <a:pt x="1325" y="1739"/>
                    </a:lnTo>
                    <a:lnTo>
                      <a:pt x="1323" y="1737"/>
                    </a:lnTo>
                    <a:lnTo>
                      <a:pt x="1323" y="1737"/>
                    </a:lnTo>
                    <a:lnTo>
                      <a:pt x="1321" y="1735"/>
                    </a:lnTo>
                    <a:lnTo>
                      <a:pt x="1319" y="1733"/>
                    </a:lnTo>
                    <a:lnTo>
                      <a:pt x="1319" y="1733"/>
                    </a:lnTo>
                    <a:lnTo>
                      <a:pt x="1316" y="1733"/>
                    </a:lnTo>
                    <a:lnTo>
                      <a:pt x="1314" y="1731"/>
                    </a:lnTo>
                    <a:lnTo>
                      <a:pt x="1312" y="1731"/>
                    </a:lnTo>
                    <a:lnTo>
                      <a:pt x="1312" y="1729"/>
                    </a:lnTo>
                    <a:lnTo>
                      <a:pt x="1310" y="1729"/>
                    </a:lnTo>
                    <a:lnTo>
                      <a:pt x="1308" y="1727"/>
                    </a:lnTo>
                    <a:lnTo>
                      <a:pt x="1306" y="1727"/>
                    </a:lnTo>
                    <a:lnTo>
                      <a:pt x="1304" y="1727"/>
                    </a:lnTo>
                    <a:lnTo>
                      <a:pt x="1301" y="1725"/>
                    </a:lnTo>
                    <a:lnTo>
                      <a:pt x="1301" y="1725"/>
                    </a:lnTo>
                    <a:lnTo>
                      <a:pt x="1299" y="1725"/>
                    </a:lnTo>
                    <a:lnTo>
                      <a:pt x="1297" y="1723"/>
                    </a:lnTo>
                    <a:lnTo>
                      <a:pt x="1295" y="1723"/>
                    </a:lnTo>
                    <a:lnTo>
                      <a:pt x="1293" y="1723"/>
                    </a:lnTo>
                    <a:lnTo>
                      <a:pt x="1291" y="1723"/>
                    </a:lnTo>
                    <a:lnTo>
                      <a:pt x="1288" y="1721"/>
                    </a:lnTo>
                    <a:lnTo>
                      <a:pt x="1286" y="1721"/>
                    </a:lnTo>
                    <a:lnTo>
                      <a:pt x="1284" y="1721"/>
                    </a:lnTo>
                    <a:lnTo>
                      <a:pt x="1284" y="1721"/>
                    </a:lnTo>
                    <a:lnTo>
                      <a:pt x="1282" y="1721"/>
                    </a:lnTo>
                    <a:lnTo>
                      <a:pt x="1280" y="1721"/>
                    </a:lnTo>
                    <a:lnTo>
                      <a:pt x="1278" y="1721"/>
                    </a:lnTo>
                    <a:lnTo>
                      <a:pt x="1276" y="1721"/>
                    </a:lnTo>
                    <a:lnTo>
                      <a:pt x="1273" y="1721"/>
                    </a:lnTo>
                    <a:lnTo>
                      <a:pt x="1271" y="1721"/>
                    </a:lnTo>
                    <a:lnTo>
                      <a:pt x="1269" y="1721"/>
                    </a:lnTo>
                    <a:lnTo>
                      <a:pt x="1267" y="1721"/>
                    </a:lnTo>
                    <a:lnTo>
                      <a:pt x="1265" y="1721"/>
                    </a:lnTo>
                    <a:lnTo>
                      <a:pt x="1263" y="1721"/>
                    </a:lnTo>
                    <a:lnTo>
                      <a:pt x="1261" y="1721"/>
                    </a:lnTo>
                    <a:lnTo>
                      <a:pt x="1258" y="1723"/>
                    </a:lnTo>
                    <a:lnTo>
                      <a:pt x="1256" y="1723"/>
                    </a:lnTo>
                    <a:lnTo>
                      <a:pt x="1256" y="1723"/>
                    </a:lnTo>
                    <a:lnTo>
                      <a:pt x="1254" y="1723"/>
                    </a:lnTo>
                    <a:lnTo>
                      <a:pt x="1252" y="1725"/>
                    </a:lnTo>
                    <a:lnTo>
                      <a:pt x="1250" y="1725"/>
                    </a:lnTo>
                    <a:lnTo>
                      <a:pt x="1250" y="1727"/>
                    </a:lnTo>
                    <a:lnTo>
                      <a:pt x="1248" y="1727"/>
                    </a:lnTo>
                    <a:lnTo>
                      <a:pt x="1250" y="1729"/>
                    </a:lnTo>
                    <a:lnTo>
                      <a:pt x="1250" y="1729"/>
                    </a:lnTo>
                    <a:lnTo>
                      <a:pt x="1250" y="1731"/>
                    </a:lnTo>
                    <a:lnTo>
                      <a:pt x="1250" y="1731"/>
                    </a:lnTo>
                    <a:lnTo>
                      <a:pt x="1250" y="1733"/>
                    </a:lnTo>
                    <a:lnTo>
                      <a:pt x="1250" y="1735"/>
                    </a:lnTo>
                    <a:lnTo>
                      <a:pt x="1248" y="1735"/>
                    </a:lnTo>
                    <a:lnTo>
                      <a:pt x="1246" y="1735"/>
                    </a:lnTo>
                    <a:lnTo>
                      <a:pt x="1243" y="1735"/>
                    </a:lnTo>
                    <a:lnTo>
                      <a:pt x="1243" y="1735"/>
                    </a:lnTo>
                    <a:lnTo>
                      <a:pt x="1241" y="1735"/>
                    </a:lnTo>
                    <a:lnTo>
                      <a:pt x="1241" y="1733"/>
                    </a:lnTo>
                    <a:lnTo>
                      <a:pt x="1239" y="1731"/>
                    </a:lnTo>
                    <a:lnTo>
                      <a:pt x="1239" y="1731"/>
                    </a:lnTo>
                    <a:lnTo>
                      <a:pt x="1237" y="1731"/>
                    </a:lnTo>
                    <a:lnTo>
                      <a:pt x="1235" y="1731"/>
                    </a:lnTo>
                    <a:lnTo>
                      <a:pt x="1233" y="1731"/>
                    </a:lnTo>
                    <a:lnTo>
                      <a:pt x="1235" y="1729"/>
                    </a:lnTo>
                    <a:lnTo>
                      <a:pt x="1235" y="1727"/>
                    </a:lnTo>
                    <a:lnTo>
                      <a:pt x="1233" y="1727"/>
                    </a:lnTo>
                    <a:lnTo>
                      <a:pt x="1233" y="1725"/>
                    </a:lnTo>
                    <a:lnTo>
                      <a:pt x="1233" y="1723"/>
                    </a:lnTo>
                    <a:lnTo>
                      <a:pt x="1233" y="1721"/>
                    </a:lnTo>
                    <a:lnTo>
                      <a:pt x="1231" y="1721"/>
                    </a:lnTo>
                    <a:lnTo>
                      <a:pt x="1231" y="1719"/>
                    </a:lnTo>
                    <a:lnTo>
                      <a:pt x="1231" y="1717"/>
                    </a:lnTo>
                    <a:lnTo>
                      <a:pt x="1231" y="1715"/>
                    </a:lnTo>
                    <a:lnTo>
                      <a:pt x="1231" y="1715"/>
                    </a:lnTo>
                    <a:lnTo>
                      <a:pt x="1231" y="1713"/>
                    </a:lnTo>
                    <a:lnTo>
                      <a:pt x="1231" y="1711"/>
                    </a:lnTo>
                    <a:lnTo>
                      <a:pt x="1231" y="1709"/>
                    </a:lnTo>
                    <a:lnTo>
                      <a:pt x="1231" y="1709"/>
                    </a:lnTo>
                    <a:lnTo>
                      <a:pt x="1231" y="1707"/>
                    </a:lnTo>
                    <a:lnTo>
                      <a:pt x="1233" y="1707"/>
                    </a:lnTo>
                    <a:lnTo>
                      <a:pt x="1233" y="1705"/>
                    </a:lnTo>
                    <a:lnTo>
                      <a:pt x="1235" y="1705"/>
                    </a:lnTo>
                    <a:lnTo>
                      <a:pt x="1235" y="1707"/>
                    </a:lnTo>
                    <a:lnTo>
                      <a:pt x="1237" y="1707"/>
                    </a:lnTo>
                    <a:lnTo>
                      <a:pt x="1239" y="1705"/>
                    </a:lnTo>
                    <a:lnTo>
                      <a:pt x="1239" y="1703"/>
                    </a:lnTo>
                    <a:lnTo>
                      <a:pt x="1239" y="1701"/>
                    </a:lnTo>
                    <a:lnTo>
                      <a:pt x="1239" y="1701"/>
                    </a:lnTo>
                    <a:lnTo>
                      <a:pt x="1239" y="1699"/>
                    </a:lnTo>
                    <a:lnTo>
                      <a:pt x="1239" y="1697"/>
                    </a:lnTo>
                    <a:lnTo>
                      <a:pt x="1239" y="1697"/>
                    </a:lnTo>
                    <a:lnTo>
                      <a:pt x="1241" y="1695"/>
                    </a:lnTo>
                    <a:lnTo>
                      <a:pt x="1241" y="1693"/>
                    </a:lnTo>
                    <a:lnTo>
                      <a:pt x="1243" y="1691"/>
                    </a:lnTo>
                    <a:lnTo>
                      <a:pt x="1243" y="1691"/>
                    </a:lnTo>
                    <a:lnTo>
                      <a:pt x="1243" y="1689"/>
                    </a:lnTo>
                    <a:lnTo>
                      <a:pt x="1243" y="1687"/>
                    </a:lnTo>
                    <a:lnTo>
                      <a:pt x="1243" y="1685"/>
                    </a:lnTo>
                    <a:lnTo>
                      <a:pt x="1243" y="1683"/>
                    </a:lnTo>
                    <a:lnTo>
                      <a:pt x="1246" y="1681"/>
                    </a:lnTo>
                    <a:lnTo>
                      <a:pt x="1246" y="1679"/>
                    </a:lnTo>
                    <a:lnTo>
                      <a:pt x="1246" y="1677"/>
                    </a:lnTo>
                    <a:lnTo>
                      <a:pt x="1246" y="1675"/>
                    </a:lnTo>
                    <a:lnTo>
                      <a:pt x="1246" y="1673"/>
                    </a:lnTo>
                    <a:lnTo>
                      <a:pt x="1246" y="1671"/>
                    </a:lnTo>
                    <a:lnTo>
                      <a:pt x="1246" y="1669"/>
                    </a:lnTo>
                    <a:lnTo>
                      <a:pt x="1246" y="1669"/>
                    </a:lnTo>
                    <a:lnTo>
                      <a:pt x="1246" y="1667"/>
                    </a:lnTo>
                    <a:lnTo>
                      <a:pt x="1246" y="1665"/>
                    </a:lnTo>
                    <a:lnTo>
                      <a:pt x="1246" y="1663"/>
                    </a:lnTo>
                    <a:lnTo>
                      <a:pt x="1246" y="1661"/>
                    </a:lnTo>
                    <a:lnTo>
                      <a:pt x="1246" y="1659"/>
                    </a:lnTo>
                    <a:lnTo>
                      <a:pt x="1248" y="1657"/>
                    </a:lnTo>
                    <a:lnTo>
                      <a:pt x="1248" y="1655"/>
                    </a:lnTo>
                    <a:lnTo>
                      <a:pt x="1248" y="1653"/>
                    </a:lnTo>
                    <a:lnTo>
                      <a:pt x="1248" y="1651"/>
                    </a:lnTo>
                    <a:lnTo>
                      <a:pt x="1248" y="1649"/>
                    </a:lnTo>
                    <a:lnTo>
                      <a:pt x="1248" y="1647"/>
                    </a:lnTo>
                    <a:lnTo>
                      <a:pt x="1248" y="1645"/>
                    </a:lnTo>
                    <a:lnTo>
                      <a:pt x="1248" y="1645"/>
                    </a:lnTo>
                    <a:lnTo>
                      <a:pt x="1248" y="1643"/>
                    </a:lnTo>
                    <a:lnTo>
                      <a:pt x="1248" y="1641"/>
                    </a:lnTo>
                    <a:lnTo>
                      <a:pt x="1246" y="1639"/>
                    </a:lnTo>
                    <a:lnTo>
                      <a:pt x="1246" y="1637"/>
                    </a:lnTo>
                    <a:lnTo>
                      <a:pt x="1246" y="1635"/>
                    </a:lnTo>
                    <a:lnTo>
                      <a:pt x="1246" y="1633"/>
                    </a:lnTo>
                    <a:lnTo>
                      <a:pt x="1246" y="1631"/>
                    </a:lnTo>
                    <a:lnTo>
                      <a:pt x="1246" y="1629"/>
                    </a:lnTo>
                    <a:lnTo>
                      <a:pt x="1246" y="1627"/>
                    </a:lnTo>
                    <a:lnTo>
                      <a:pt x="1246" y="1625"/>
                    </a:lnTo>
                    <a:lnTo>
                      <a:pt x="1246" y="1623"/>
                    </a:lnTo>
                    <a:lnTo>
                      <a:pt x="1246" y="1621"/>
                    </a:lnTo>
                    <a:lnTo>
                      <a:pt x="1246" y="1619"/>
                    </a:lnTo>
                    <a:lnTo>
                      <a:pt x="1243" y="1619"/>
                    </a:lnTo>
                    <a:lnTo>
                      <a:pt x="1243" y="1617"/>
                    </a:lnTo>
                    <a:lnTo>
                      <a:pt x="1243" y="1615"/>
                    </a:lnTo>
                    <a:lnTo>
                      <a:pt x="1243" y="1613"/>
                    </a:lnTo>
                    <a:lnTo>
                      <a:pt x="1243" y="1611"/>
                    </a:lnTo>
                    <a:lnTo>
                      <a:pt x="1243" y="1609"/>
                    </a:lnTo>
                    <a:lnTo>
                      <a:pt x="1243" y="1607"/>
                    </a:lnTo>
                    <a:lnTo>
                      <a:pt x="1241" y="1605"/>
                    </a:lnTo>
                    <a:lnTo>
                      <a:pt x="1241" y="1603"/>
                    </a:lnTo>
                    <a:lnTo>
                      <a:pt x="1241" y="1601"/>
                    </a:lnTo>
                    <a:lnTo>
                      <a:pt x="1241" y="1599"/>
                    </a:lnTo>
                    <a:lnTo>
                      <a:pt x="1239" y="1599"/>
                    </a:lnTo>
                    <a:lnTo>
                      <a:pt x="1239" y="1597"/>
                    </a:lnTo>
                    <a:lnTo>
                      <a:pt x="1239" y="1595"/>
                    </a:lnTo>
                    <a:lnTo>
                      <a:pt x="1237" y="1593"/>
                    </a:lnTo>
                    <a:lnTo>
                      <a:pt x="1237" y="1591"/>
                    </a:lnTo>
                    <a:lnTo>
                      <a:pt x="1237" y="1589"/>
                    </a:lnTo>
                    <a:lnTo>
                      <a:pt x="1235" y="1587"/>
                    </a:lnTo>
                    <a:lnTo>
                      <a:pt x="1235" y="1587"/>
                    </a:lnTo>
                    <a:lnTo>
                      <a:pt x="1235" y="1585"/>
                    </a:lnTo>
                    <a:lnTo>
                      <a:pt x="1233" y="1583"/>
                    </a:lnTo>
                    <a:lnTo>
                      <a:pt x="1233" y="1582"/>
                    </a:lnTo>
                    <a:lnTo>
                      <a:pt x="1231" y="1580"/>
                    </a:lnTo>
                    <a:lnTo>
                      <a:pt x="1228" y="1580"/>
                    </a:lnTo>
                    <a:lnTo>
                      <a:pt x="1228" y="1578"/>
                    </a:lnTo>
                    <a:lnTo>
                      <a:pt x="1228" y="1578"/>
                    </a:lnTo>
                    <a:lnTo>
                      <a:pt x="1226" y="1578"/>
                    </a:lnTo>
                    <a:lnTo>
                      <a:pt x="1226" y="1576"/>
                    </a:lnTo>
                    <a:lnTo>
                      <a:pt x="1224" y="1576"/>
                    </a:lnTo>
                    <a:lnTo>
                      <a:pt x="1222" y="1574"/>
                    </a:lnTo>
                    <a:lnTo>
                      <a:pt x="1222" y="1572"/>
                    </a:lnTo>
                    <a:lnTo>
                      <a:pt x="1220" y="1572"/>
                    </a:lnTo>
                    <a:lnTo>
                      <a:pt x="1218" y="1570"/>
                    </a:lnTo>
                    <a:lnTo>
                      <a:pt x="1218" y="1568"/>
                    </a:lnTo>
                    <a:lnTo>
                      <a:pt x="1218" y="1566"/>
                    </a:lnTo>
                    <a:lnTo>
                      <a:pt x="1218" y="1564"/>
                    </a:lnTo>
                    <a:lnTo>
                      <a:pt x="1218" y="1562"/>
                    </a:lnTo>
                    <a:lnTo>
                      <a:pt x="1218" y="1562"/>
                    </a:lnTo>
                    <a:lnTo>
                      <a:pt x="1218" y="1560"/>
                    </a:lnTo>
                    <a:lnTo>
                      <a:pt x="1215" y="1558"/>
                    </a:lnTo>
                    <a:lnTo>
                      <a:pt x="1215" y="1558"/>
                    </a:lnTo>
                    <a:lnTo>
                      <a:pt x="1213" y="1556"/>
                    </a:lnTo>
                    <a:lnTo>
                      <a:pt x="1213" y="1556"/>
                    </a:lnTo>
                    <a:lnTo>
                      <a:pt x="1213" y="1554"/>
                    </a:lnTo>
                    <a:lnTo>
                      <a:pt x="1213" y="1552"/>
                    </a:lnTo>
                    <a:lnTo>
                      <a:pt x="1213" y="1550"/>
                    </a:lnTo>
                    <a:lnTo>
                      <a:pt x="1211" y="1548"/>
                    </a:lnTo>
                    <a:lnTo>
                      <a:pt x="1211" y="1546"/>
                    </a:lnTo>
                    <a:lnTo>
                      <a:pt x="1209" y="1546"/>
                    </a:lnTo>
                    <a:lnTo>
                      <a:pt x="1209" y="1544"/>
                    </a:lnTo>
                    <a:lnTo>
                      <a:pt x="1209" y="1542"/>
                    </a:lnTo>
                    <a:lnTo>
                      <a:pt x="1209" y="1542"/>
                    </a:lnTo>
                    <a:lnTo>
                      <a:pt x="1207" y="1540"/>
                    </a:lnTo>
                    <a:lnTo>
                      <a:pt x="1207" y="1538"/>
                    </a:lnTo>
                    <a:lnTo>
                      <a:pt x="1207" y="1538"/>
                    </a:lnTo>
                    <a:lnTo>
                      <a:pt x="1205" y="1538"/>
                    </a:lnTo>
                    <a:lnTo>
                      <a:pt x="1203" y="1538"/>
                    </a:lnTo>
                    <a:lnTo>
                      <a:pt x="1200" y="1538"/>
                    </a:lnTo>
                    <a:lnTo>
                      <a:pt x="1200" y="1538"/>
                    </a:lnTo>
                    <a:lnTo>
                      <a:pt x="1200" y="1536"/>
                    </a:lnTo>
                    <a:lnTo>
                      <a:pt x="1200" y="1534"/>
                    </a:lnTo>
                    <a:lnTo>
                      <a:pt x="1200" y="1534"/>
                    </a:lnTo>
                    <a:lnTo>
                      <a:pt x="1198" y="1532"/>
                    </a:lnTo>
                    <a:lnTo>
                      <a:pt x="1200" y="1530"/>
                    </a:lnTo>
                    <a:lnTo>
                      <a:pt x="1198" y="1530"/>
                    </a:lnTo>
                    <a:lnTo>
                      <a:pt x="1198" y="1528"/>
                    </a:lnTo>
                    <a:lnTo>
                      <a:pt x="1198" y="1528"/>
                    </a:lnTo>
                    <a:lnTo>
                      <a:pt x="1196" y="1526"/>
                    </a:lnTo>
                    <a:lnTo>
                      <a:pt x="1196" y="1524"/>
                    </a:lnTo>
                    <a:lnTo>
                      <a:pt x="1194" y="1524"/>
                    </a:lnTo>
                    <a:lnTo>
                      <a:pt x="1194" y="1522"/>
                    </a:lnTo>
                    <a:lnTo>
                      <a:pt x="1194" y="1520"/>
                    </a:lnTo>
                    <a:lnTo>
                      <a:pt x="1192" y="1518"/>
                    </a:lnTo>
                    <a:lnTo>
                      <a:pt x="1192" y="1518"/>
                    </a:lnTo>
                    <a:lnTo>
                      <a:pt x="1190" y="1516"/>
                    </a:lnTo>
                    <a:lnTo>
                      <a:pt x="1188" y="1516"/>
                    </a:lnTo>
                    <a:lnTo>
                      <a:pt x="1188" y="1514"/>
                    </a:lnTo>
                    <a:lnTo>
                      <a:pt x="1185" y="1514"/>
                    </a:lnTo>
                    <a:lnTo>
                      <a:pt x="1183" y="1514"/>
                    </a:lnTo>
                    <a:lnTo>
                      <a:pt x="1183" y="1512"/>
                    </a:lnTo>
                    <a:lnTo>
                      <a:pt x="1181" y="1512"/>
                    </a:lnTo>
                    <a:lnTo>
                      <a:pt x="1179" y="1512"/>
                    </a:lnTo>
                    <a:lnTo>
                      <a:pt x="1179" y="1510"/>
                    </a:lnTo>
                    <a:lnTo>
                      <a:pt x="1177" y="1510"/>
                    </a:lnTo>
                    <a:lnTo>
                      <a:pt x="1177" y="1508"/>
                    </a:lnTo>
                    <a:lnTo>
                      <a:pt x="1177" y="1506"/>
                    </a:lnTo>
                    <a:lnTo>
                      <a:pt x="1177" y="1506"/>
                    </a:lnTo>
                    <a:lnTo>
                      <a:pt x="1175" y="1504"/>
                    </a:lnTo>
                    <a:lnTo>
                      <a:pt x="1175" y="1502"/>
                    </a:lnTo>
                    <a:lnTo>
                      <a:pt x="1175" y="1502"/>
                    </a:lnTo>
                    <a:lnTo>
                      <a:pt x="1175" y="1500"/>
                    </a:lnTo>
                    <a:lnTo>
                      <a:pt x="1173" y="1498"/>
                    </a:lnTo>
                    <a:lnTo>
                      <a:pt x="1173" y="1498"/>
                    </a:lnTo>
                    <a:lnTo>
                      <a:pt x="1173" y="1496"/>
                    </a:lnTo>
                    <a:lnTo>
                      <a:pt x="1173" y="1494"/>
                    </a:lnTo>
                    <a:lnTo>
                      <a:pt x="1173" y="1492"/>
                    </a:lnTo>
                    <a:lnTo>
                      <a:pt x="1170" y="1492"/>
                    </a:lnTo>
                    <a:lnTo>
                      <a:pt x="1170" y="1492"/>
                    </a:lnTo>
                    <a:lnTo>
                      <a:pt x="1170" y="1490"/>
                    </a:lnTo>
                    <a:lnTo>
                      <a:pt x="1170" y="1490"/>
                    </a:lnTo>
                    <a:lnTo>
                      <a:pt x="1170" y="1490"/>
                    </a:lnTo>
                    <a:lnTo>
                      <a:pt x="1168" y="1488"/>
                    </a:lnTo>
                    <a:lnTo>
                      <a:pt x="1168" y="1488"/>
                    </a:lnTo>
                    <a:lnTo>
                      <a:pt x="1168" y="1486"/>
                    </a:lnTo>
                    <a:lnTo>
                      <a:pt x="1168" y="1486"/>
                    </a:lnTo>
                    <a:lnTo>
                      <a:pt x="1168" y="1486"/>
                    </a:lnTo>
                    <a:lnTo>
                      <a:pt x="1166" y="1484"/>
                    </a:lnTo>
                    <a:lnTo>
                      <a:pt x="1166" y="1484"/>
                    </a:lnTo>
                    <a:lnTo>
                      <a:pt x="1166" y="1482"/>
                    </a:lnTo>
                    <a:lnTo>
                      <a:pt x="1166" y="1482"/>
                    </a:lnTo>
                    <a:lnTo>
                      <a:pt x="1166" y="1482"/>
                    </a:lnTo>
                    <a:lnTo>
                      <a:pt x="1164" y="1480"/>
                    </a:lnTo>
                    <a:lnTo>
                      <a:pt x="1166" y="1480"/>
                    </a:lnTo>
                    <a:lnTo>
                      <a:pt x="1164" y="1480"/>
                    </a:lnTo>
                    <a:lnTo>
                      <a:pt x="1164" y="1480"/>
                    </a:lnTo>
                    <a:lnTo>
                      <a:pt x="1166" y="1478"/>
                    </a:lnTo>
                    <a:lnTo>
                      <a:pt x="1164" y="1478"/>
                    </a:lnTo>
                    <a:lnTo>
                      <a:pt x="1166" y="1478"/>
                    </a:lnTo>
                    <a:lnTo>
                      <a:pt x="1166" y="1478"/>
                    </a:lnTo>
                    <a:lnTo>
                      <a:pt x="1166" y="1476"/>
                    </a:lnTo>
                    <a:lnTo>
                      <a:pt x="1166" y="1476"/>
                    </a:lnTo>
                    <a:lnTo>
                      <a:pt x="1166" y="1474"/>
                    </a:lnTo>
                    <a:lnTo>
                      <a:pt x="1168" y="1474"/>
                    </a:lnTo>
                    <a:lnTo>
                      <a:pt x="1166" y="1476"/>
                    </a:lnTo>
                    <a:lnTo>
                      <a:pt x="1164" y="1476"/>
                    </a:lnTo>
                    <a:lnTo>
                      <a:pt x="1164" y="1476"/>
                    </a:lnTo>
                    <a:lnTo>
                      <a:pt x="1166" y="1474"/>
                    </a:lnTo>
                    <a:lnTo>
                      <a:pt x="1166" y="1474"/>
                    </a:lnTo>
                    <a:lnTo>
                      <a:pt x="1166" y="1472"/>
                    </a:lnTo>
                    <a:lnTo>
                      <a:pt x="1166" y="1472"/>
                    </a:lnTo>
                    <a:lnTo>
                      <a:pt x="1168" y="1470"/>
                    </a:lnTo>
                    <a:lnTo>
                      <a:pt x="1168" y="1468"/>
                    </a:lnTo>
                    <a:lnTo>
                      <a:pt x="1170" y="1468"/>
                    </a:lnTo>
                    <a:lnTo>
                      <a:pt x="1173" y="1468"/>
                    </a:lnTo>
                    <a:lnTo>
                      <a:pt x="1170" y="1466"/>
                    </a:lnTo>
                    <a:lnTo>
                      <a:pt x="1173" y="1464"/>
                    </a:lnTo>
                    <a:lnTo>
                      <a:pt x="1173" y="1464"/>
                    </a:lnTo>
                    <a:lnTo>
                      <a:pt x="1170" y="1466"/>
                    </a:lnTo>
                    <a:lnTo>
                      <a:pt x="1170" y="1466"/>
                    </a:lnTo>
                    <a:lnTo>
                      <a:pt x="1170" y="1468"/>
                    </a:lnTo>
                    <a:lnTo>
                      <a:pt x="1170" y="1466"/>
                    </a:lnTo>
                    <a:lnTo>
                      <a:pt x="1168" y="1468"/>
                    </a:lnTo>
                    <a:lnTo>
                      <a:pt x="1168" y="1468"/>
                    </a:lnTo>
                    <a:lnTo>
                      <a:pt x="1168" y="1470"/>
                    </a:lnTo>
                    <a:lnTo>
                      <a:pt x="1166" y="1472"/>
                    </a:lnTo>
                    <a:lnTo>
                      <a:pt x="1166" y="1470"/>
                    </a:lnTo>
                    <a:lnTo>
                      <a:pt x="1166" y="1472"/>
                    </a:lnTo>
                    <a:lnTo>
                      <a:pt x="1164" y="1472"/>
                    </a:lnTo>
                    <a:lnTo>
                      <a:pt x="1164" y="1474"/>
                    </a:lnTo>
                    <a:lnTo>
                      <a:pt x="1164" y="1474"/>
                    </a:lnTo>
                    <a:lnTo>
                      <a:pt x="1166" y="1472"/>
                    </a:lnTo>
                    <a:lnTo>
                      <a:pt x="1166" y="1470"/>
                    </a:lnTo>
                    <a:lnTo>
                      <a:pt x="1166" y="1468"/>
                    </a:lnTo>
                    <a:lnTo>
                      <a:pt x="1166" y="1468"/>
                    </a:lnTo>
                    <a:lnTo>
                      <a:pt x="1166" y="1466"/>
                    </a:lnTo>
                    <a:lnTo>
                      <a:pt x="1164" y="1464"/>
                    </a:lnTo>
                    <a:lnTo>
                      <a:pt x="1164" y="1462"/>
                    </a:lnTo>
                    <a:lnTo>
                      <a:pt x="1164" y="1460"/>
                    </a:lnTo>
                    <a:lnTo>
                      <a:pt x="1164" y="1458"/>
                    </a:lnTo>
                    <a:lnTo>
                      <a:pt x="1162" y="1456"/>
                    </a:lnTo>
                    <a:lnTo>
                      <a:pt x="1162" y="1454"/>
                    </a:lnTo>
                    <a:lnTo>
                      <a:pt x="1162" y="1454"/>
                    </a:lnTo>
                    <a:lnTo>
                      <a:pt x="1162" y="1452"/>
                    </a:lnTo>
                    <a:lnTo>
                      <a:pt x="1162" y="1450"/>
                    </a:lnTo>
                    <a:lnTo>
                      <a:pt x="1162" y="1448"/>
                    </a:lnTo>
                    <a:lnTo>
                      <a:pt x="1162" y="1446"/>
                    </a:lnTo>
                    <a:lnTo>
                      <a:pt x="1162" y="1444"/>
                    </a:lnTo>
                    <a:lnTo>
                      <a:pt x="1162" y="1442"/>
                    </a:lnTo>
                    <a:lnTo>
                      <a:pt x="1162" y="1440"/>
                    </a:lnTo>
                    <a:lnTo>
                      <a:pt x="1160" y="1438"/>
                    </a:lnTo>
                    <a:lnTo>
                      <a:pt x="1160" y="1436"/>
                    </a:lnTo>
                    <a:lnTo>
                      <a:pt x="1160" y="1434"/>
                    </a:lnTo>
                    <a:lnTo>
                      <a:pt x="1160" y="1432"/>
                    </a:lnTo>
                    <a:lnTo>
                      <a:pt x="1157" y="1432"/>
                    </a:lnTo>
                    <a:lnTo>
                      <a:pt x="1157" y="1430"/>
                    </a:lnTo>
                    <a:lnTo>
                      <a:pt x="1157" y="1428"/>
                    </a:lnTo>
                    <a:lnTo>
                      <a:pt x="1155" y="1426"/>
                    </a:lnTo>
                    <a:lnTo>
                      <a:pt x="1155" y="1424"/>
                    </a:lnTo>
                    <a:lnTo>
                      <a:pt x="1155" y="1424"/>
                    </a:lnTo>
                    <a:lnTo>
                      <a:pt x="1157" y="1424"/>
                    </a:lnTo>
                    <a:lnTo>
                      <a:pt x="1157" y="1422"/>
                    </a:lnTo>
                    <a:lnTo>
                      <a:pt x="1157" y="1420"/>
                    </a:lnTo>
                    <a:lnTo>
                      <a:pt x="1157" y="1418"/>
                    </a:lnTo>
                    <a:lnTo>
                      <a:pt x="1157" y="1416"/>
                    </a:lnTo>
                    <a:lnTo>
                      <a:pt x="1157" y="1414"/>
                    </a:lnTo>
                    <a:lnTo>
                      <a:pt x="1157" y="1412"/>
                    </a:lnTo>
                    <a:lnTo>
                      <a:pt x="1157" y="1410"/>
                    </a:lnTo>
                    <a:lnTo>
                      <a:pt x="1157" y="1408"/>
                    </a:lnTo>
                    <a:lnTo>
                      <a:pt x="1157" y="1406"/>
                    </a:lnTo>
                    <a:lnTo>
                      <a:pt x="1157" y="1406"/>
                    </a:lnTo>
                    <a:lnTo>
                      <a:pt x="1157" y="1404"/>
                    </a:lnTo>
                    <a:lnTo>
                      <a:pt x="1157" y="1402"/>
                    </a:lnTo>
                    <a:lnTo>
                      <a:pt x="1157" y="1400"/>
                    </a:lnTo>
                    <a:lnTo>
                      <a:pt x="1157" y="1398"/>
                    </a:lnTo>
                    <a:lnTo>
                      <a:pt x="1155" y="1396"/>
                    </a:lnTo>
                    <a:lnTo>
                      <a:pt x="1155" y="1394"/>
                    </a:lnTo>
                    <a:lnTo>
                      <a:pt x="1155" y="1392"/>
                    </a:lnTo>
                    <a:lnTo>
                      <a:pt x="1155" y="1390"/>
                    </a:lnTo>
                    <a:lnTo>
                      <a:pt x="1155" y="1388"/>
                    </a:lnTo>
                    <a:lnTo>
                      <a:pt x="1155" y="1386"/>
                    </a:lnTo>
                    <a:lnTo>
                      <a:pt x="1153" y="1384"/>
                    </a:lnTo>
                    <a:lnTo>
                      <a:pt x="1153" y="1384"/>
                    </a:lnTo>
                    <a:lnTo>
                      <a:pt x="1153" y="1382"/>
                    </a:lnTo>
                    <a:lnTo>
                      <a:pt x="1153" y="1380"/>
                    </a:lnTo>
                    <a:lnTo>
                      <a:pt x="1153" y="1378"/>
                    </a:lnTo>
                    <a:lnTo>
                      <a:pt x="1153" y="1376"/>
                    </a:lnTo>
                    <a:lnTo>
                      <a:pt x="1153" y="1374"/>
                    </a:lnTo>
                    <a:lnTo>
                      <a:pt x="1153" y="1372"/>
                    </a:lnTo>
                    <a:lnTo>
                      <a:pt x="1151" y="1370"/>
                    </a:lnTo>
                    <a:lnTo>
                      <a:pt x="1151" y="1368"/>
                    </a:lnTo>
                    <a:lnTo>
                      <a:pt x="1151" y="1368"/>
                    </a:lnTo>
                    <a:lnTo>
                      <a:pt x="1151" y="1366"/>
                    </a:lnTo>
                    <a:lnTo>
                      <a:pt x="1149" y="1364"/>
                    </a:lnTo>
                    <a:lnTo>
                      <a:pt x="1149" y="1362"/>
                    </a:lnTo>
                    <a:lnTo>
                      <a:pt x="1149" y="1360"/>
                    </a:lnTo>
                    <a:lnTo>
                      <a:pt x="1149" y="1358"/>
                    </a:lnTo>
                    <a:lnTo>
                      <a:pt x="1147" y="1356"/>
                    </a:lnTo>
                    <a:lnTo>
                      <a:pt x="1147" y="1354"/>
                    </a:lnTo>
                    <a:lnTo>
                      <a:pt x="1147" y="1352"/>
                    </a:lnTo>
                    <a:lnTo>
                      <a:pt x="1145" y="1352"/>
                    </a:lnTo>
                    <a:lnTo>
                      <a:pt x="1145" y="1350"/>
                    </a:lnTo>
                    <a:lnTo>
                      <a:pt x="1142" y="1348"/>
                    </a:lnTo>
                    <a:lnTo>
                      <a:pt x="1145" y="1350"/>
                    </a:lnTo>
                    <a:lnTo>
                      <a:pt x="1145" y="1348"/>
                    </a:lnTo>
                    <a:lnTo>
                      <a:pt x="1145" y="1348"/>
                    </a:lnTo>
                    <a:lnTo>
                      <a:pt x="1142" y="1348"/>
                    </a:lnTo>
                    <a:lnTo>
                      <a:pt x="1145" y="1348"/>
                    </a:lnTo>
                    <a:lnTo>
                      <a:pt x="1145" y="1346"/>
                    </a:lnTo>
                    <a:lnTo>
                      <a:pt x="1145" y="1344"/>
                    </a:lnTo>
                    <a:lnTo>
                      <a:pt x="1142" y="1342"/>
                    </a:lnTo>
                    <a:lnTo>
                      <a:pt x="1142" y="1340"/>
                    </a:lnTo>
                    <a:lnTo>
                      <a:pt x="1140" y="1340"/>
                    </a:lnTo>
                    <a:lnTo>
                      <a:pt x="1140" y="1338"/>
                    </a:lnTo>
                    <a:lnTo>
                      <a:pt x="1140" y="1336"/>
                    </a:lnTo>
                    <a:lnTo>
                      <a:pt x="1138" y="1334"/>
                    </a:lnTo>
                    <a:lnTo>
                      <a:pt x="1138" y="1332"/>
                    </a:lnTo>
                    <a:lnTo>
                      <a:pt x="1136" y="1330"/>
                    </a:lnTo>
                    <a:lnTo>
                      <a:pt x="1136" y="1330"/>
                    </a:lnTo>
                    <a:lnTo>
                      <a:pt x="1134" y="1328"/>
                    </a:lnTo>
                    <a:lnTo>
                      <a:pt x="1134" y="1326"/>
                    </a:lnTo>
                    <a:lnTo>
                      <a:pt x="1132" y="1324"/>
                    </a:lnTo>
                    <a:lnTo>
                      <a:pt x="1132" y="1322"/>
                    </a:lnTo>
                    <a:lnTo>
                      <a:pt x="1130" y="1322"/>
                    </a:lnTo>
                    <a:lnTo>
                      <a:pt x="1130" y="1320"/>
                    </a:lnTo>
                    <a:lnTo>
                      <a:pt x="1127" y="1318"/>
                    </a:lnTo>
                    <a:lnTo>
                      <a:pt x="1127" y="1316"/>
                    </a:lnTo>
                    <a:lnTo>
                      <a:pt x="1125" y="1316"/>
                    </a:lnTo>
                    <a:lnTo>
                      <a:pt x="1125" y="1314"/>
                    </a:lnTo>
                    <a:lnTo>
                      <a:pt x="1123" y="1312"/>
                    </a:lnTo>
                    <a:lnTo>
                      <a:pt x="1121" y="1312"/>
                    </a:lnTo>
                    <a:lnTo>
                      <a:pt x="1121" y="1310"/>
                    </a:lnTo>
                    <a:lnTo>
                      <a:pt x="1119" y="1308"/>
                    </a:lnTo>
                    <a:lnTo>
                      <a:pt x="1119" y="1306"/>
                    </a:lnTo>
                    <a:lnTo>
                      <a:pt x="1117" y="1306"/>
                    </a:lnTo>
                    <a:lnTo>
                      <a:pt x="1115" y="1304"/>
                    </a:lnTo>
                    <a:lnTo>
                      <a:pt x="1115" y="1302"/>
                    </a:lnTo>
                    <a:lnTo>
                      <a:pt x="1112" y="1302"/>
                    </a:lnTo>
                    <a:lnTo>
                      <a:pt x="1110" y="1300"/>
                    </a:lnTo>
                    <a:lnTo>
                      <a:pt x="1110" y="1298"/>
                    </a:lnTo>
                    <a:lnTo>
                      <a:pt x="1108" y="1298"/>
                    </a:lnTo>
                    <a:lnTo>
                      <a:pt x="1106" y="1296"/>
                    </a:lnTo>
                    <a:lnTo>
                      <a:pt x="1106" y="1294"/>
                    </a:lnTo>
                    <a:lnTo>
                      <a:pt x="1104" y="1294"/>
                    </a:lnTo>
                    <a:lnTo>
                      <a:pt x="1102" y="1292"/>
                    </a:lnTo>
                    <a:lnTo>
                      <a:pt x="1102" y="1292"/>
                    </a:lnTo>
                    <a:lnTo>
                      <a:pt x="1100" y="1290"/>
                    </a:lnTo>
                    <a:lnTo>
                      <a:pt x="1097" y="1290"/>
                    </a:lnTo>
                    <a:lnTo>
                      <a:pt x="1097" y="1288"/>
                    </a:lnTo>
                    <a:lnTo>
                      <a:pt x="1095" y="1288"/>
                    </a:lnTo>
                    <a:lnTo>
                      <a:pt x="1095" y="1286"/>
                    </a:lnTo>
                    <a:lnTo>
                      <a:pt x="1093" y="1286"/>
                    </a:lnTo>
                    <a:lnTo>
                      <a:pt x="1091" y="1284"/>
                    </a:lnTo>
                    <a:lnTo>
                      <a:pt x="1089" y="1282"/>
                    </a:lnTo>
                    <a:lnTo>
                      <a:pt x="1089" y="1282"/>
                    </a:lnTo>
                    <a:lnTo>
                      <a:pt x="1087" y="1280"/>
                    </a:lnTo>
                    <a:lnTo>
                      <a:pt x="1084" y="1280"/>
                    </a:lnTo>
                    <a:lnTo>
                      <a:pt x="1082" y="1278"/>
                    </a:lnTo>
                    <a:lnTo>
                      <a:pt x="1082" y="1278"/>
                    </a:lnTo>
                    <a:lnTo>
                      <a:pt x="1080" y="1278"/>
                    </a:lnTo>
                    <a:lnTo>
                      <a:pt x="1078" y="1278"/>
                    </a:lnTo>
                    <a:lnTo>
                      <a:pt x="1076" y="1276"/>
                    </a:lnTo>
                    <a:lnTo>
                      <a:pt x="1076" y="1276"/>
                    </a:lnTo>
                    <a:lnTo>
                      <a:pt x="1072" y="1274"/>
                    </a:lnTo>
                    <a:lnTo>
                      <a:pt x="1069" y="1272"/>
                    </a:lnTo>
                    <a:lnTo>
                      <a:pt x="1067" y="1272"/>
                    </a:lnTo>
                    <a:lnTo>
                      <a:pt x="1065" y="1272"/>
                    </a:lnTo>
                    <a:lnTo>
                      <a:pt x="1063" y="1272"/>
                    </a:lnTo>
                    <a:lnTo>
                      <a:pt x="1063" y="1272"/>
                    </a:lnTo>
                    <a:lnTo>
                      <a:pt x="1061" y="1270"/>
                    </a:lnTo>
                    <a:lnTo>
                      <a:pt x="1061" y="1270"/>
                    </a:lnTo>
                    <a:lnTo>
                      <a:pt x="1059" y="1268"/>
                    </a:lnTo>
                    <a:lnTo>
                      <a:pt x="1059" y="1270"/>
                    </a:lnTo>
                    <a:lnTo>
                      <a:pt x="1061" y="1270"/>
                    </a:lnTo>
                    <a:lnTo>
                      <a:pt x="1061" y="1272"/>
                    </a:lnTo>
                    <a:lnTo>
                      <a:pt x="1061" y="1274"/>
                    </a:lnTo>
                    <a:lnTo>
                      <a:pt x="1061" y="1276"/>
                    </a:lnTo>
                    <a:lnTo>
                      <a:pt x="1061" y="1276"/>
                    </a:lnTo>
                    <a:lnTo>
                      <a:pt x="1059" y="1278"/>
                    </a:lnTo>
                    <a:lnTo>
                      <a:pt x="1057" y="1276"/>
                    </a:lnTo>
                    <a:lnTo>
                      <a:pt x="1054" y="1278"/>
                    </a:lnTo>
                    <a:lnTo>
                      <a:pt x="1054" y="1276"/>
                    </a:lnTo>
                    <a:lnTo>
                      <a:pt x="1052" y="1276"/>
                    </a:lnTo>
                    <a:lnTo>
                      <a:pt x="1050" y="1274"/>
                    </a:lnTo>
                    <a:lnTo>
                      <a:pt x="1050" y="1272"/>
                    </a:lnTo>
                    <a:lnTo>
                      <a:pt x="1048" y="1272"/>
                    </a:lnTo>
                    <a:lnTo>
                      <a:pt x="1048" y="1270"/>
                    </a:lnTo>
                    <a:lnTo>
                      <a:pt x="1046" y="1270"/>
                    </a:lnTo>
                    <a:lnTo>
                      <a:pt x="1044" y="1268"/>
                    </a:lnTo>
                    <a:lnTo>
                      <a:pt x="1044" y="1268"/>
                    </a:lnTo>
                    <a:lnTo>
                      <a:pt x="1042" y="1266"/>
                    </a:lnTo>
                    <a:lnTo>
                      <a:pt x="1042" y="1266"/>
                    </a:lnTo>
                    <a:lnTo>
                      <a:pt x="1042" y="1266"/>
                    </a:lnTo>
                    <a:lnTo>
                      <a:pt x="1042" y="1264"/>
                    </a:lnTo>
                    <a:lnTo>
                      <a:pt x="1039" y="1266"/>
                    </a:lnTo>
                    <a:lnTo>
                      <a:pt x="1039" y="1264"/>
                    </a:lnTo>
                    <a:lnTo>
                      <a:pt x="1039" y="1264"/>
                    </a:lnTo>
                    <a:lnTo>
                      <a:pt x="1037" y="1264"/>
                    </a:lnTo>
                    <a:lnTo>
                      <a:pt x="1037" y="1264"/>
                    </a:lnTo>
                    <a:lnTo>
                      <a:pt x="1037" y="1262"/>
                    </a:lnTo>
                    <a:lnTo>
                      <a:pt x="1037" y="1262"/>
                    </a:lnTo>
                    <a:lnTo>
                      <a:pt x="1037" y="1260"/>
                    </a:lnTo>
                    <a:lnTo>
                      <a:pt x="1037" y="1260"/>
                    </a:lnTo>
                    <a:lnTo>
                      <a:pt x="1035" y="1258"/>
                    </a:lnTo>
                    <a:lnTo>
                      <a:pt x="1033" y="1258"/>
                    </a:lnTo>
                    <a:lnTo>
                      <a:pt x="1033" y="1258"/>
                    </a:lnTo>
                    <a:lnTo>
                      <a:pt x="1031" y="1258"/>
                    </a:lnTo>
                    <a:lnTo>
                      <a:pt x="1029" y="1258"/>
                    </a:lnTo>
                    <a:lnTo>
                      <a:pt x="1029" y="1260"/>
                    </a:lnTo>
                    <a:lnTo>
                      <a:pt x="1029" y="1258"/>
                    </a:lnTo>
                    <a:lnTo>
                      <a:pt x="1026" y="1256"/>
                    </a:lnTo>
                    <a:lnTo>
                      <a:pt x="1026" y="1256"/>
                    </a:lnTo>
                    <a:lnTo>
                      <a:pt x="1024" y="1256"/>
                    </a:lnTo>
                    <a:lnTo>
                      <a:pt x="1024" y="1256"/>
                    </a:lnTo>
                    <a:lnTo>
                      <a:pt x="1024" y="1254"/>
                    </a:lnTo>
                    <a:lnTo>
                      <a:pt x="1022" y="1254"/>
                    </a:lnTo>
                    <a:lnTo>
                      <a:pt x="1022" y="1254"/>
                    </a:lnTo>
                    <a:lnTo>
                      <a:pt x="1022" y="1254"/>
                    </a:lnTo>
                    <a:lnTo>
                      <a:pt x="1022" y="1252"/>
                    </a:lnTo>
                    <a:lnTo>
                      <a:pt x="1020" y="1250"/>
                    </a:lnTo>
                    <a:lnTo>
                      <a:pt x="1020" y="1250"/>
                    </a:lnTo>
                    <a:lnTo>
                      <a:pt x="1020" y="1250"/>
                    </a:lnTo>
                    <a:lnTo>
                      <a:pt x="1020" y="1248"/>
                    </a:lnTo>
                    <a:lnTo>
                      <a:pt x="1018" y="1248"/>
                    </a:lnTo>
                    <a:lnTo>
                      <a:pt x="1016" y="1248"/>
                    </a:lnTo>
                    <a:lnTo>
                      <a:pt x="1016" y="1248"/>
                    </a:lnTo>
                    <a:lnTo>
                      <a:pt x="1014" y="1248"/>
                    </a:lnTo>
                    <a:lnTo>
                      <a:pt x="1014" y="1250"/>
                    </a:lnTo>
                    <a:lnTo>
                      <a:pt x="1014" y="1248"/>
                    </a:lnTo>
                    <a:lnTo>
                      <a:pt x="1014" y="1248"/>
                    </a:lnTo>
                    <a:lnTo>
                      <a:pt x="1011" y="1248"/>
                    </a:lnTo>
                    <a:lnTo>
                      <a:pt x="1014" y="1250"/>
                    </a:lnTo>
                    <a:lnTo>
                      <a:pt x="1011" y="1250"/>
                    </a:lnTo>
                    <a:lnTo>
                      <a:pt x="1009" y="1250"/>
                    </a:lnTo>
                    <a:lnTo>
                      <a:pt x="1009" y="1252"/>
                    </a:lnTo>
                    <a:lnTo>
                      <a:pt x="1009" y="1252"/>
                    </a:lnTo>
                    <a:lnTo>
                      <a:pt x="1011" y="1254"/>
                    </a:lnTo>
                    <a:lnTo>
                      <a:pt x="1011" y="1252"/>
                    </a:lnTo>
                    <a:lnTo>
                      <a:pt x="1009" y="1252"/>
                    </a:lnTo>
                    <a:lnTo>
                      <a:pt x="1009" y="1252"/>
                    </a:lnTo>
                    <a:lnTo>
                      <a:pt x="1007" y="1252"/>
                    </a:lnTo>
                    <a:lnTo>
                      <a:pt x="1007" y="1250"/>
                    </a:lnTo>
                    <a:lnTo>
                      <a:pt x="1007" y="1250"/>
                    </a:lnTo>
                    <a:lnTo>
                      <a:pt x="1005" y="1252"/>
                    </a:lnTo>
                    <a:lnTo>
                      <a:pt x="1007" y="1252"/>
                    </a:lnTo>
                    <a:lnTo>
                      <a:pt x="1007" y="1254"/>
                    </a:lnTo>
                    <a:lnTo>
                      <a:pt x="1009" y="1254"/>
                    </a:lnTo>
                    <a:lnTo>
                      <a:pt x="1009" y="1256"/>
                    </a:lnTo>
                    <a:lnTo>
                      <a:pt x="1009" y="1256"/>
                    </a:lnTo>
                    <a:lnTo>
                      <a:pt x="1009" y="1258"/>
                    </a:lnTo>
                    <a:lnTo>
                      <a:pt x="1011" y="1256"/>
                    </a:lnTo>
                    <a:lnTo>
                      <a:pt x="1011" y="1258"/>
                    </a:lnTo>
                    <a:lnTo>
                      <a:pt x="1009" y="1258"/>
                    </a:lnTo>
                    <a:lnTo>
                      <a:pt x="1009" y="1258"/>
                    </a:lnTo>
                    <a:lnTo>
                      <a:pt x="1011" y="1260"/>
                    </a:lnTo>
                    <a:lnTo>
                      <a:pt x="1011" y="1262"/>
                    </a:lnTo>
                    <a:lnTo>
                      <a:pt x="1011" y="1262"/>
                    </a:lnTo>
                    <a:lnTo>
                      <a:pt x="1014" y="1262"/>
                    </a:lnTo>
                    <a:lnTo>
                      <a:pt x="1016" y="1262"/>
                    </a:lnTo>
                    <a:lnTo>
                      <a:pt x="1016" y="1264"/>
                    </a:lnTo>
                    <a:lnTo>
                      <a:pt x="1014" y="1264"/>
                    </a:lnTo>
                    <a:lnTo>
                      <a:pt x="1014" y="1266"/>
                    </a:lnTo>
                    <a:lnTo>
                      <a:pt x="1016" y="1266"/>
                    </a:lnTo>
                    <a:lnTo>
                      <a:pt x="1018" y="1264"/>
                    </a:lnTo>
                    <a:lnTo>
                      <a:pt x="1016" y="1266"/>
                    </a:lnTo>
                    <a:lnTo>
                      <a:pt x="1016" y="1266"/>
                    </a:lnTo>
                    <a:lnTo>
                      <a:pt x="1018" y="1264"/>
                    </a:lnTo>
                    <a:lnTo>
                      <a:pt x="1018" y="1266"/>
                    </a:lnTo>
                    <a:lnTo>
                      <a:pt x="1018" y="1268"/>
                    </a:lnTo>
                    <a:lnTo>
                      <a:pt x="1018" y="1268"/>
                    </a:lnTo>
                    <a:lnTo>
                      <a:pt x="1018" y="1268"/>
                    </a:lnTo>
                    <a:lnTo>
                      <a:pt x="1016" y="1268"/>
                    </a:lnTo>
                    <a:lnTo>
                      <a:pt x="1016" y="1270"/>
                    </a:lnTo>
                    <a:lnTo>
                      <a:pt x="1014" y="1270"/>
                    </a:lnTo>
                    <a:lnTo>
                      <a:pt x="1014" y="1272"/>
                    </a:lnTo>
                    <a:lnTo>
                      <a:pt x="1011" y="1272"/>
                    </a:lnTo>
                    <a:lnTo>
                      <a:pt x="1011" y="1272"/>
                    </a:lnTo>
                    <a:lnTo>
                      <a:pt x="1011" y="1270"/>
                    </a:lnTo>
                    <a:lnTo>
                      <a:pt x="1009" y="1270"/>
                    </a:lnTo>
                    <a:lnTo>
                      <a:pt x="1007" y="1268"/>
                    </a:lnTo>
                    <a:lnTo>
                      <a:pt x="1007" y="1268"/>
                    </a:lnTo>
                    <a:lnTo>
                      <a:pt x="1005" y="1266"/>
                    </a:lnTo>
                    <a:lnTo>
                      <a:pt x="1003" y="1266"/>
                    </a:lnTo>
                    <a:lnTo>
                      <a:pt x="1001" y="1266"/>
                    </a:lnTo>
                    <a:lnTo>
                      <a:pt x="1001" y="1264"/>
                    </a:lnTo>
                    <a:lnTo>
                      <a:pt x="999" y="1264"/>
                    </a:lnTo>
                    <a:lnTo>
                      <a:pt x="996" y="1264"/>
                    </a:lnTo>
                    <a:lnTo>
                      <a:pt x="996" y="1262"/>
                    </a:lnTo>
                    <a:lnTo>
                      <a:pt x="994" y="1262"/>
                    </a:lnTo>
                    <a:lnTo>
                      <a:pt x="994" y="1260"/>
                    </a:lnTo>
                    <a:lnTo>
                      <a:pt x="992" y="1260"/>
                    </a:lnTo>
                    <a:lnTo>
                      <a:pt x="992" y="1260"/>
                    </a:lnTo>
                    <a:lnTo>
                      <a:pt x="990" y="1258"/>
                    </a:lnTo>
                    <a:lnTo>
                      <a:pt x="988" y="1258"/>
                    </a:lnTo>
                    <a:lnTo>
                      <a:pt x="988" y="1256"/>
                    </a:lnTo>
                    <a:lnTo>
                      <a:pt x="988" y="1256"/>
                    </a:lnTo>
                    <a:lnTo>
                      <a:pt x="986" y="1256"/>
                    </a:lnTo>
                    <a:lnTo>
                      <a:pt x="984" y="1256"/>
                    </a:lnTo>
                    <a:lnTo>
                      <a:pt x="984" y="1254"/>
                    </a:lnTo>
                    <a:lnTo>
                      <a:pt x="981" y="1252"/>
                    </a:lnTo>
                    <a:lnTo>
                      <a:pt x="981" y="1252"/>
                    </a:lnTo>
                    <a:lnTo>
                      <a:pt x="979" y="1250"/>
                    </a:lnTo>
                    <a:lnTo>
                      <a:pt x="979" y="1250"/>
                    </a:lnTo>
                    <a:lnTo>
                      <a:pt x="979" y="1248"/>
                    </a:lnTo>
                    <a:lnTo>
                      <a:pt x="979" y="1246"/>
                    </a:lnTo>
                    <a:lnTo>
                      <a:pt x="977" y="1246"/>
                    </a:lnTo>
                    <a:lnTo>
                      <a:pt x="975" y="1244"/>
                    </a:lnTo>
                    <a:lnTo>
                      <a:pt x="973" y="1244"/>
                    </a:lnTo>
                    <a:lnTo>
                      <a:pt x="971" y="1244"/>
                    </a:lnTo>
                    <a:lnTo>
                      <a:pt x="971" y="1242"/>
                    </a:lnTo>
                    <a:lnTo>
                      <a:pt x="971" y="1242"/>
                    </a:lnTo>
                    <a:lnTo>
                      <a:pt x="969" y="1240"/>
                    </a:lnTo>
                    <a:lnTo>
                      <a:pt x="966" y="1240"/>
                    </a:lnTo>
                    <a:lnTo>
                      <a:pt x="966" y="1238"/>
                    </a:lnTo>
                    <a:lnTo>
                      <a:pt x="964" y="1238"/>
                    </a:lnTo>
                    <a:lnTo>
                      <a:pt x="964" y="1236"/>
                    </a:lnTo>
                    <a:lnTo>
                      <a:pt x="962" y="1236"/>
                    </a:lnTo>
                    <a:lnTo>
                      <a:pt x="962" y="1236"/>
                    </a:lnTo>
                    <a:lnTo>
                      <a:pt x="960" y="1234"/>
                    </a:lnTo>
                    <a:lnTo>
                      <a:pt x="958" y="1234"/>
                    </a:lnTo>
                    <a:lnTo>
                      <a:pt x="958" y="1234"/>
                    </a:lnTo>
                    <a:lnTo>
                      <a:pt x="956" y="1234"/>
                    </a:lnTo>
                    <a:lnTo>
                      <a:pt x="956" y="1234"/>
                    </a:lnTo>
                    <a:lnTo>
                      <a:pt x="953" y="1234"/>
                    </a:lnTo>
                    <a:lnTo>
                      <a:pt x="951" y="1234"/>
                    </a:lnTo>
                    <a:lnTo>
                      <a:pt x="951" y="1236"/>
                    </a:lnTo>
                    <a:lnTo>
                      <a:pt x="949" y="1238"/>
                    </a:lnTo>
                    <a:lnTo>
                      <a:pt x="949" y="1238"/>
                    </a:lnTo>
                    <a:lnTo>
                      <a:pt x="947" y="1236"/>
                    </a:lnTo>
                    <a:lnTo>
                      <a:pt x="945" y="1236"/>
                    </a:lnTo>
                    <a:lnTo>
                      <a:pt x="945" y="1234"/>
                    </a:lnTo>
                    <a:lnTo>
                      <a:pt x="945" y="1232"/>
                    </a:lnTo>
                    <a:lnTo>
                      <a:pt x="943" y="1230"/>
                    </a:lnTo>
                    <a:lnTo>
                      <a:pt x="941" y="1230"/>
                    </a:lnTo>
                    <a:lnTo>
                      <a:pt x="941" y="1228"/>
                    </a:lnTo>
                    <a:lnTo>
                      <a:pt x="941" y="1228"/>
                    </a:lnTo>
                    <a:lnTo>
                      <a:pt x="941" y="1226"/>
                    </a:lnTo>
                    <a:lnTo>
                      <a:pt x="941" y="1224"/>
                    </a:lnTo>
                    <a:lnTo>
                      <a:pt x="941" y="1223"/>
                    </a:lnTo>
                    <a:lnTo>
                      <a:pt x="938" y="1223"/>
                    </a:lnTo>
                    <a:lnTo>
                      <a:pt x="936" y="1223"/>
                    </a:lnTo>
                    <a:lnTo>
                      <a:pt x="936" y="1223"/>
                    </a:lnTo>
                    <a:lnTo>
                      <a:pt x="934" y="1223"/>
                    </a:lnTo>
                    <a:lnTo>
                      <a:pt x="932" y="1221"/>
                    </a:lnTo>
                    <a:lnTo>
                      <a:pt x="932" y="1221"/>
                    </a:lnTo>
                    <a:lnTo>
                      <a:pt x="932" y="1219"/>
                    </a:lnTo>
                    <a:lnTo>
                      <a:pt x="930" y="1219"/>
                    </a:lnTo>
                    <a:lnTo>
                      <a:pt x="930" y="1219"/>
                    </a:lnTo>
                    <a:lnTo>
                      <a:pt x="928" y="1219"/>
                    </a:lnTo>
                    <a:lnTo>
                      <a:pt x="928" y="1217"/>
                    </a:lnTo>
                    <a:lnTo>
                      <a:pt x="928" y="1215"/>
                    </a:lnTo>
                    <a:lnTo>
                      <a:pt x="928" y="1215"/>
                    </a:lnTo>
                    <a:lnTo>
                      <a:pt x="926" y="1213"/>
                    </a:lnTo>
                    <a:lnTo>
                      <a:pt x="926" y="1213"/>
                    </a:lnTo>
                    <a:lnTo>
                      <a:pt x="923" y="1211"/>
                    </a:lnTo>
                    <a:lnTo>
                      <a:pt x="923" y="1211"/>
                    </a:lnTo>
                    <a:lnTo>
                      <a:pt x="921" y="1209"/>
                    </a:lnTo>
                    <a:lnTo>
                      <a:pt x="919" y="1209"/>
                    </a:lnTo>
                    <a:lnTo>
                      <a:pt x="917" y="1209"/>
                    </a:lnTo>
                    <a:lnTo>
                      <a:pt x="915" y="1209"/>
                    </a:lnTo>
                    <a:lnTo>
                      <a:pt x="915" y="1207"/>
                    </a:lnTo>
                    <a:lnTo>
                      <a:pt x="913" y="1207"/>
                    </a:lnTo>
                    <a:lnTo>
                      <a:pt x="911" y="1205"/>
                    </a:lnTo>
                    <a:lnTo>
                      <a:pt x="908" y="1205"/>
                    </a:lnTo>
                    <a:lnTo>
                      <a:pt x="908" y="1203"/>
                    </a:lnTo>
                    <a:lnTo>
                      <a:pt x="906" y="1203"/>
                    </a:lnTo>
                    <a:lnTo>
                      <a:pt x="906" y="1201"/>
                    </a:lnTo>
                    <a:lnTo>
                      <a:pt x="904" y="1199"/>
                    </a:lnTo>
                    <a:lnTo>
                      <a:pt x="904" y="1197"/>
                    </a:lnTo>
                    <a:lnTo>
                      <a:pt x="902" y="1197"/>
                    </a:lnTo>
                    <a:lnTo>
                      <a:pt x="902" y="1195"/>
                    </a:lnTo>
                    <a:lnTo>
                      <a:pt x="900" y="1195"/>
                    </a:lnTo>
                    <a:lnTo>
                      <a:pt x="898" y="1197"/>
                    </a:lnTo>
                    <a:lnTo>
                      <a:pt x="898" y="1197"/>
                    </a:lnTo>
                    <a:lnTo>
                      <a:pt x="895" y="1197"/>
                    </a:lnTo>
                    <a:lnTo>
                      <a:pt x="893" y="1197"/>
                    </a:lnTo>
                    <a:lnTo>
                      <a:pt x="893" y="1197"/>
                    </a:lnTo>
                    <a:lnTo>
                      <a:pt x="891" y="1195"/>
                    </a:lnTo>
                    <a:lnTo>
                      <a:pt x="889" y="1195"/>
                    </a:lnTo>
                    <a:lnTo>
                      <a:pt x="887" y="1197"/>
                    </a:lnTo>
                    <a:lnTo>
                      <a:pt x="887" y="1195"/>
                    </a:lnTo>
                    <a:lnTo>
                      <a:pt x="885" y="1193"/>
                    </a:lnTo>
                    <a:lnTo>
                      <a:pt x="885" y="1191"/>
                    </a:lnTo>
                    <a:lnTo>
                      <a:pt x="885" y="1191"/>
                    </a:lnTo>
                    <a:lnTo>
                      <a:pt x="883" y="1189"/>
                    </a:lnTo>
                    <a:lnTo>
                      <a:pt x="880" y="1187"/>
                    </a:lnTo>
                    <a:lnTo>
                      <a:pt x="878" y="1187"/>
                    </a:lnTo>
                    <a:lnTo>
                      <a:pt x="878" y="1189"/>
                    </a:lnTo>
                    <a:lnTo>
                      <a:pt x="876" y="1189"/>
                    </a:lnTo>
                    <a:lnTo>
                      <a:pt x="874" y="1191"/>
                    </a:lnTo>
                    <a:lnTo>
                      <a:pt x="874" y="1189"/>
                    </a:lnTo>
                    <a:lnTo>
                      <a:pt x="874" y="1187"/>
                    </a:lnTo>
                    <a:lnTo>
                      <a:pt x="874" y="1185"/>
                    </a:lnTo>
                    <a:lnTo>
                      <a:pt x="872" y="1183"/>
                    </a:lnTo>
                    <a:lnTo>
                      <a:pt x="872" y="1185"/>
                    </a:lnTo>
                    <a:lnTo>
                      <a:pt x="870" y="1185"/>
                    </a:lnTo>
                    <a:lnTo>
                      <a:pt x="870" y="1183"/>
                    </a:lnTo>
                    <a:lnTo>
                      <a:pt x="870" y="1183"/>
                    </a:lnTo>
                    <a:lnTo>
                      <a:pt x="872" y="1183"/>
                    </a:lnTo>
                    <a:lnTo>
                      <a:pt x="872" y="1181"/>
                    </a:lnTo>
                    <a:lnTo>
                      <a:pt x="872" y="1179"/>
                    </a:lnTo>
                    <a:lnTo>
                      <a:pt x="870" y="1177"/>
                    </a:lnTo>
                    <a:lnTo>
                      <a:pt x="868" y="1177"/>
                    </a:lnTo>
                    <a:lnTo>
                      <a:pt x="868" y="1175"/>
                    </a:lnTo>
                    <a:lnTo>
                      <a:pt x="865" y="1175"/>
                    </a:lnTo>
                    <a:lnTo>
                      <a:pt x="863" y="1173"/>
                    </a:lnTo>
                    <a:lnTo>
                      <a:pt x="863" y="1171"/>
                    </a:lnTo>
                    <a:lnTo>
                      <a:pt x="861" y="1171"/>
                    </a:lnTo>
                    <a:lnTo>
                      <a:pt x="859" y="1169"/>
                    </a:lnTo>
                    <a:lnTo>
                      <a:pt x="857" y="1169"/>
                    </a:lnTo>
                    <a:lnTo>
                      <a:pt x="855" y="1169"/>
                    </a:lnTo>
                    <a:lnTo>
                      <a:pt x="855" y="1167"/>
                    </a:lnTo>
                    <a:lnTo>
                      <a:pt x="853" y="1167"/>
                    </a:lnTo>
                    <a:lnTo>
                      <a:pt x="850" y="1167"/>
                    </a:lnTo>
                    <a:lnTo>
                      <a:pt x="848" y="1165"/>
                    </a:lnTo>
                    <a:lnTo>
                      <a:pt x="846" y="1163"/>
                    </a:lnTo>
                    <a:lnTo>
                      <a:pt x="846" y="1163"/>
                    </a:lnTo>
                    <a:lnTo>
                      <a:pt x="844" y="1161"/>
                    </a:lnTo>
                    <a:lnTo>
                      <a:pt x="842" y="1161"/>
                    </a:lnTo>
                    <a:lnTo>
                      <a:pt x="840" y="1161"/>
                    </a:lnTo>
                    <a:lnTo>
                      <a:pt x="838" y="1159"/>
                    </a:lnTo>
                    <a:lnTo>
                      <a:pt x="838" y="1159"/>
                    </a:lnTo>
                    <a:lnTo>
                      <a:pt x="835" y="1159"/>
                    </a:lnTo>
                    <a:lnTo>
                      <a:pt x="833" y="1157"/>
                    </a:lnTo>
                    <a:lnTo>
                      <a:pt x="833" y="1157"/>
                    </a:lnTo>
                    <a:lnTo>
                      <a:pt x="831" y="1155"/>
                    </a:lnTo>
                    <a:lnTo>
                      <a:pt x="829" y="1155"/>
                    </a:lnTo>
                    <a:lnTo>
                      <a:pt x="827" y="1155"/>
                    </a:lnTo>
                    <a:lnTo>
                      <a:pt x="825" y="1155"/>
                    </a:lnTo>
                    <a:lnTo>
                      <a:pt x="825" y="1153"/>
                    </a:lnTo>
                    <a:lnTo>
                      <a:pt x="822" y="1153"/>
                    </a:lnTo>
                    <a:lnTo>
                      <a:pt x="820" y="1151"/>
                    </a:lnTo>
                    <a:lnTo>
                      <a:pt x="820" y="1151"/>
                    </a:lnTo>
                    <a:lnTo>
                      <a:pt x="818" y="1153"/>
                    </a:lnTo>
                    <a:lnTo>
                      <a:pt x="820" y="1153"/>
                    </a:lnTo>
                    <a:lnTo>
                      <a:pt x="818" y="1155"/>
                    </a:lnTo>
                    <a:lnTo>
                      <a:pt x="818" y="1155"/>
                    </a:lnTo>
                    <a:lnTo>
                      <a:pt x="818" y="1155"/>
                    </a:lnTo>
                    <a:lnTo>
                      <a:pt x="816" y="1157"/>
                    </a:lnTo>
                    <a:lnTo>
                      <a:pt x="816" y="1157"/>
                    </a:lnTo>
                    <a:lnTo>
                      <a:pt x="814" y="1157"/>
                    </a:lnTo>
                    <a:lnTo>
                      <a:pt x="814" y="1159"/>
                    </a:lnTo>
                    <a:lnTo>
                      <a:pt x="814" y="1159"/>
                    </a:lnTo>
                    <a:lnTo>
                      <a:pt x="814" y="1161"/>
                    </a:lnTo>
                    <a:lnTo>
                      <a:pt x="814" y="1163"/>
                    </a:lnTo>
                    <a:lnTo>
                      <a:pt x="814" y="1165"/>
                    </a:lnTo>
                    <a:lnTo>
                      <a:pt x="814" y="1165"/>
                    </a:lnTo>
                    <a:lnTo>
                      <a:pt x="814" y="1167"/>
                    </a:lnTo>
                    <a:lnTo>
                      <a:pt x="814" y="1167"/>
                    </a:lnTo>
                    <a:lnTo>
                      <a:pt x="814" y="1169"/>
                    </a:lnTo>
                    <a:lnTo>
                      <a:pt x="814" y="1169"/>
                    </a:lnTo>
                    <a:lnTo>
                      <a:pt x="814" y="1169"/>
                    </a:lnTo>
                    <a:lnTo>
                      <a:pt x="816" y="1171"/>
                    </a:lnTo>
                    <a:lnTo>
                      <a:pt x="814" y="1171"/>
                    </a:lnTo>
                    <a:lnTo>
                      <a:pt x="812" y="1171"/>
                    </a:lnTo>
                    <a:lnTo>
                      <a:pt x="812" y="1169"/>
                    </a:lnTo>
                    <a:lnTo>
                      <a:pt x="810" y="1169"/>
                    </a:lnTo>
                    <a:lnTo>
                      <a:pt x="807" y="1167"/>
                    </a:lnTo>
                    <a:lnTo>
                      <a:pt x="807" y="1167"/>
                    </a:lnTo>
                    <a:lnTo>
                      <a:pt x="805" y="1167"/>
                    </a:lnTo>
                    <a:lnTo>
                      <a:pt x="803" y="1167"/>
                    </a:lnTo>
                    <a:lnTo>
                      <a:pt x="801" y="1165"/>
                    </a:lnTo>
                    <a:lnTo>
                      <a:pt x="801" y="1165"/>
                    </a:lnTo>
                    <a:lnTo>
                      <a:pt x="799" y="1165"/>
                    </a:lnTo>
                    <a:lnTo>
                      <a:pt x="799" y="1163"/>
                    </a:lnTo>
                    <a:lnTo>
                      <a:pt x="797" y="1165"/>
                    </a:lnTo>
                    <a:lnTo>
                      <a:pt x="795" y="1165"/>
                    </a:lnTo>
                    <a:lnTo>
                      <a:pt x="795" y="1163"/>
                    </a:lnTo>
                    <a:lnTo>
                      <a:pt x="792" y="1161"/>
                    </a:lnTo>
                    <a:lnTo>
                      <a:pt x="792" y="1161"/>
                    </a:lnTo>
                    <a:lnTo>
                      <a:pt x="795" y="1159"/>
                    </a:lnTo>
                    <a:lnTo>
                      <a:pt x="795" y="1159"/>
                    </a:lnTo>
                    <a:lnTo>
                      <a:pt x="795" y="1157"/>
                    </a:lnTo>
                    <a:lnTo>
                      <a:pt x="795" y="1155"/>
                    </a:lnTo>
                    <a:lnTo>
                      <a:pt x="797" y="1153"/>
                    </a:lnTo>
                    <a:lnTo>
                      <a:pt x="795" y="1151"/>
                    </a:lnTo>
                    <a:lnTo>
                      <a:pt x="795" y="1149"/>
                    </a:lnTo>
                    <a:lnTo>
                      <a:pt x="792" y="1149"/>
                    </a:lnTo>
                    <a:lnTo>
                      <a:pt x="792" y="1147"/>
                    </a:lnTo>
                    <a:lnTo>
                      <a:pt x="792" y="1147"/>
                    </a:lnTo>
                    <a:lnTo>
                      <a:pt x="790" y="1145"/>
                    </a:lnTo>
                    <a:lnTo>
                      <a:pt x="788" y="1145"/>
                    </a:lnTo>
                    <a:lnTo>
                      <a:pt x="786" y="1145"/>
                    </a:lnTo>
                    <a:lnTo>
                      <a:pt x="786" y="1145"/>
                    </a:lnTo>
                    <a:lnTo>
                      <a:pt x="784" y="1143"/>
                    </a:lnTo>
                    <a:lnTo>
                      <a:pt x="782" y="1143"/>
                    </a:lnTo>
                    <a:lnTo>
                      <a:pt x="780" y="1143"/>
                    </a:lnTo>
                    <a:lnTo>
                      <a:pt x="780" y="1141"/>
                    </a:lnTo>
                    <a:lnTo>
                      <a:pt x="777" y="1141"/>
                    </a:lnTo>
                    <a:lnTo>
                      <a:pt x="775" y="1141"/>
                    </a:lnTo>
                    <a:lnTo>
                      <a:pt x="775" y="1141"/>
                    </a:lnTo>
                    <a:lnTo>
                      <a:pt x="773" y="1141"/>
                    </a:lnTo>
                    <a:lnTo>
                      <a:pt x="771" y="1139"/>
                    </a:lnTo>
                    <a:lnTo>
                      <a:pt x="771" y="1139"/>
                    </a:lnTo>
                    <a:lnTo>
                      <a:pt x="769" y="1139"/>
                    </a:lnTo>
                    <a:lnTo>
                      <a:pt x="767" y="1139"/>
                    </a:lnTo>
                    <a:lnTo>
                      <a:pt x="764" y="1139"/>
                    </a:lnTo>
                    <a:lnTo>
                      <a:pt x="764" y="1137"/>
                    </a:lnTo>
                    <a:lnTo>
                      <a:pt x="762" y="1139"/>
                    </a:lnTo>
                    <a:lnTo>
                      <a:pt x="760" y="1137"/>
                    </a:lnTo>
                    <a:lnTo>
                      <a:pt x="758" y="1137"/>
                    </a:lnTo>
                    <a:lnTo>
                      <a:pt x="758" y="1137"/>
                    </a:lnTo>
                    <a:lnTo>
                      <a:pt x="756" y="1137"/>
                    </a:lnTo>
                    <a:lnTo>
                      <a:pt x="754" y="1137"/>
                    </a:lnTo>
                    <a:lnTo>
                      <a:pt x="752" y="1137"/>
                    </a:lnTo>
                    <a:lnTo>
                      <a:pt x="752" y="1135"/>
                    </a:lnTo>
                    <a:lnTo>
                      <a:pt x="749" y="1135"/>
                    </a:lnTo>
                    <a:lnTo>
                      <a:pt x="747" y="1135"/>
                    </a:lnTo>
                    <a:lnTo>
                      <a:pt x="745" y="1135"/>
                    </a:lnTo>
                    <a:lnTo>
                      <a:pt x="745" y="1135"/>
                    </a:lnTo>
                    <a:lnTo>
                      <a:pt x="743" y="1133"/>
                    </a:lnTo>
                    <a:lnTo>
                      <a:pt x="741" y="1133"/>
                    </a:lnTo>
                    <a:lnTo>
                      <a:pt x="739" y="1133"/>
                    </a:lnTo>
                    <a:lnTo>
                      <a:pt x="739" y="1133"/>
                    </a:lnTo>
                    <a:lnTo>
                      <a:pt x="737" y="1133"/>
                    </a:lnTo>
                    <a:lnTo>
                      <a:pt x="734" y="1133"/>
                    </a:lnTo>
                    <a:lnTo>
                      <a:pt x="732" y="1133"/>
                    </a:lnTo>
                    <a:lnTo>
                      <a:pt x="730" y="1133"/>
                    </a:lnTo>
                    <a:lnTo>
                      <a:pt x="730" y="1133"/>
                    </a:lnTo>
                    <a:lnTo>
                      <a:pt x="728" y="1131"/>
                    </a:lnTo>
                    <a:lnTo>
                      <a:pt x="726" y="1131"/>
                    </a:lnTo>
                    <a:lnTo>
                      <a:pt x="726" y="1131"/>
                    </a:lnTo>
                    <a:lnTo>
                      <a:pt x="726" y="1131"/>
                    </a:lnTo>
                    <a:lnTo>
                      <a:pt x="728" y="1131"/>
                    </a:lnTo>
                    <a:lnTo>
                      <a:pt x="726" y="1131"/>
                    </a:lnTo>
                    <a:lnTo>
                      <a:pt x="724" y="1129"/>
                    </a:lnTo>
                    <a:lnTo>
                      <a:pt x="724" y="1131"/>
                    </a:lnTo>
                    <a:lnTo>
                      <a:pt x="724" y="1129"/>
                    </a:lnTo>
                    <a:lnTo>
                      <a:pt x="724" y="1129"/>
                    </a:lnTo>
                    <a:lnTo>
                      <a:pt x="722" y="1129"/>
                    </a:lnTo>
                    <a:lnTo>
                      <a:pt x="724" y="1129"/>
                    </a:lnTo>
                    <a:lnTo>
                      <a:pt x="724" y="1129"/>
                    </a:lnTo>
                    <a:lnTo>
                      <a:pt x="722" y="1127"/>
                    </a:lnTo>
                    <a:lnTo>
                      <a:pt x="719" y="1127"/>
                    </a:lnTo>
                    <a:lnTo>
                      <a:pt x="722" y="1125"/>
                    </a:lnTo>
                    <a:lnTo>
                      <a:pt x="722" y="1125"/>
                    </a:lnTo>
                    <a:lnTo>
                      <a:pt x="724" y="1125"/>
                    </a:lnTo>
                    <a:lnTo>
                      <a:pt x="722" y="1125"/>
                    </a:lnTo>
                    <a:lnTo>
                      <a:pt x="722" y="1123"/>
                    </a:lnTo>
                    <a:lnTo>
                      <a:pt x="722" y="1125"/>
                    </a:lnTo>
                    <a:lnTo>
                      <a:pt x="722" y="1125"/>
                    </a:lnTo>
                    <a:lnTo>
                      <a:pt x="719" y="1125"/>
                    </a:lnTo>
                    <a:lnTo>
                      <a:pt x="719" y="1125"/>
                    </a:lnTo>
                    <a:lnTo>
                      <a:pt x="717" y="1125"/>
                    </a:lnTo>
                    <a:lnTo>
                      <a:pt x="717" y="1125"/>
                    </a:lnTo>
                    <a:lnTo>
                      <a:pt x="717" y="1125"/>
                    </a:lnTo>
                    <a:lnTo>
                      <a:pt x="719" y="1127"/>
                    </a:lnTo>
                    <a:lnTo>
                      <a:pt x="717" y="1127"/>
                    </a:lnTo>
                    <a:lnTo>
                      <a:pt x="719" y="1127"/>
                    </a:lnTo>
                    <a:lnTo>
                      <a:pt x="717" y="1127"/>
                    </a:lnTo>
                    <a:lnTo>
                      <a:pt x="719" y="1127"/>
                    </a:lnTo>
                    <a:lnTo>
                      <a:pt x="719" y="1129"/>
                    </a:lnTo>
                    <a:lnTo>
                      <a:pt x="719" y="1129"/>
                    </a:lnTo>
                    <a:lnTo>
                      <a:pt x="719" y="1129"/>
                    </a:lnTo>
                    <a:lnTo>
                      <a:pt x="717" y="1129"/>
                    </a:lnTo>
                    <a:lnTo>
                      <a:pt x="717" y="1129"/>
                    </a:lnTo>
                    <a:lnTo>
                      <a:pt x="717" y="1129"/>
                    </a:lnTo>
                    <a:lnTo>
                      <a:pt x="717" y="1129"/>
                    </a:lnTo>
                    <a:lnTo>
                      <a:pt x="715" y="1129"/>
                    </a:lnTo>
                    <a:lnTo>
                      <a:pt x="715" y="1127"/>
                    </a:lnTo>
                    <a:lnTo>
                      <a:pt x="713" y="1127"/>
                    </a:lnTo>
                    <a:lnTo>
                      <a:pt x="713" y="1129"/>
                    </a:lnTo>
                    <a:lnTo>
                      <a:pt x="713" y="1127"/>
                    </a:lnTo>
                    <a:lnTo>
                      <a:pt x="713" y="1129"/>
                    </a:lnTo>
                    <a:lnTo>
                      <a:pt x="711" y="1127"/>
                    </a:lnTo>
                    <a:lnTo>
                      <a:pt x="711" y="1127"/>
                    </a:lnTo>
                    <a:lnTo>
                      <a:pt x="711" y="1127"/>
                    </a:lnTo>
                    <a:lnTo>
                      <a:pt x="711" y="1127"/>
                    </a:lnTo>
                    <a:lnTo>
                      <a:pt x="709" y="1127"/>
                    </a:lnTo>
                    <a:lnTo>
                      <a:pt x="709" y="1127"/>
                    </a:lnTo>
                    <a:lnTo>
                      <a:pt x="709" y="1127"/>
                    </a:lnTo>
                    <a:lnTo>
                      <a:pt x="707" y="1125"/>
                    </a:lnTo>
                    <a:lnTo>
                      <a:pt x="704" y="1127"/>
                    </a:lnTo>
                    <a:lnTo>
                      <a:pt x="704" y="1127"/>
                    </a:lnTo>
                    <a:lnTo>
                      <a:pt x="702" y="1127"/>
                    </a:lnTo>
                    <a:lnTo>
                      <a:pt x="700" y="1125"/>
                    </a:lnTo>
                    <a:lnTo>
                      <a:pt x="698" y="1125"/>
                    </a:lnTo>
                    <a:lnTo>
                      <a:pt x="696" y="1125"/>
                    </a:lnTo>
                    <a:lnTo>
                      <a:pt x="694" y="1125"/>
                    </a:lnTo>
                    <a:lnTo>
                      <a:pt x="691" y="1123"/>
                    </a:lnTo>
                    <a:lnTo>
                      <a:pt x="689" y="1123"/>
                    </a:lnTo>
                    <a:lnTo>
                      <a:pt x="691" y="1121"/>
                    </a:lnTo>
                    <a:lnTo>
                      <a:pt x="694" y="1123"/>
                    </a:lnTo>
                    <a:lnTo>
                      <a:pt x="696" y="1123"/>
                    </a:lnTo>
                    <a:lnTo>
                      <a:pt x="696" y="1123"/>
                    </a:lnTo>
                    <a:lnTo>
                      <a:pt x="698" y="1123"/>
                    </a:lnTo>
                    <a:lnTo>
                      <a:pt x="700" y="1123"/>
                    </a:lnTo>
                    <a:lnTo>
                      <a:pt x="700" y="1121"/>
                    </a:lnTo>
                    <a:lnTo>
                      <a:pt x="698" y="1121"/>
                    </a:lnTo>
                    <a:lnTo>
                      <a:pt x="698" y="1121"/>
                    </a:lnTo>
                    <a:lnTo>
                      <a:pt x="696" y="1119"/>
                    </a:lnTo>
                    <a:lnTo>
                      <a:pt x="694" y="1119"/>
                    </a:lnTo>
                    <a:lnTo>
                      <a:pt x="691" y="1119"/>
                    </a:lnTo>
                    <a:lnTo>
                      <a:pt x="689" y="1119"/>
                    </a:lnTo>
                    <a:lnTo>
                      <a:pt x="687" y="1119"/>
                    </a:lnTo>
                    <a:lnTo>
                      <a:pt x="685" y="1119"/>
                    </a:lnTo>
                    <a:lnTo>
                      <a:pt x="683" y="1119"/>
                    </a:lnTo>
                    <a:lnTo>
                      <a:pt x="681" y="1119"/>
                    </a:lnTo>
                    <a:lnTo>
                      <a:pt x="681" y="1119"/>
                    </a:lnTo>
                    <a:lnTo>
                      <a:pt x="679" y="1119"/>
                    </a:lnTo>
                    <a:lnTo>
                      <a:pt x="676" y="1119"/>
                    </a:lnTo>
                    <a:lnTo>
                      <a:pt x="674" y="1119"/>
                    </a:lnTo>
                    <a:lnTo>
                      <a:pt x="672" y="1119"/>
                    </a:lnTo>
                    <a:lnTo>
                      <a:pt x="670" y="1119"/>
                    </a:lnTo>
                    <a:lnTo>
                      <a:pt x="668" y="1119"/>
                    </a:lnTo>
                    <a:lnTo>
                      <a:pt x="666" y="1119"/>
                    </a:lnTo>
                    <a:lnTo>
                      <a:pt x="666" y="1119"/>
                    </a:lnTo>
                    <a:lnTo>
                      <a:pt x="664" y="1119"/>
                    </a:lnTo>
                    <a:lnTo>
                      <a:pt x="661" y="1121"/>
                    </a:lnTo>
                    <a:lnTo>
                      <a:pt x="661" y="1121"/>
                    </a:lnTo>
                    <a:lnTo>
                      <a:pt x="659" y="1123"/>
                    </a:lnTo>
                    <a:lnTo>
                      <a:pt x="657" y="1123"/>
                    </a:lnTo>
                    <a:lnTo>
                      <a:pt x="655" y="1123"/>
                    </a:lnTo>
                    <a:lnTo>
                      <a:pt x="653" y="1123"/>
                    </a:lnTo>
                    <a:lnTo>
                      <a:pt x="653" y="1125"/>
                    </a:lnTo>
                    <a:lnTo>
                      <a:pt x="651" y="1125"/>
                    </a:lnTo>
                    <a:lnTo>
                      <a:pt x="649" y="1125"/>
                    </a:lnTo>
                    <a:lnTo>
                      <a:pt x="646" y="1127"/>
                    </a:lnTo>
                    <a:lnTo>
                      <a:pt x="646" y="1129"/>
                    </a:lnTo>
                    <a:lnTo>
                      <a:pt x="646" y="1131"/>
                    </a:lnTo>
                    <a:lnTo>
                      <a:pt x="644" y="1131"/>
                    </a:lnTo>
                    <a:lnTo>
                      <a:pt x="644" y="1133"/>
                    </a:lnTo>
                    <a:lnTo>
                      <a:pt x="642" y="1133"/>
                    </a:lnTo>
                    <a:lnTo>
                      <a:pt x="640" y="1133"/>
                    </a:lnTo>
                    <a:lnTo>
                      <a:pt x="638" y="1133"/>
                    </a:lnTo>
                    <a:lnTo>
                      <a:pt x="636" y="1133"/>
                    </a:lnTo>
                    <a:lnTo>
                      <a:pt x="633" y="1135"/>
                    </a:lnTo>
                    <a:lnTo>
                      <a:pt x="631" y="1135"/>
                    </a:lnTo>
                    <a:lnTo>
                      <a:pt x="631" y="1137"/>
                    </a:lnTo>
                    <a:lnTo>
                      <a:pt x="629" y="1137"/>
                    </a:lnTo>
                    <a:lnTo>
                      <a:pt x="627" y="1139"/>
                    </a:lnTo>
                    <a:lnTo>
                      <a:pt x="627" y="1139"/>
                    </a:lnTo>
                    <a:lnTo>
                      <a:pt x="627" y="1141"/>
                    </a:lnTo>
                    <a:lnTo>
                      <a:pt x="625" y="1141"/>
                    </a:lnTo>
                    <a:lnTo>
                      <a:pt x="623" y="1143"/>
                    </a:lnTo>
                    <a:lnTo>
                      <a:pt x="621" y="1143"/>
                    </a:lnTo>
                    <a:lnTo>
                      <a:pt x="621" y="1143"/>
                    </a:lnTo>
                    <a:lnTo>
                      <a:pt x="618" y="1145"/>
                    </a:lnTo>
                    <a:lnTo>
                      <a:pt x="616" y="1145"/>
                    </a:lnTo>
                    <a:lnTo>
                      <a:pt x="614" y="1147"/>
                    </a:lnTo>
                    <a:lnTo>
                      <a:pt x="612" y="1147"/>
                    </a:lnTo>
                    <a:lnTo>
                      <a:pt x="612" y="1147"/>
                    </a:lnTo>
                    <a:lnTo>
                      <a:pt x="610" y="1147"/>
                    </a:lnTo>
                    <a:lnTo>
                      <a:pt x="608" y="1149"/>
                    </a:lnTo>
                    <a:lnTo>
                      <a:pt x="608" y="1149"/>
                    </a:lnTo>
                    <a:lnTo>
                      <a:pt x="608" y="1151"/>
                    </a:lnTo>
                    <a:lnTo>
                      <a:pt x="606" y="1151"/>
                    </a:lnTo>
                    <a:lnTo>
                      <a:pt x="603" y="1153"/>
                    </a:lnTo>
                    <a:lnTo>
                      <a:pt x="603" y="1153"/>
                    </a:lnTo>
                    <a:lnTo>
                      <a:pt x="601" y="1153"/>
                    </a:lnTo>
                    <a:lnTo>
                      <a:pt x="599" y="1155"/>
                    </a:lnTo>
                    <a:lnTo>
                      <a:pt x="599" y="1157"/>
                    </a:lnTo>
                    <a:lnTo>
                      <a:pt x="597" y="1157"/>
                    </a:lnTo>
                    <a:lnTo>
                      <a:pt x="595" y="1157"/>
                    </a:lnTo>
                    <a:lnTo>
                      <a:pt x="593" y="1159"/>
                    </a:lnTo>
                    <a:lnTo>
                      <a:pt x="591" y="1159"/>
                    </a:lnTo>
                    <a:lnTo>
                      <a:pt x="588" y="1159"/>
                    </a:lnTo>
                    <a:lnTo>
                      <a:pt x="588" y="1159"/>
                    </a:lnTo>
                    <a:lnTo>
                      <a:pt x="586" y="1161"/>
                    </a:lnTo>
                    <a:lnTo>
                      <a:pt x="586" y="1163"/>
                    </a:lnTo>
                    <a:lnTo>
                      <a:pt x="582" y="1165"/>
                    </a:lnTo>
                    <a:lnTo>
                      <a:pt x="582" y="1165"/>
                    </a:lnTo>
                    <a:lnTo>
                      <a:pt x="582" y="1167"/>
                    </a:lnTo>
                    <a:lnTo>
                      <a:pt x="582" y="1167"/>
                    </a:lnTo>
                    <a:lnTo>
                      <a:pt x="584" y="1167"/>
                    </a:lnTo>
                    <a:lnTo>
                      <a:pt x="584" y="1165"/>
                    </a:lnTo>
                    <a:lnTo>
                      <a:pt x="586" y="1165"/>
                    </a:lnTo>
                    <a:lnTo>
                      <a:pt x="584" y="1165"/>
                    </a:lnTo>
                    <a:lnTo>
                      <a:pt x="584" y="1167"/>
                    </a:lnTo>
                    <a:lnTo>
                      <a:pt x="584" y="1167"/>
                    </a:lnTo>
                    <a:lnTo>
                      <a:pt x="582" y="1169"/>
                    </a:lnTo>
                    <a:lnTo>
                      <a:pt x="582" y="1169"/>
                    </a:lnTo>
                    <a:lnTo>
                      <a:pt x="580" y="1169"/>
                    </a:lnTo>
                    <a:lnTo>
                      <a:pt x="580" y="1171"/>
                    </a:lnTo>
                    <a:lnTo>
                      <a:pt x="578" y="1171"/>
                    </a:lnTo>
                    <a:lnTo>
                      <a:pt x="576" y="1171"/>
                    </a:lnTo>
                    <a:lnTo>
                      <a:pt x="573" y="1173"/>
                    </a:lnTo>
                    <a:lnTo>
                      <a:pt x="573" y="1173"/>
                    </a:lnTo>
                    <a:lnTo>
                      <a:pt x="573" y="1173"/>
                    </a:lnTo>
                    <a:lnTo>
                      <a:pt x="571" y="1175"/>
                    </a:lnTo>
                    <a:lnTo>
                      <a:pt x="569" y="1177"/>
                    </a:lnTo>
                    <a:lnTo>
                      <a:pt x="569" y="1179"/>
                    </a:lnTo>
                    <a:lnTo>
                      <a:pt x="567" y="1179"/>
                    </a:lnTo>
                    <a:lnTo>
                      <a:pt x="567" y="1181"/>
                    </a:lnTo>
                    <a:lnTo>
                      <a:pt x="569" y="1183"/>
                    </a:lnTo>
                    <a:lnTo>
                      <a:pt x="567" y="1183"/>
                    </a:lnTo>
                    <a:lnTo>
                      <a:pt x="569" y="1185"/>
                    </a:lnTo>
                    <a:lnTo>
                      <a:pt x="569" y="1185"/>
                    </a:lnTo>
                    <a:lnTo>
                      <a:pt x="569" y="1185"/>
                    </a:lnTo>
                    <a:lnTo>
                      <a:pt x="571" y="1187"/>
                    </a:lnTo>
                    <a:lnTo>
                      <a:pt x="571" y="1187"/>
                    </a:lnTo>
                    <a:lnTo>
                      <a:pt x="571" y="1187"/>
                    </a:lnTo>
                    <a:lnTo>
                      <a:pt x="571" y="1189"/>
                    </a:lnTo>
                    <a:lnTo>
                      <a:pt x="569" y="1191"/>
                    </a:lnTo>
                    <a:lnTo>
                      <a:pt x="569" y="1193"/>
                    </a:lnTo>
                    <a:lnTo>
                      <a:pt x="569" y="1195"/>
                    </a:lnTo>
                    <a:lnTo>
                      <a:pt x="569" y="1195"/>
                    </a:lnTo>
                    <a:lnTo>
                      <a:pt x="567" y="1197"/>
                    </a:lnTo>
                    <a:lnTo>
                      <a:pt x="565" y="1197"/>
                    </a:lnTo>
                    <a:lnTo>
                      <a:pt x="565" y="1199"/>
                    </a:lnTo>
                    <a:lnTo>
                      <a:pt x="563" y="1199"/>
                    </a:lnTo>
                    <a:lnTo>
                      <a:pt x="560" y="1201"/>
                    </a:lnTo>
                    <a:lnTo>
                      <a:pt x="560" y="1201"/>
                    </a:lnTo>
                    <a:lnTo>
                      <a:pt x="558" y="1203"/>
                    </a:lnTo>
                    <a:lnTo>
                      <a:pt x="560" y="1205"/>
                    </a:lnTo>
                    <a:lnTo>
                      <a:pt x="560" y="1207"/>
                    </a:lnTo>
                    <a:lnTo>
                      <a:pt x="560" y="1209"/>
                    </a:lnTo>
                    <a:lnTo>
                      <a:pt x="560" y="1211"/>
                    </a:lnTo>
                    <a:lnTo>
                      <a:pt x="560" y="1213"/>
                    </a:lnTo>
                    <a:lnTo>
                      <a:pt x="563" y="1213"/>
                    </a:lnTo>
                    <a:lnTo>
                      <a:pt x="560" y="1215"/>
                    </a:lnTo>
                    <a:lnTo>
                      <a:pt x="560" y="1215"/>
                    </a:lnTo>
                    <a:lnTo>
                      <a:pt x="558" y="1217"/>
                    </a:lnTo>
                    <a:lnTo>
                      <a:pt x="556" y="1217"/>
                    </a:lnTo>
                    <a:lnTo>
                      <a:pt x="556" y="1219"/>
                    </a:lnTo>
                    <a:lnTo>
                      <a:pt x="556" y="1219"/>
                    </a:lnTo>
                    <a:lnTo>
                      <a:pt x="554" y="1219"/>
                    </a:lnTo>
                    <a:lnTo>
                      <a:pt x="552" y="1219"/>
                    </a:lnTo>
                    <a:lnTo>
                      <a:pt x="550" y="1221"/>
                    </a:lnTo>
                    <a:lnTo>
                      <a:pt x="548" y="1221"/>
                    </a:lnTo>
                    <a:lnTo>
                      <a:pt x="545" y="1221"/>
                    </a:lnTo>
                    <a:lnTo>
                      <a:pt x="543" y="1223"/>
                    </a:lnTo>
                    <a:lnTo>
                      <a:pt x="543" y="1223"/>
                    </a:lnTo>
                    <a:lnTo>
                      <a:pt x="541" y="1223"/>
                    </a:lnTo>
                    <a:lnTo>
                      <a:pt x="539" y="1224"/>
                    </a:lnTo>
                    <a:lnTo>
                      <a:pt x="537" y="1224"/>
                    </a:lnTo>
                    <a:lnTo>
                      <a:pt x="535" y="1224"/>
                    </a:lnTo>
                    <a:lnTo>
                      <a:pt x="535" y="1226"/>
                    </a:lnTo>
                    <a:lnTo>
                      <a:pt x="533" y="1226"/>
                    </a:lnTo>
                    <a:lnTo>
                      <a:pt x="530" y="1228"/>
                    </a:lnTo>
                    <a:lnTo>
                      <a:pt x="528" y="1228"/>
                    </a:lnTo>
                    <a:lnTo>
                      <a:pt x="526" y="1228"/>
                    </a:lnTo>
                    <a:lnTo>
                      <a:pt x="524" y="1228"/>
                    </a:lnTo>
                    <a:lnTo>
                      <a:pt x="524" y="1228"/>
                    </a:lnTo>
                    <a:lnTo>
                      <a:pt x="522" y="1230"/>
                    </a:lnTo>
                    <a:lnTo>
                      <a:pt x="520" y="1230"/>
                    </a:lnTo>
                    <a:lnTo>
                      <a:pt x="518" y="1232"/>
                    </a:lnTo>
                    <a:lnTo>
                      <a:pt x="515" y="1232"/>
                    </a:lnTo>
                    <a:lnTo>
                      <a:pt x="515" y="1234"/>
                    </a:lnTo>
                    <a:lnTo>
                      <a:pt x="513" y="1234"/>
                    </a:lnTo>
                    <a:lnTo>
                      <a:pt x="511" y="1236"/>
                    </a:lnTo>
                    <a:lnTo>
                      <a:pt x="511" y="1238"/>
                    </a:lnTo>
                    <a:lnTo>
                      <a:pt x="511" y="1240"/>
                    </a:lnTo>
                    <a:lnTo>
                      <a:pt x="509" y="1240"/>
                    </a:lnTo>
                    <a:lnTo>
                      <a:pt x="509" y="1242"/>
                    </a:lnTo>
                    <a:lnTo>
                      <a:pt x="507" y="1244"/>
                    </a:lnTo>
                    <a:lnTo>
                      <a:pt x="505" y="1246"/>
                    </a:lnTo>
                    <a:lnTo>
                      <a:pt x="505" y="1246"/>
                    </a:lnTo>
                    <a:lnTo>
                      <a:pt x="502" y="1248"/>
                    </a:lnTo>
                    <a:lnTo>
                      <a:pt x="502" y="1250"/>
                    </a:lnTo>
                    <a:lnTo>
                      <a:pt x="502" y="1252"/>
                    </a:lnTo>
                    <a:lnTo>
                      <a:pt x="500" y="1254"/>
                    </a:lnTo>
                    <a:lnTo>
                      <a:pt x="500" y="1254"/>
                    </a:lnTo>
                    <a:lnTo>
                      <a:pt x="500" y="1256"/>
                    </a:lnTo>
                    <a:lnTo>
                      <a:pt x="498" y="1258"/>
                    </a:lnTo>
                    <a:lnTo>
                      <a:pt x="498" y="1260"/>
                    </a:lnTo>
                    <a:lnTo>
                      <a:pt x="498" y="1262"/>
                    </a:lnTo>
                    <a:lnTo>
                      <a:pt x="498" y="1264"/>
                    </a:lnTo>
                    <a:lnTo>
                      <a:pt x="498" y="1266"/>
                    </a:lnTo>
                    <a:lnTo>
                      <a:pt x="498" y="1268"/>
                    </a:lnTo>
                    <a:lnTo>
                      <a:pt x="498" y="1270"/>
                    </a:lnTo>
                    <a:lnTo>
                      <a:pt x="498" y="1272"/>
                    </a:lnTo>
                    <a:lnTo>
                      <a:pt x="498" y="1274"/>
                    </a:lnTo>
                    <a:lnTo>
                      <a:pt x="498" y="1274"/>
                    </a:lnTo>
                    <a:lnTo>
                      <a:pt x="498" y="1276"/>
                    </a:lnTo>
                    <a:lnTo>
                      <a:pt x="496" y="1278"/>
                    </a:lnTo>
                    <a:lnTo>
                      <a:pt x="494" y="1278"/>
                    </a:lnTo>
                    <a:lnTo>
                      <a:pt x="492" y="1278"/>
                    </a:lnTo>
                    <a:lnTo>
                      <a:pt x="492" y="1280"/>
                    </a:lnTo>
                    <a:lnTo>
                      <a:pt x="490" y="1282"/>
                    </a:lnTo>
                    <a:lnTo>
                      <a:pt x="490" y="1282"/>
                    </a:lnTo>
                    <a:lnTo>
                      <a:pt x="487" y="1284"/>
                    </a:lnTo>
                    <a:lnTo>
                      <a:pt x="487" y="1286"/>
                    </a:lnTo>
                    <a:lnTo>
                      <a:pt x="487" y="1286"/>
                    </a:lnTo>
                    <a:lnTo>
                      <a:pt x="485" y="1286"/>
                    </a:lnTo>
                    <a:lnTo>
                      <a:pt x="483" y="1288"/>
                    </a:lnTo>
                    <a:lnTo>
                      <a:pt x="483" y="1288"/>
                    </a:lnTo>
                    <a:lnTo>
                      <a:pt x="481" y="1290"/>
                    </a:lnTo>
                    <a:lnTo>
                      <a:pt x="481" y="1292"/>
                    </a:lnTo>
                    <a:lnTo>
                      <a:pt x="479" y="1292"/>
                    </a:lnTo>
                    <a:lnTo>
                      <a:pt x="479" y="1294"/>
                    </a:lnTo>
                    <a:lnTo>
                      <a:pt x="477" y="1296"/>
                    </a:lnTo>
                    <a:lnTo>
                      <a:pt x="477" y="1298"/>
                    </a:lnTo>
                    <a:lnTo>
                      <a:pt x="477" y="1300"/>
                    </a:lnTo>
                    <a:lnTo>
                      <a:pt x="477" y="1302"/>
                    </a:lnTo>
                    <a:lnTo>
                      <a:pt x="477" y="1302"/>
                    </a:lnTo>
                    <a:lnTo>
                      <a:pt x="477" y="1304"/>
                    </a:lnTo>
                    <a:lnTo>
                      <a:pt x="479" y="1306"/>
                    </a:lnTo>
                    <a:lnTo>
                      <a:pt x="479" y="1308"/>
                    </a:lnTo>
                    <a:lnTo>
                      <a:pt x="481" y="1310"/>
                    </a:lnTo>
                    <a:lnTo>
                      <a:pt x="481" y="1310"/>
                    </a:lnTo>
                    <a:lnTo>
                      <a:pt x="481" y="1312"/>
                    </a:lnTo>
                    <a:lnTo>
                      <a:pt x="479" y="1312"/>
                    </a:lnTo>
                    <a:lnTo>
                      <a:pt x="477" y="1312"/>
                    </a:lnTo>
                    <a:lnTo>
                      <a:pt x="475" y="1312"/>
                    </a:lnTo>
                    <a:lnTo>
                      <a:pt x="472" y="1314"/>
                    </a:lnTo>
                    <a:lnTo>
                      <a:pt x="470" y="1314"/>
                    </a:lnTo>
                    <a:lnTo>
                      <a:pt x="470" y="1316"/>
                    </a:lnTo>
                    <a:lnTo>
                      <a:pt x="468" y="1318"/>
                    </a:lnTo>
                    <a:lnTo>
                      <a:pt x="468" y="1320"/>
                    </a:lnTo>
                    <a:lnTo>
                      <a:pt x="468" y="1320"/>
                    </a:lnTo>
                    <a:lnTo>
                      <a:pt x="466" y="1322"/>
                    </a:lnTo>
                    <a:lnTo>
                      <a:pt x="466" y="1324"/>
                    </a:lnTo>
                    <a:lnTo>
                      <a:pt x="464" y="1324"/>
                    </a:lnTo>
                    <a:lnTo>
                      <a:pt x="462" y="1324"/>
                    </a:lnTo>
                    <a:lnTo>
                      <a:pt x="460" y="1324"/>
                    </a:lnTo>
                    <a:lnTo>
                      <a:pt x="460" y="1326"/>
                    </a:lnTo>
                    <a:lnTo>
                      <a:pt x="457" y="1326"/>
                    </a:lnTo>
                    <a:lnTo>
                      <a:pt x="455" y="1326"/>
                    </a:lnTo>
                    <a:lnTo>
                      <a:pt x="453" y="1328"/>
                    </a:lnTo>
                    <a:lnTo>
                      <a:pt x="453" y="1330"/>
                    </a:lnTo>
                    <a:lnTo>
                      <a:pt x="451" y="1330"/>
                    </a:lnTo>
                    <a:lnTo>
                      <a:pt x="451" y="1332"/>
                    </a:lnTo>
                    <a:lnTo>
                      <a:pt x="451" y="1334"/>
                    </a:lnTo>
                    <a:lnTo>
                      <a:pt x="451" y="1334"/>
                    </a:lnTo>
                    <a:lnTo>
                      <a:pt x="451" y="1336"/>
                    </a:lnTo>
                    <a:lnTo>
                      <a:pt x="449" y="1336"/>
                    </a:lnTo>
                    <a:lnTo>
                      <a:pt x="447" y="1338"/>
                    </a:lnTo>
                    <a:lnTo>
                      <a:pt x="447" y="1338"/>
                    </a:lnTo>
                    <a:lnTo>
                      <a:pt x="444" y="1338"/>
                    </a:lnTo>
                    <a:lnTo>
                      <a:pt x="442" y="1340"/>
                    </a:lnTo>
                    <a:lnTo>
                      <a:pt x="440" y="1338"/>
                    </a:lnTo>
                    <a:lnTo>
                      <a:pt x="440" y="1340"/>
                    </a:lnTo>
                    <a:lnTo>
                      <a:pt x="438" y="1340"/>
                    </a:lnTo>
                    <a:lnTo>
                      <a:pt x="440" y="1340"/>
                    </a:lnTo>
                    <a:lnTo>
                      <a:pt x="438" y="1340"/>
                    </a:lnTo>
                    <a:lnTo>
                      <a:pt x="438" y="1340"/>
                    </a:lnTo>
                    <a:lnTo>
                      <a:pt x="436" y="1340"/>
                    </a:lnTo>
                    <a:lnTo>
                      <a:pt x="434" y="1340"/>
                    </a:lnTo>
                    <a:lnTo>
                      <a:pt x="432" y="1342"/>
                    </a:lnTo>
                    <a:lnTo>
                      <a:pt x="432" y="1342"/>
                    </a:lnTo>
                    <a:lnTo>
                      <a:pt x="432" y="1342"/>
                    </a:lnTo>
                    <a:lnTo>
                      <a:pt x="432" y="1344"/>
                    </a:lnTo>
                    <a:lnTo>
                      <a:pt x="434" y="1344"/>
                    </a:lnTo>
                    <a:lnTo>
                      <a:pt x="432" y="1344"/>
                    </a:lnTo>
                    <a:lnTo>
                      <a:pt x="432" y="1344"/>
                    </a:lnTo>
                    <a:lnTo>
                      <a:pt x="429" y="1346"/>
                    </a:lnTo>
                    <a:lnTo>
                      <a:pt x="427" y="1346"/>
                    </a:lnTo>
                    <a:lnTo>
                      <a:pt x="425" y="1346"/>
                    </a:lnTo>
                    <a:lnTo>
                      <a:pt x="423" y="1348"/>
                    </a:lnTo>
                    <a:lnTo>
                      <a:pt x="423" y="1348"/>
                    </a:lnTo>
                    <a:lnTo>
                      <a:pt x="421" y="1348"/>
                    </a:lnTo>
                    <a:lnTo>
                      <a:pt x="419" y="1348"/>
                    </a:lnTo>
                    <a:lnTo>
                      <a:pt x="417" y="1350"/>
                    </a:lnTo>
                    <a:lnTo>
                      <a:pt x="414" y="1350"/>
                    </a:lnTo>
                    <a:lnTo>
                      <a:pt x="414" y="1352"/>
                    </a:lnTo>
                    <a:lnTo>
                      <a:pt x="412" y="1354"/>
                    </a:lnTo>
                    <a:lnTo>
                      <a:pt x="410" y="1354"/>
                    </a:lnTo>
                    <a:lnTo>
                      <a:pt x="410" y="1356"/>
                    </a:lnTo>
                    <a:lnTo>
                      <a:pt x="408" y="1356"/>
                    </a:lnTo>
                    <a:lnTo>
                      <a:pt x="406" y="1356"/>
                    </a:lnTo>
                    <a:lnTo>
                      <a:pt x="404" y="1356"/>
                    </a:lnTo>
                    <a:lnTo>
                      <a:pt x="402" y="1356"/>
                    </a:lnTo>
                    <a:lnTo>
                      <a:pt x="399" y="1356"/>
                    </a:lnTo>
                    <a:lnTo>
                      <a:pt x="397" y="1356"/>
                    </a:lnTo>
                    <a:lnTo>
                      <a:pt x="397" y="1358"/>
                    </a:lnTo>
                    <a:lnTo>
                      <a:pt x="395" y="1360"/>
                    </a:lnTo>
                    <a:lnTo>
                      <a:pt x="393" y="1360"/>
                    </a:lnTo>
                    <a:lnTo>
                      <a:pt x="391" y="1360"/>
                    </a:lnTo>
                    <a:lnTo>
                      <a:pt x="389" y="1358"/>
                    </a:lnTo>
                    <a:lnTo>
                      <a:pt x="387" y="1360"/>
                    </a:lnTo>
                    <a:lnTo>
                      <a:pt x="384" y="1360"/>
                    </a:lnTo>
                    <a:lnTo>
                      <a:pt x="384" y="1360"/>
                    </a:lnTo>
                    <a:lnTo>
                      <a:pt x="382" y="1360"/>
                    </a:lnTo>
                    <a:lnTo>
                      <a:pt x="380" y="1362"/>
                    </a:lnTo>
                    <a:lnTo>
                      <a:pt x="378" y="1362"/>
                    </a:lnTo>
                    <a:lnTo>
                      <a:pt x="376" y="1362"/>
                    </a:lnTo>
                    <a:lnTo>
                      <a:pt x="374" y="1364"/>
                    </a:lnTo>
                    <a:lnTo>
                      <a:pt x="374" y="1364"/>
                    </a:lnTo>
                    <a:lnTo>
                      <a:pt x="374" y="1366"/>
                    </a:lnTo>
                    <a:lnTo>
                      <a:pt x="371" y="1368"/>
                    </a:lnTo>
                    <a:lnTo>
                      <a:pt x="369" y="1368"/>
                    </a:lnTo>
                    <a:lnTo>
                      <a:pt x="369" y="1366"/>
                    </a:lnTo>
                    <a:lnTo>
                      <a:pt x="367" y="1366"/>
                    </a:lnTo>
                    <a:lnTo>
                      <a:pt x="365" y="1366"/>
                    </a:lnTo>
                    <a:lnTo>
                      <a:pt x="363" y="1366"/>
                    </a:lnTo>
                    <a:lnTo>
                      <a:pt x="361" y="1364"/>
                    </a:lnTo>
                    <a:lnTo>
                      <a:pt x="361" y="1366"/>
                    </a:lnTo>
                    <a:lnTo>
                      <a:pt x="359" y="1366"/>
                    </a:lnTo>
                    <a:lnTo>
                      <a:pt x="356" y="1366"/>
                    </a:lnTo>
                    <a:lnTo>
                      <a:pt x="354" y="1366"/>
                    </a:lnTo>
                    <a:lnTo>
                      <a:pt x="354" y="1368"/>
                    </a:lnTo>
                    <a:lnTo>
                      <a:pt x="354" y="1368"/>
                    </a:lnTo>
                    <a:lnTo>
                      <a:pt x="354" y="1368"/>
                    </a:lnTo>
                    <a:lnTo>
                      <a:pt x="352" y="1368"/>
                    </a:lnTo>
                    <a:lnTo>
                      <a:pt x="350" y="1368"/>
                    </a:lnTo>
                    <a:lnTo>
                      <a:pt x="348" y="1370"/>
                    </a:lnTo>
                    <a:lnTo>
                      <a:pt x="348" y="1370"/>
                    </a:lnTo>
                    <a:lnTo>
                      <a:pt x="346" y="1370"/>
                    </a:lnTo>
                    <a:lnTo>
                      <a:pt x="344" y="1372"/>
                    </a:lnTo>
                    <a:lnTo>
                      <a:pt x="341" y="1374"/>
                    </a:lnTo>
                    <a:lnTo>
                      <a:pt x="341" y="1374"/>
                    </a:lnTo>
                    <a:lnTo>
                      <a:pt x="339" y="1376"/>
                    </a:lnTo>
                    <a:lnTo>
                      <a:pt x="337" y="1376"/>
                    </a:lnTo>
                    <a:lnTo>
                      <a:pt x="335" y="1374"/>
                    </a:lnTo>
                    <a:lnTo>
                      <a:pt x="335" y="1374"/>
                    </a:lnTo>
                    <a:lnTo>
                      <a:pt x="333" y="1374"/>
                    </a:lnTo>
                    <a:lnTo>
                      <a:pt x="331" y="1374"/>
                    </a:lnTo>
                    <a:lnTo>
                      <a:pt x="329" y="1374"/>
                    </a:lnTo>
                    <a:lnTo>
                      <a:pt x="326" y="1376"/>
                    </a:lnTo>
                    <a:lnTo>
                      <a:pt x="326" y="1378"/>
                    </a:lnTo>
                    <a:lnTo>
                      <a:pt x="324" y="1378"/>
                    </a:lnTo>
                    <a:lnTo>
                      <a:pt x="322" y="1380"/>
                    </a:lnTo>
                    <a:lnTo>
                      <a:pt x="320" y="1380"/>
                    </a:lnTo>
                    <a:lnTo>
                      <a:pt x="320" y="1382"/>
                    </a:lnTo>
                    <a:lnTo>
                      <a:pt x="318" y="1384"/>
                    </a:lnTo>
                    <a:lnTo>
                      <a:pt x="316" y="1382"/>
                    </a:lnTo>
                    <a:lnTo>
                      <a:pt x="316" y="1382"/>
                    </a:lnTo>
                    <a:lnTo>
                      <a:pt x="313" y="1382"/>
                    </a:lnTo>
                    <a:lnTo>
                      <a:pt x="311" y="1382"/>
                    </a:lnTo>
                    <a:lnTo>
                      <a:pt x="309" y="1380"/>
                    </a:lnTo>
                    <a:lnTo>
                      <a:pt x="307" y="1380"/>
                    </a:lnTo>
                    <a:lnTo>
                      <a:pt x="305" y="1380"/>
                    </a:lnTo>
                    <a:lnTo>
                      <a:pt x="303" y="1380"/>
                    </a:lnTo>
                    <a:lnTo>
                      <a:pt x="301" y="1380"/>
                    </a:lnTo>
                    <a:lnTo>
                      <a:pt x="298" y="1378"/>
                    </a:lnTo>
                    <a:lnTo>
                      <a:pt x="296" y="1378"/>
                    </a:lnTo>
                    <a:lnTo>
                      <a:pt x="296" y="1378"/>
                    </a:lnTo>
                    <a:lnTo>
                      <a:pt x="294" y="1378"/>
                    </a:lnTo>
                    <a:lnTo>
                      <a:pt x="292" y="1376"/>
                    </a:lnTo>
                    <a:lnTo>
                      <a:pt x="290" y="1376"/>
                    </a:lnTo>
                    <a:lnTo>
                      <a:pt x="288" y="1376"/>
                    </a:lnTo>
                    <a:lnTo>
                      <a:pt x="286" y="1376"/>
                    </a:lnTo>
                    <a:lnTo>
                      <a:pt x="286" y="1378"/>
                    </a:lnTo>
                    <a:lnTo>
                      <a:pt x="283" y="1378"/>
                    </a:lnTo>
                    <a:lnTo>
                      <a:pt x="283" y="1380"/>
                    </a:lnTo>
                    <a:lnTo>
                      <a:pt x="281" y="1380"/>
                    </a:lnTo>
                    <a:lnTo>
                      <a:pt x="281" y="1380"/>
                    </a:lnTo>
                    <a:lnTo>
                      <a:pt x="279" y="1380"/>
                    </a:lnTo>
                    <a:lnTo>
                      <a:pt x="277" y="1380"/>
                    </a:lnTo>
                    <a:lnTo>
                      <a:pt x="277" y="1380"/>
                    </a:lnTo>
                    <a:lnTo>
                      <a:pt x="275" y="1380"/>
                    </a:lnTo>
                    <a:lnTo>
                      <a:pt x="273" y="1380"/>
                    </a:lnTo>
                    <a:lnTo>
                      <a:pt x="273" y="1378"/>
                    </a:lnTo>
                    <a:lnTo>
                      <a:pt x="273" y="1376"/>
                    </a:lnTo>
                    <a:lnTo>
                      <a:pt x="271" y="1374"/>
                    </a:lnTo>
                    <a:lnTo>
                      <a:pt x="271" y="1372"/>
                    </a:lnTo>
                    <a:lnTo>
                      <a:pt x="271" y="1370"/>
                    </a:lnTo>
                    <a:lnTo>
                      <a:pt x="268" y="1368"/>
                    </a:lnTo>
                    <a:lnTo>
                      <a:pt x="268" y="1366"/>
                    </a:lnTo>
                    <a:lnTo>
                      <a:pt x="268" y="1364"/>
                    </a:lnTo>
                    <a:lnTo>
                      <a:pt x="266" y="1362"/>
                    </a:lnTo>
                    <a:lnTo>
                      <a:pt x="266" y="1360"/>
                    </a:lnTo>
                    <a:lnTo>
                      <a:pt x="266" y="1358"/>
                    </a:lnTo>
                    <a:lnTo>
                      <a:pt x="266" y="1358"/>
                    </a:lnTo>
                    <a:lnTo>
                      <a:pt x="266" y="1356"/>
                    </a:lnTo>
                    <a:lnTo>
                      <a:pt x="264" y="1354"/>
                    </a:lnTo>
                    <a:lnTo>
                      <a:pt x="264" y="1354"/>
                    </a:lnTo>
                    <a:lnTo>
                      <a:pt x="262" y="1352"/>
                    </a:lnTo>
                    <a:lnTo>
                      <a:pt x="262" y="1350"/>
                    </a:lnTo>
                    <a:lnTo>
                      <a:pt x="262" y="1348"/>
                    </a:lnTo>
                    <a:lnTo>
                      <a:pt x="262" y="1346"/>
                    </a:lnTo>
                    <a:lnTo>
                      <a:pt x="264" y="1346"/>
                    </a:lnTo>
                    <a:lnTo>
                      <a:pt x="264" y="1344"/>
                    </a:lnTo>
                    <a:lnTo>
                      <a:pt x="264" y="1342"/>
                    </a:lnTo>
                    <a:lnTo>
                      <a:pt x="266" y="1342"/>
                    </a:lnTo>
                    <a:lnTo>
                      <a:pt x="268" y="1340"/>
                    </a:lnTo>
                    <a:lnTo>
                      <a:pt x="268" y="1338"/>
                    </a:lnTo>
                    <a:lnTo>
                      <a:pt x="268" y="1338"/>
                    </a:lnTo>
                    <a:lnTo>
                      <a:pt x="268" y="1338"/>
                    </a:lnTo>
                    <a:lnTo>
                      <a:pt x="271" y="1338"/>
                    </a:lnTo>
                    <a:lnTo>
                      <a:pt x="273" y="1336"/>
                    </a:lnTo>
                    <a:lnTo>
                      <a:pt x="273" y="1336"/>
                    </a:lnTo>
                    <a:lnTo>
                      <a:pt x="275" y="1336"/>
                    </a:lnTo>
                    <a:lnTo>
                      <a:pt x="277" y="1334"/>
                    </a:lnTo>
                    <a:lnTo>
                      <a:pt x="279" y="1334"/>
                    </a:lnTo>
                    <a:lnTo>
                      <a:pt x="281" y="1334"/>
                    </a:lnTo>
                    <a:lnTo>
                      <a:pt x="281" y="1334"/>
                    </a:lnTo>
                    <a:lnTo>
                      <a:pt x="283" y="1332"/>
                    </a:lnTo>
                    <a:lnTo>
                      <a:pt x="286" y="1332"/>
                    </a:lnTo>
                    <a:lnTo>
                      <a:pt x="283" y="1330"/>
                    </a:lnTo>
                    <a:lnTo>
                      <a:pt x="286" y="1328"/>
                    </a:lnTo>
                    <a:lnTo>
                      <a:pt x="283" y="1326"/>
                    </a:lnTo>
                    <a:lnTo>
                      <a:pt x="283" y="1324"/>
                    </a:lnTo>
                    <a:lnTo>
                      <a:pt x="286" y="1324"/>
                    </a:lnTo>
                    <a:lnTo>
                      <a:pt x="286" y="1322"/>
                    </a:lnTo>
                    <a:lnTo>
                      <a:pt x="286" y="1320"/>
                    </a:lnTo>
                    <a:lnTo>
                      <a:pt x="288" y="1320"/>
                    </a:lnTo>
                    <a:lnTo>
                      <a:pt x="288" y="1318"/>
                    </a:lnTo>
                    <a:lnTo>
                      <a:pt x="288" y="1316"/>
                    </a:lnTo>
                    <a:lnTo>
                      <a:pt x="288" y="1314"/>
                    </a:lnTo>
                    <a:lnTo>
                      <a:pt x="286" y="1314"/>
                    </a:lnTo>
                    <a:lnTo>
                      <a:pt x="288" y="1312"/>
                    </a:lnTo>
                    <a:lnTo>
                      <a:pt x="288" y="1312"/>
                    </a:lnTo>
                    <a:lnTo>
                      <a:pt x="290" y="1312"/>
                    </a:lnTo>
                    <a:lnTo>
                      <a:pt x="292" y="1312"/>
                    </a:lnTo>
                    <a:lnTo>
                      <a:pt x="292" y="1310"/>
                    </a:lnTo>
                    <a:lnTo>
                      <a:pt x="294" y="1308"/>
                    </a:lnTo>
                    <a:lnTo>
                      <a:pt x="294" y="1308"/>
                    </a:lnTo>
                    <a:lnTo>
                      <a:pt x="296" y="1308"/>
                    </a:lnTo>
                    <a:lnTo>
                      <a:pt x="298" y="1308"/>
                    </a:lnTo>
                    <a:lnTo>
                      <a:pt x="301" y="1310"/>
                    </a:lnTo>
                    <a:lnTo>
                      <a:pt x="301" y="1308"/>
                    </a:lnTo>
                    <a:lnTo>
                      <a:pt x="303" y="1308"/>
                    </a:lnTo>
                    <a:lnTo>
                      <a:pt x="305" y="1306"/>
                    </a:lnTo>
                    <a:lnTo>
                      <a:pt x="307" y="1306"/>
                    </a:lnTo>
                    <a:lnTo>
                      <a:pt x="307" y="1304"/>
                    </a:lnTo>
                    <a:lnTo>
                      <a:pt x="309" y="1304"/>
                    </a:lnTo>
                    <a:lnTo>
                      <a:pt x="311" y="1302"/>
                    </a:lnTo>
                    <a:lnTo>
                      <a:pt x="311" y="1302"/>
                    </a:lnTo>
                    <a:lnTo>
                      <a:pt x="313" y="1302"/>
                    </a:lnTo>
                    <a:lnTo>
                      <a:pt x="316" y="1300"/>
                    </a:lnTo>
                    <a:lnTo>
                      <a:pt x="316" y="1298"/>
                    </a:lnTo>
                    <a:lnTo>
                      <a:pt x="316" y="1296"/>
                    </a:lnTo>
                    <a:lnTo>
                      <a:pt x="318" y="1296"/>
                    </a:lnTo>
                    <a:lnTo>
                      <a:pt x="318" y="1294"/>
                    </a:lnTo>
                    <a:lnTo>
                      <a:pt x="318" y="1294"/>
                    </a:lnTo>
                    <a:lnTo>
                      <a:pt x="320" y="1292"/>
                    </a:lnTo>
                    <a:lnTo>
                      <a:pt x="320" y="1290"/>
                    </a:lnTo>
                    <a:lnTo>
                      <a:pt x="320" y="1288"/>
                    </a:lnTo>
                    <a:lnTo>
                      <a:pt x="318" y="1286"/>
                    </a:lnTo>
                    <a:lnTo>
                      <a:pt x="318" y="1284"/>
                    </a:lnTo>
                    <a:lnTo>
                      <a:pt x="318" y="1282"/>
                    </a:lnTo>
                    <a:lnTo>
                      <a:pt x="318" y="1282"/>
                    </a:lnTo>
                    <a:lnTo>
                      <a:pt x="318" y="1280"/>
                    </a:lnTo>
                    <a:lnTo>
                      <a:pt x="318" y="1278"/>
                    </a:lnTo>
                    <a:lnTo>
                      <a:pt x="320" y="1278"/>
                    </a:lnTo>
                    <a:lnTo>
                      <a:pt x="322" y="1278"/>
                    </a:lnTo>
                    <a:lnTo>
                      <a:pt x="322" y="1276"/>
                    </a:lnTo>
                    <a:lnTo>
                      <a:pt x="324" y="1276"/>
                    </a:lnTo>
                    <a:lnTo>
                      <a:pt x="326" y="1274"/>
                    </a:lnTo>
                    <a:lnTo>
                      <a:pt x="329" y="1274"/>
                    </a:lnTo>
                    <a:lnTo>
                      <a:pt x="331" y="1274"/>
                    </a:lnTo>
                    <a:lnTo>
                      <a:pt x="331" y="1272"/>
                    </a:lnTo>
                    <a:lnTo>
                      <a:pt x="331" y="1270"/>
                    </a:lnTo>
                    <a:lnTo>
                      <a:pt x="331" y="1268"/>
                    </a:lnTo>
                    <a:lnTo>
                      <a:pt x="333" y="1268"/>
                    </a:lnTo>
                    <a:lnTo>
                      <a:pt x="335" y="1266"/>
                    </a:lnTo>
                    <a:lnTo>
                      <a:pt x="335" y="1264"/>
                    </a:lnTo>
                    <a:lnTo>
                      <a:pt x="335" y="1262"/>
                    </a:lnTo>
                    <a:lnTo>
                      <a:pt x="335" y="1260"/>
                    </a:lnTo>
                    <a:lnTo>
                      <a:pt x="335" y="1258"/>
                    </a:lnTo>
                    <a:lnTo>
                      <a:pt x="335" y="1258"/>
                    </a:lnTo>
                    <a:lnTo>
                      <a:pt x="335" y="1256"/>
                    </a:lnTo>
                    <a:lnTo>
                      <a:pt x="335" y="1254"/>
                    </a:lnTo>
                    <a:lnTo>
                      <a:pt x="333" y="1254"/>
                    </a:lnTo>
                    <a:lnTo>
                      <a:pt x="331" y="1252"/>
                    </a:lnTo>
                    <a:lnTo>
                      <a:pt x="329" y="1250"/>
                    </a:lnTo>
                    <a:lnTo>
                      <a:pt x="329" y="1250"/>
                    </a:lnTo>
                    <a:lnTo>
                      <a:pt x="329" y="1248"/>
                    </a:lnTo>
                    <a:lnTo>
                      <a:pt x="326" y="1246"/>
                    </a:lnTo>
                    <a:lnTo>
                      <a:pt x="326" y="1244"/>
                    </a:lnTo>
                    <a:lnTo>
                      <a:pt x="324" y="1244"/>
                    </a:lnTo>
                    <a:lnTo>
                      <a:pt x="322" y="1242"/>
                    </a:lnTo>
                    <a:lnTo>
                      <a:pt x="322" y="1240"/>
                    </a:lnTo>
                    <a:lnTo>
                      <a:pt x="320" y="1240"/>
                    </a:lnTo>
                    <a:lnTo>
                      <a:pt x="320" y="1238"/>
                    </a:lnTo>
                    <a:lnTo>
                      <a:pt x="320" y="1236"/>
                    </a:lnTo>
                    <a:lnTo>
                      <a:pt x="320" y="1234"/>
                    </a:lnTo>
                    <a:lnTo>
                      <a:pt x="322" y="1234"/>
                    </a:lnTo>
                    <a:lnTo>
                      <a:pt x="322" y="1232"/>
                    </a:lnTo>
                    <a:lnTo>
                      <a:pt x="324" y="1230"/>
                    </a:lnTo>
                    <a:lnTo>
                      <a:pt x="322" y="1228"/>
                    </a:lnTo>
                    <a:lnTo>
                      <a:pt x="320" y="1228"/>
                    </a:lnTo>
                    <a:lnTo>
                      <a:pt x="322" y="1226"/>
                    </a:lnTo>
                    <a:lnTo>
                      <a:pt x="322" y="1224"/>
                    </a:lnTo>
                    <a:lnTo>
                      <a:pt x="324" y="1224"/>
                    </a:lnTo>
                    <a:lnTo>
                      <a:pt x="324" y="1223"/>
                    </a:lnTo>
                    <a:lnTo>
                      <a:pt x="326" y="1221"/>
                    </a:lnTo>
                    <a:lnTo>
                      <a:pt x="324" y="1219"/>
                    </a:lnTo>
                    <a:lnTo>
                      <a:pt x="324" y="1219"/>
                    </a:lnTo>
                    <a:lnTo>
                      <a:pt x="322" y="1219"/>
                    </a:lnTo>
                    <a:lnTo>
                      <a:pt x="320" y="1219"/>
                    </a:lnTo>
                    <a:lnTo>
                      <a:pt x="318" y="1219"/>
                    </a:lnTo>
                    <a:lnTo>
                      <a:pt x="316" y="1219"/>
                    </a:lnTo>
                    <a:lnTo>
                      <a:pt x="313" y="1219"/>
                    </a:lnTo>
                    <a:lnTo>
                      <a:pt x="311" y="1219"/>
                    </a:lnTo>
                    <a:lnTo>
                      <a:pt x="309" y="1219"/>
                    </a:lnTo>
                    <a:lnTo>
                      <a:pt x="309" y="1221"/>
                    </a:lnTo>
                    <a:lnTo>
                      <a:pt x="309" y="1221"/>
                    </a:lnTo>
                    <a:lnTo>
                      <a:pt x="307" y="1223"/>
                    </a:lnTo>
                    <a:lnTo>
                      <a:pt x="307" y="1224"/>
                    </a:lnTo>
                    <a:lnTo>
                      <a:pt x="307" y="1226"/>
                    </a:lnTo>
                    <a:lnTo>
                      <a:pt x="305" y="1226"/>
                    </a:lnTo>
                    <a:lnTo>
                      <a:pt x="305" y="1228"/>
                    </a:lnTo>
                    <a:lnTo>
                      <a:pt x="303" y="1228"/>
                    </a:lnTo>
                    <a:lnTo>
                      <a:pt x="301" y="1228"/>
                    </a:lnTo>
                    <a:lnTo>
                      <a:pt x="298" y="1228"/>
                    </a:lnTo>
                    <a:lnTo>
                      <a:pt x="298" y="1228"/>
                    </a:lnTo>
                    <a:lnTo>
                      <a:pt x="296" y="1228"/>
                    </a:lnTo>
                    <a:lnTo>
                      <a:pt x="294" y="1228"/>
                    </a:lnTo>
                    <a:lnTo>
                      <a:pt x="292" y="1228"/>
                    </a:lnTo>
                    <a:lnTo>
                      <a:pt x="290" y="1226"/>
                    </a:lnTo>
                    <a:lnTo>
                      <a:pt x="290" y="1228"/>
                    </a:lnTo>
                    <a:lnTo>
                      <a:pt x="288" y="1226"/>
                    </a:lnTo>
                    <a:lnTo>
                      <a:pt x="288" y="1226"/>
                    </a:lnTo>
                    <a:lnTo>
                      <a:pt x="286" y="1228"/>
                    </a:lnTo>
                    <a:lnTo>
                      <a:pt x="286" y="1230"/>
                    </a:lnTo>
                    <a:lnTo>
                      <a:pt x="283" y="1230"/>
                    </a:lnTo>
                    <a:lnTo>
                      <a:pt x="281" y="1230"/>
                    </a:lnTo>
                    <a:lnTo>
                      <a:pt x="279" y="1230"/>
                    </a:lnTo>
                    <a:lnTo>
                      <a:pt x="279" y="1230"/>
                    </a:lnTo>
                    <a:lnTo>
                      <a:pt x="277" y="1230"/>
                    </a:lnTo>
                    <a:lnTo>
                      <a:pt x="275" y="1230"/>
                    </a:lnTo>
                    <a:lnTo>
                      <a:pt x="275" y="1232"/>
                    </a:lnTo>
                    <a:lnTo>
                      <a:pt x="273" y="1234"/>
                    </a:lnTo>
                    <a:lnTo>
                      <a:pt x="271" y="1232"/>
                    </a:lnTo>
                    <a:lnTo>
                      <a:pt x="271" y="1232"/>
                    </a:lnTo>
                    <a:lnTo>
                      <a:pt x="268" y="1230"/>
                    </a:lnTo>
                    <a:lnTo>
                      <a:pt x="268" y="1230"/>
                    </a:lnTo>
                    <a:lnTo>
                      <a:pt x="266" y="1232"/>
                    </a:lnTo>
                    <a:lnTo>
                      <a:pt x="264" y="1232"/>
                    </a:lnTo>
                    <a:lnTo>
                      <a:pt x="262" y="1234"/>
                    </a:lnTo>
                    <a:lnTo>
                      <a:pt x="262" y="1234"/>
                    </a:lnTo>
                    <a:lnTo>
                      <a:pt x="260" y="1234"/>
                    </a:lnTo>
                    <a:lnTo>
                      <a:pt x="258" y="1234"/>
                    </a:lnTo>
                    <a:lnTo>
                      <a:pt x="256" y="1236"/>
                    </a:lnTo>
                    <a:lnTo>
                      <a:pt x="253" y="1238"/>
                    </a:lnTo>
                    <a:lnTo>
                      <a:pt x="253" y="1238"/>
                    </a:lnTo>
                    <a:lnTo>
                      <a:pt x="251" y="1236"/>
                    </a:lnTo>
                    <a:lnTo>
                      <a:pt x="249" y="1236"/>
                    </a:lnTo>
                    <a:lnTo>
                      <a:pt x="247" y="1236"/>
                    </a:lnTo>
                    <a:lnTo>
                      <a:pt x="245" y="1236"/>
                    </a:lnTo>
                    <a:lnTo>
                      <a:pt x="243" y="1236"/>
                    </a:lnTo>
                    <a:lnTo>
                      <a:pt x="243" y="1238"/>
                    </a:lnTo>
                    <a:lnTo>
                      <a:pt x="243" y="1240"/>
                    </a:lnTo>
                    <a:lnTo>
                      <a:pt x="243" y="1240"/>
                    </a:lnTo>
                    <a:lnTo>
                      <a:pt x="243" y="1242"/>
                    </a:lnTo>
                    <a:lnTo>
                      <a:pt x="240" y="1242"/>
                    </a:lnTo>
                    <a:lnTo>
                      <a:pt x="238" y="1240"/>
                    </a:lnTo>
                    <a:lnTo>
                      <a:pt x="236" y="1240"/>
                    </a:lnTo>
                    <a:lnTo>
                      <a:pt x="236" y="1240"/>
                    </a:lnTo>
                    <a:lnTo>
                      <a:pt x="234" y="1240"/>
                    </a:lnTo>
                    <a:lnTo>
                      <a:pt x="232" y="1238"/>
                    </a:lnTo>
                    <a:lnTo>
                      <a:pt x="230" y="1238"/>
                    </a:lnTo>
                    <a:lnTo>
                      <a:pt x="230" y="1238"/>
                    </a:lnTo>
                    <a:lnTo>
                      <a:pt x="228" y="1240"/>
                    </a:lnTo>
                    <a:lnTo>
                      <a:pt x="225" y="1240"/>
                    </a:lnTo>
                    <a:lnTo>
                      <a:pt x="223" y="1240"/>
                    </a:lnTo>
                    <a:lnTo>
                      <a:pt x="221" y="1240"/>
                    </a:lnTo>
                    <a:lnTo>
                      <a:pt x="219" y="1240"/>
                    </a:lnTo>
                    <a:lnTo>
                      <a:pt x="219" y="1240"/>
                    </a:lnTo>
                    <a:lnTo>
                      <a:pt x="219" y="1238"/>
                    </a:lnTo>
                    <a:lnTo>
                      <a:pt x="219" y="1236"/>
                    </a:lnTo>
                    <a:lnTo>
                      <a:pt x="217" y="1234"/>
                    </a:lnTo>
                    <a:lnTo>
                      <a:pt x="217" y="1232"/>
                    </a:lnTo>
                    <a:lnTo>
                      <a:pt x="217" y="1230"/>
                    </a:lnTo>
                    <a:lnTo>
                      <a:pt x="217" y="1230"/>
                    </a:lnTo>
                    <a:lnTo>
                      <a:pt x="215" y="1228"/>
                    </a:lnTo>
                    <a:lnTo>
                      <a:pt x="213" y="1228"/>
                    </a:lnTo>
                    <a:lnTo>
                      <a:pt x="210" y="1230"/>
                    </a:lnTo>
                    <a:lnTo>
                      <a:pt x="210" y="1230"/>
                    </a:lnTo>
                    <a:lnTo>
                      <a:pt x="208" y="1230"/>
                    </a:lnTo>
                    <a:lnTo>
                      <a:pt x="206" y="1228"/>
                    </a:lnTo>
                    <a:lnTo>
                      <a:pt x="204" y="1228"/>
                    </a:lnTo>
                    <a:lnTo>
                      <a:pt x="204" y="1228"/>
                    </a:lnTo>
                    <a:lnTo>
                      <a:pt x="202" y="1228"/>
                    </a:lnTo>
                    <a:lnTo>
                      <a:pt x="200" y="1228"/>
                    </a:lnTo>
                    <a:lnTo>
                      <a:pt x="198" y="1228"/>
                    </a:lnTo>
                    <a:lnTo>
                      <a:pt x="198" y="1230"/>
                    </a:lnTo>
                    <a:lnTo>
                      <a:pt x="195" y="1230"/>
                    </a:lnTo>
                    <a:lnTo>
                      <a:pt x="193" y="1228"/>
                    </a:lnTo>
                    <a:lnTo>
                      <a:pt x="193" y="1228"/>
                    </a:lnTo>
                    <a:lnTo>
                      <a:pt x="191" y="1228"/>
                    </a:lnTo>
                    <a:lnTo>
                      <a:pt x="189" y="1226"/>
                    </a:lnTo>
                    <a:lnTo>
                      <a:pt x="189" y="1224"/>
                    </a:lnTo>
                    <a:lnTo>
                      <a:pt x="187" y="1224"/>
                    </a:lnTo>
                    <a:lnTo>
                      <a:pt x="185" y="1223"/>
                    </a:lnTo>
                    <a:lnTo>
                      <a:pt x="185" y="1221"/>
                    </a:lnTo>
                    <a:lnTo>
                      <a:pt x="185" y="1221"/>
                    </a:lnTo>
                    <a:lnTo>
                      <a:pt x="185" y="1219"/>
                    </a:lnTo>
                    <a:lnTo>
                      <a:pt x="182" y="1217"/>
                    </a:lnTo>
                    <a:lnTo>
                      <a:pt x="182" y="1217"/>
                    </a:lnTo>
                    <a:lnTo>
                      <a:pt x="180" y="1219"/>
                    </a:lnTo>
                    <a:lnTo>
                      <a:pt x="178" y="1219"/>
                    </a:lnTo>
                    <a:lnTo>
                      <a:pt x="176" y="1219"/>
                    </a:lnTo>
                    <a:lnTo>
                      <a:pt x="176" y="1219"/>
                    </a:lnTo>
                    <a:lnTo>
                      <a:pt x="176" y="1217"/>
                    </a:lnTo>
                    <a:lnTo>
                      <a:pt x="174" y="1215"/>
                    </a:lnTo>
                    <a:lnTo>
                      <a:pt x="172" y="1215"/>
                    </a:lnTo>
                    <a:lnTo>
                      <a:pt x="172" y="1213"/>
                    </a:lnTo>
                    <a:lnTo>
                      <a:pt x="170" y="1213"/>
                    </a:lnTo>
                    <a:lnTo>
                      <a:pt x="170" y="1211"/>
                    </a:lnTo>
                    <a:lnTo>
                      <a:pt x="167" y="1209"/>
                    </a:lnTo>
                    <a:lnTo>
                      <a:pt x="167" y="1207"/>
                    </a:lnTo>
                    <a:lnTo>
                      <a:pt x="167" y="1207"/>
                    </a:lnTo>
                    <a:lnTo>
                      <a:pt x="165" y="1207"/>
                    </a:lnTo>
                    <a:lnTo>
                      <a:pt x="163" y="1207"/>
                    </a:lnTo>
                    <a:lnTo>
                      <a:pt x="163" y="1205"/>
                    </a:lnTo>
                    <a:lnTo>
                      <a:pt x="161" y="1205"/>
                    </a:lnTo>
                    <a:lnTo>
                      <a:pt x="159" y="1203"/>
                    </a:lnTo>
                    <a:lnTo>
                      <a:pt x="159" y="1203"/>
                    </a:lnTo>
                    <a:lnTo>
                      <a:pt x="157" y="1205"/>
                    </a:lnTo>
                    <a:lnTo>
                      <a:pt x="155" y="1205"/>
                    </a:lnTo>
                    <a:lnTo>
                      <a:pt x="152" y="1207"/>
                    </a:lnTo>
                    <a:lnTo>
                      <a:pt x="150" y="1205"/>
                    </a:lnTo>
                    <a:lnTo>
                      <a:pt x="150" y="1203"/>
                    </a:lnTo>
                    <a:lnTo>
                      <a:pt x="148" y="1203"/>
                    </a:lnTo>
                    <a:lnTo>
                      <a:pt x="148" y="1201"/>
                    </a:lnTo>
                    <a:lnTo>
                      <a:pt x="146" y="1201"/>
                    </a:lnTo>
                    <a:lnTo>
                      <a:pt x="144" y="1199"/>
                    </a:lnTo>
                    <a:lnTo>
                      <a:pt x="142" y="1199"/>
                    </a:lnTo>
                    <a:lnTo>
                      <a:pt x="140" y="1197"/>
                    </a:lnTo>
                    <a:lnTo>
                      <a:pt x="140" y="1197"/>
                    </a:lnTo>
                    <a:lnTo>
                      <a:pt x="137" y="1197"/>
                    </a:lnTo>
                    <a:lnTo>
                      <a:pt x="135" y="1195"/>
                    </a:lnTo>
                    <a:lnTo>
                      <a:pt x="135" y="1193"/>
                    </a:lnTo>
                    <a:lnTo>
                      <a:pt x="133" y="1193"/>
                    </a:lnTo>
                    <a:lnTo>
                      <a:pt x="131" y="1193"/>
                    </a:lnTo>
                    <a:lnTo>
                      <a:pt x="131" y="1191"/>
                    </a:lnTo>
                    <a:lnTo>
                      <a:pt x="129" y="1193"/>
                    </a:lnTo>
                    <a:lnTo>
                      <a:pt x="127" y="1193"/>
                    </a:lnTo>
                    <a:lnTo>
                      <a:pt x="127" y="1193"/>
                    </a:lnTo>
                    <a:lnTo>
                      <a:pt x="125" y="1193"/>
                    </a:lnTo>
                    <a:lnTo>
                      <a:pt x="122" y="1195"/>
                    </a:lnTo>
                    <a:lnTo>
                      <a:pt x="120" y="1195"/>
                    </a:lnTo>
                    <a:lnTo>
                      <a:pt x="118" y="1195"/>
                    </a:lnTo>
                    <a:lnTo>
                      <a:pt x="118" y="1195"/>
                    </a:lnTo>
                    <a:lnTo>
                      <a:pt x="116" y="1193"/>
                    </a:lnTo>
                    <a:lnTo>
                      <a:pt x="116" y="1191"/>
                    </a:lnTo>
                    <a:lnTo>
                      <a:pt x="114" y="1191"/>
                    </a:lnTo>
                    <a:lnTo>
                      <a:pt x="112" y="1191"/>
                    </a:lnTo>
                    <a:lnTo>
                      <a:pt x="109" y="1191"/>
                    </a:lnTo>
                    <a:lnTo>
                      <a:pt x="109" y="1189"/>
                    </a:lnTo>
                    <a:lnTo>
                      <a:pt x="107" y="1187"/>
                    </a:lnTo>
                    <a:lnTo>
                      <a:pt x="107" y="1185"/>
                    </a:lnTo>
                    <a:lnTo>
                      <a:pt x="107" y="1185"/>
                    </a:lnTo>
                    <a:lnTo>
                      <a:pt x="107" y="1183"/>
                    </a:lnTo>
                    <a:lnTo>
                      <a:pt x="107" y="1181"/>
                    </a:lnTo>
                    <a:lnTo>
                      <a:pt x="107" y="1179"/>
                    </a:lnTo>
                    <a:lnTo>
                      <a:pt x="107" y="1177"/>
                    </a:lnTo>
                    <a:lnTo>
                      <a:pt x="107" y="1175"/>
                    </a:lnTo>
                    <a:lnTo>
                      <a:pt x="107" y="1173"/>
                    </a:lnTo>
                    <a:lnTo>
                      <a:pt x="107" y="1171"/>
                    </a:lnTo>
                    <a:lnTo>
                      <a:pt x="105" y="1171"/>
                    </a:lnTo>
                    <a:lnTo>
                      <a:pt x="103" y="1171"/>
                    </a:lnTo>
                    <a:lnTo>
                      <a:pt x="101" y="1169"/>
                    </a:lnTo>
                    <a:lnTo>
                      <a:pt x="101" y="1169"/>
                    </a:lnTo>
                    <a:lnTo>
                      <a:pt x="99" y="1169"/>
                    </a:lnTo>
                    <a:lnTo>
                      <a:pt x="99" y="1167"/>
                    </a:lnTo>
                    <a:lnTo>
                      <a:pt x="99" y="1167"/>
                    </a:lnTo>
                    <a:lnTo>
                      <a:pt x="97" y="1165"/>
                    </a:lnTo>
                    <a:lnTo>
                      <a:pt x="94" y="1165"/>
                    </a:lnTo>
                    <a:lnTo>
                      <a:pt x="94" y="1165"/>
                    </a:lnTo>
                    <a:lnTo>
                      <a:pt x="94" y="1163"/>
                    </a:lnTo>
                    <a:lnTo>
                      <a:pt x="94" y="1161"/>
                    </a:lnTo>
                    <a:lnTo>
                      <a:pt x="97" y="1159"/>
                    </a:lnTo>
                    <a:lnTo>
                      <a:pt x="94" y="1157"/>
                    </a:lnTo>
                    <a:lnTo>
                      <a:pt x="94" y="1157"/>
                    </a:lnTo>
                    <a:lnTo>
                      <a:pt x="92" y="1155"/>
                    </a:lnTo>
                    <a:lnTo>
                      <a:pt x="90" y="1155"/>
                    </a:lnTo>
                    <a:lnTo>
                      <a:pt x="90" y="1153"/>
                    </a:lnTo>
                    <a:lnTo>
                      <a:pt x="88" y="1151"/>
                    </a:lnTo>
                    <a:lnTo>
                      <a:pt x="86" y="1151"/>
                    </a:lnTo>
                    <a:lnTo>
                      <a:pt x="86" y="1149"/>
                    </a:lnTo>
                    <a:lnTo>
                      <a:pt x="86" y="1147"/>
                    </a:lnTo>
                    <a:lnTo>
                      <a:pt x="84" y="1147"/>
                    </a:lnTo>
                    <a:lnTo>
                      <a:pt x="84" y="1145"/>
                    </a:lnTo>
                    <a:lnTo>
                      <a:pt x="84" y="1143"/>
                    </a:lnTo>
                    <a:lnTo>
                      <a:pt x="84" y="1141"/>
                    </a:lnTo>
                    <a:lnTo>
                      <a:pt x="82" y="1141"/>
                    </a:lnTo>
                    <a:lnTo>
                      <a:pt x="79" y="1139"/>
                    </a:lnTo>
                    <a:lnTo>
                      <a:pt x="77" y="1139"/>
                    </a:lnTo>
                    <a:lnTo>
                      <a:pt x="77" y="1139"/>
                    </a:lnTo>
                    <a:lnTo>
                      <a:pt x="75" y="1139"/>
                    </a:lnTo>
                    <a:lnTo>
                      <a:pt x="73" y="1137"/>
                    </a:lnTo>
                    <a:lnTo>
                      <a:pt x="73" y="1135"/>
                    </a:lnTo>
                    <a:lnTo>
                      <a:pt x="75" y="1135"/>
                    </a:lnTo>
                    <a:lnTo>
                      <a:pt x="75" y="1133"/>
                    </a:lnTo>
                    <a:lnTo>
                      <a:pt x="75" y="1131"/>
                    </a:lnTo>
                    <a:lnTo>
                      <a:pt x="75" y="1129"/>
                    </a:lnTo>
                    <a:lnTo>
                      <a:pt x="75" y="1127"/>
                    </a:lnTo>
                    <a:lnTo>
                      <a:pt x="75" y="1125"/>
                    </a:lnTo>
                    <a:lnTo>
                      <a:pt x="77" y="1123"/>
                    </a:lnTo>
                    <a:lnTo>
                      <a:pt x="75" y="1123"/>
                    </a:lnTo>
                    <a:lnTo>
                      <a:pt x="75" y="1121"/>
                    </a:lnTo>
                    <a:lnTo>
                      <a:pt x="77" y="1119"/>
                    </a:lnTo>
                    <a:lnTo>
                      <a:pt x="75" y="1117"/>
                    </a:lnTo>
                    <a:lnTo>
                      <a:pt x="75" y="1115"/>
                    </a:lnTo>
                    <a:lnTo>
                      <a:pt x="75" y="1113"/>
                    </a:lnTo>
                    <a:lnTo>
                      <a:pt x="77" y="1113"/>
                    </a:lnTo>
                    <a:lnTo>
                      <a:pt x="79" y="1113"/>
                    </a:lnTo>
                    <a:lnTo>
                      <a:pt x="79" y="1113"/>
                    </a:lnTo>
                    <a:lnTo>
                      <a:pt x="82" y="1111"/>
                    </a:lnTo>
                    <a:lnTo>
                      <a:pt x="84" y="1111"/>
                    </a:lnTo>
                    <a:lnTo>
                      <a:pt x="86" y="1113"/>
                    </a:lnTo>
                    <a:lnTo>
                      <a:pt x="86" y="1111"/>
                    </a:lnTo>
                    <a:lnTo>
                      <a:pt x="88" y="1111"/>
                    </a:lnTo>
                    <a:lnTo>
                      <a:pt x="88" y="1109"/>
                    </a:lnTo>
                    <a:lnTo>
                      <a:pt x="90" y="1111"/>
                    </a:lnTo>
                    <a:lnTo>
                      <a:pt x="92" y="1111"/>
                    </a:lnTo>
                    <a:lnTo>
                      <a:pt x="92" y="1109"/>
                    </a:lnTo>
                    <a:lnTo>
                      <a:pt x="90" y="1109"/>
                    </a:lnTo>
                    <a:lnTo>
                      <a:pt x="90" y="1107"/>
                    </a:lnTo>
                    <a:lnTo>
                      <a:pt x="88" y="1105"/>
                    </a:lnTo>
                    <a:lnTo>
                      <a:pt x="88" y="1105"/>
                    </a:lnTo>
                    <a:lnTo>
                      <a:pt x="86" y="1103"/>
                    </a:lnTo>
                    <a:lnTo>
                      <a:pt x="84" y="1103"/>
                    </a:lnTo>
                    <a:lnTo>
                      <a:pt x="82" y="1101"/>
                    </a:lnTo>
                    <a:lnTo>
                      <a:pt x="82" y="1099"/>
                    </a:lnTo>
                    <a:lnTo>
                      <a:pt x="82" y="1097"/>
                    </a:lnTo>
                    <a:lnTo>
                      <a:pt x="82" y="1095"/>
                    </a:lnTo>
                    <a:lnTo>
                      <a:pt x="79" y="1095"/>
                    </a:lnTo>
                    <a:lnTo>
                      <a:pt x="79" y="1093"/>
                    </a:lnTo>
                    <a:lnTo>
                      <a:pt x="77" y="1093"/>
                    </a:lnTo>
                    <a:lnTo>
                      <a:pt x="75" y="1091"/>
                    </a:lnTo>
                    <a:lnTo>
                      <a:pt x="73" y="1091"/>
                    </a:lnTo>
                    <a:lnTo>
                      <a:pt x="73" y="1089"/>
                    </a:lnTo>
                    <a:lnTo>
                      <a:pt x="71" y="1089"/>
                    </a:lnTo>
                    <a:lnTo>
                      <a:pt x="71" y="1087"/>
                    </a:lnTo>
                    <a:lnTo>
                      <a:pt x="71" y="1085"/>
                    </a:lnTo>
                    <a:lnTo>
                      <a:pt x="69" y="1083"/>
                    </a:lnTo>
                    <a:lnTo>
                      <a:pt x="69" y="1083"/>
                    </a:lnTo>
                    <a:lnTo>
                      <a:pt x="67" y="1081"/>
                    </a:lnTo>
                    <a:lnTo>
                      <a:pt x="67" y="1079"/>
                    </a:lnTo>
                    <a:lnTo>
                      <a:pt x="67" y="1077"/>
                    </a:lnTo>
                    <a:lnTo>
                      <a:pt x="67" y="1075"/>
                    </a:lnTo>
                    <a:lnTo>
                      <a:pt x="64" y="1075"/>
                    </a:lnTo>
                    <a:lnTo>
                      <a:pt x="64" y="1073"/>
                    </a:lnTo>
                    <a:lnTo>
                      <a:pt x="64" y="1071"/>
                    </a:lnTo>
                    <a:lnTo>
                      <a:pt x="64" y="1069"/>
                    </a:lnTo>
                    <a:lnTo>
                      <a:pt x="64" y="1067"/>
                    </a:lnTo>
                    <a:lnTo>
                      <a:pt x="67" y="1065"/>
                    </a:lnTo>
                    <a:lnTo>
                      <a:pt x="67" y="1065"/>
                    </a:lnTo>
                    <a:lnTo>
                      <a:pt x="69" y="1065"/>
                    </a:lnTo>
                    <a:lnTo>
                      <a:pt x="71" y="1063"/>
                    </a:lnTo>
                    <a:lnTo>
                      <a:pt x="71" y="1061"/>
                    </a:lnTo>
                    <a:lnTo>
                      <a:pt x="71" y="1059"/>
                    </a:lnTo>
                    <a:lnTo>
                      <a:pt x="73" y="1057"/>
                    </a:lnTo>
                    <a:lnTo>
                      <a:pt x="75" y="1059"/>
                    </a:lnTo>
                    <a:lnTo>
                      <a:pt x="75" y="1059"/>
                    </a:lnTo>
                    <a:lnTo>
                      <a:pt x="77" y="1057"/>
                    </a:lnTo>
                    <a:lnTo>
                      <a:pt x="79" y="1057"/>
                    </a:lnTo>
                    <a:lnTo>
                      <a:pt x="82" y="1057"/>
                    </a:lnTo>
                    <a:lnTo>
                      <a:pt x="82" y="1057"/>
                    </a:lnTo>
                    <a:lnTo>
                      <a:pt x="84" y="1055"/>
                    </a:lnTo>
                    <a:lnTo>
                      <a:pt x="84" y="1053"/>
                    </a:lnTo>
                    <a:lnTo>
                      <a:pt x="84" y="1053"/>
                    </a:lnTo>
                    <a:lnTo>
                      <a:pt x="86" y="1051"/>
                    </a:lnTo>
                    <a:lnTo>
                      <a:pt x="88" y="1051"/>
                    </a:lnTo>
                    <a:lnTo>
                      <a:pt x="88" y="1051"/>
                    </a:lnTo>
                    <a:lnTo>
                      <a:pt x="90" y="1049"/>
                    </a:lnTo>
                    <a:lnTo>
                      <a:pt x="90" y="1047"/>
                    </a:lnTo>
                    <a:lnTo>
                      <a:pt x="90" y="1045"/>
                    </a:lnTo>
                    <a:lnTo>
                      <a:pt x="90" y="1045"/>
                    </a:lnTo>
                    <a:lnTo>
                      <a:pt x="90" y="1043"/>
                    </a:lnTo>
                    <a:lnTo>
                      <a:pt x="90" y="1041"/>
                    </a:lnTo>
                    <a:lnTo>
                      <a:pt x="92" y="1039"/>
                    </a:lnTo>
                    <a:lnTo>
                      <a:pt x="92" y="1037"/>
                    </a:lnTo>
                    <a:lnTo>
                      <a:pt x="94" y="1037"/>
                    </a:lnTo>
                    <a:lnTo>
                      <a:pt x="94" y="1035"/>
                    </a:lnTo>
                    <a:lnTo>
                      <a:pt x="97" y="1033"/>
                    </a:lnTo>
                    <a:lnTo>
                      <a:pt x="97" y="1031"/>
                    </a:lnTo>
                    <a:lnTo>
                      <a:pt x="97" y="1031"/>
                    </a:lnTo>
                    <a:lnTo>
                      <a:pt x="99" y="1031"/>
                    </a:lnTo>
                    <a:lnTo>
                      <a:pt x="101" y="1031"/>
                    </a:lnTo>
                    <a:lnTo>
                      <a:pt x="101" y="1031"/>
                    </a:lnTo>
                    <a:lnTo>
                      <a:pt x="101" y="1029"/>
                    </a:lnTo>
                    <a:lnTo>
                      <a:pt x="101" y="1027"/>
                    </a:lnTo>
                    <a:lnTo>
                      <a:pt x="99" y="1027"/>
                    </a:lnTo>
                    <a:lnTo>
                      <a:pt x="99" y="1025"/>
                    </a:lnTo>
                    <a:lnTo>
                      <a:pt x="97" y="1023"/>
                    </a:lnTo>
                    <a:lnTo>
                      <a:pt x="97" y="1023"/>
                    </a:lnTo>
                    <a:lnTo>
                      <a:pt x="97" y="1021"/>
                    </a:lnTo>
                    <a:lnTo>
                      <a:pt x="97" y="1019"/>
                    </a:lnTo>
                    <a:lnTo>
                      <a:pt x="94" y="1017"/>
                    </a:lnTo>
                    <a:lnTo>
                      <a:pt x="97" y="1015"/>
                    </a:lnTo>
                    <a:lnTo>
                      <a:pt x="99" y="1015"/>
                    </a:lnTo>
                    <a:lnTo>
                      <a:pt x="99" y="1013"/>
                    </a:lnTo>
                    <a:lnTo>
                      <a:pt x="99" y="1011"/>
                    </a:lnTo>
                    <a:lnTo>
                      <a:pt x="99" y="1009"/>
                    </a:lnTo>
                    <a:lnTo>
                      <a:pt x="99" y="1009"/>
                    </a:lnTo>
                    <a:lnTo>
                      <a:pt x="101" y="1007"/>
                    </a:lnTo>
                    <a:lnTo>
                      <a:pt x="103" y="1007"/>
                    </a:lnTo>
                    <a:lnTo>
                      <a:pt x="105" y="1007"/>
                    </a:lnTo>
                    <a:lnTo>
                      <a:pt x="105" y="1005"/>
                    </a:lnTo>
                    <a:lnTo>
                      <a:pt x="107" y="1005"/>
                    </a:lnTo>
                    <a:lnTo>
                      <a:pt x="107" y="1003"/>
                    </a:lnTo>
                    <a:lnTo>
                      <a:pt x="109" y="1003"/>
                    </a:lnTo>
                    <a:lnTo>
                      <a:pt x="112" y="1003"/>
                    </a:lnTo>
                    <a:lnTo>
                      <a:pt x="114" y="1003"/>
                    </a:lnTo>
                    <a:lnTo>
                      <a:pt x="116" y="1003"/>
                    </a:lnTo>
                    <a:lnTo>
                      <a:pt x="116" y="1003"/>
                    </a:lnTo>
                    <a:lnTo>
                      <a:pt x="118" y="1003"/>
                    </a:lnTo>
                    <a:lnTo>
                      <a:pt x="120" y="1003"/>
                    </a:lnTo>
                    <a:lnTo>
                      <a:pt x="122" y="1003"/>
                    </a:lnTo>
                    <a:lnTo>
                      <a:pt x="125" y="1003"/>
                    </a:lnTo>
                    <a:lnTo>
                      <a:pt x="127" y="1005"/>
                    </a:lnTo>
                    <a:lnTo>
                      <a:pt x="127" y="1005"/>
                    </a:lnTo>
                    <a:lnTo>
                      <a:pt x="129" y="1005"/>
                    </a:lnTo>
                    <a:lnTo>
                      <a:pt x="131" y="1007"/>
                    </a:lnTo>
                    <a:lnTo>
                      <a:pt x="133" y="1007"/>
                    </a:lnTo>
                    <a:lnTo>
                      <a:pt x="135" y="1007"/>
                    </a:lnTo>
                    <a:lnTo>
                      <a:pt x="137" y="1005"/>
                    </a:lnTo>
                    <a:lnTo>
                      <a:pt x="135" y="1003"/>
                    </a:lnTo>
                    <a:lnTo>
                      <a:pt x="135" y="1003"/>
                    </a:lnTo>
                    <a:lnTo>
                      <a:pt x="135" y="1001"/>
                    </a:lnTo>
                    <a:lnTo>
                      <a:pt x="135" y="999"/>
                    </a:lnTo>
                    <a:lnTo>
                      <a:pt x="133" y="997"/>
                    </a:lnTo>
                    <a:lnTo>
                      <a:pt x="133" y="995"/>
                    </a:lnTo>
                    <a:lnTo>
                      <a:pt x="133" y="993"/>
                    </a:lnTo>
                    <a:lnTo>
                      <a:pt x="131" y="993"/>
                    </a:lnTo>
                    <a:lnTo>
                      <a:pt x="129" y="993"/>
                    </a:lnTo>
                    <a:lnTo>
                      <a:pt x="129" y="991"/>
                    </a:lnTo>
                    <a:lnTo>
                      <a:pt x="127" y="991"/>
                    </a:lnTo>
                    <a:lnTo>
                      <a:pt x="125" y="989"/>
                    </a:lnTo>
                    <a:lnTo>
                      <a:pt x="125" y="987"/>
                    </a:lnTo>
                    <a:lnTo>
                      <a:pt x="122" y="987"/>
                    </a:lnTo>
                    <a:lnTo>
                      <a:pt x="122" y="985"/>
                    </a:lnTo>
                    <a:lnTo>
                      <a:pt x="122" y="983"/>
                    </a:lnTo>
                    <a:lnTo>
                      <a:pt x="120" y="983"/>
                    </a:lnTo>
                    <a:lnTo>
                      <a:pt x="120" y="981"/>
                    </a:lnTo>
                    <a:lnTo>
                      <a:pt x="120" y="979"/>
                    </a:lnTo>
                    <a:lnTo>
                      <a:pt x="120" y="977"/>
                    </a:lnTo>
                    <a:lnTo>
                      <a:pt x="120" y="975"/>
                    </a:lnTo>
                    <a:lnTo>
                      <a:pt x="120" y="973"/>
                    </a:lnTo>
                    <a:lnTo>
                      <a:pt x="120" y="973"/>
                    </a:lnTo>
                    <a:lnTo>
                      <a:pt x="120" y="971"/>
                    </a:lnTo>
                    <a:lnTo>
                      <a:pt x="120" y="969"/>
                    </a:lnTo>
                    <a:lnTo>
                      <a:pt x="120" y="967"/>
                    </a:lnTo>
                    <a:lnTo>
                      <a:pt x="118" y="965"/>
                    </a:lnTo>
                    <a:lnTo>
                      <a:pt x="118" y="965"/>
                    </a:lnTo>
                    <a:lnTo>
                      <a:pt x="116" y="963"/>
                    </a:lnTo>
                    <a:lnTo>
                      <a:pt x="114" y="963"/>
                    </a:lnTo>
                    <a:lnTo>
                      <a:pt x="114" y="961"/>
                    </a:lnTo>
                    <a:lnTo>
                      <a:pt x="116" y="959"/>
                    </a:lnTo>
                    <a:lnTo>
                      <a:pt x="116" y="957"/>
                    </a:lnTo>
                    <a:lnTo>
                      <a:pt x="116" y="955"/>
                    </a:lnTo>
                    <a:lnTo>
                      <a:pt x="118" y="955"/>
                    </a:lnTo>
                    <a:lnTo>
                      <a:pt x="118" y="953"/>
                    </a:lnTo>
                    <a:lnTo>
                      <a:pt x="120" y="951"/>
                    </a:lnTo>
                    <a:lnTo>
                      <a:pt x="120" y="949"/>
                    </a:lnTo>
                    <a:lnTo>
                      <a:pt x="120" y="949"/>
                    </a:lnTo>
                    <a:lnTo>
                      <a:pt x="120" y="947"/>
                    </a:lnTo>
                    <a:lnTo>
                      <a:pt x="118" y="947"/>
                    </a:lnTo>
                    <a:lnTo>
                      <a:pt x="116" y="945"/>
                    </a:lnTo>
                    <a:lnTo>
                      <a:pt x="116" y="943"/>
                    </a:lnTo>
                    <a:lnTo>
                      <a:pt x="116" y="943"/>
                    </a:lnTo>
                    <a:lnTo>
                      <a:pt x="116" y="941"/>
                    </a:lnTo>
                    <a:lnTo>
                      <a:pt x="114" y="939"/>
                    </a:lnTo>
                    <a:lnTo>
                      <a:pt x="112" y="939"/>
                    </a:lnTo>
                    <a:lnTo>
                      <a:pt x="112" y="939"/>
                    </a:lnTo>
                    <a:lnTo>
                      <a:pt x="109" y="937"/>
                    </a:lnTo>
                    <a:lnTo>
                      <a:pt x="107" y="937"/>
                    </a:lnTo>
                    <a:lnTo>
                      <a:pt x="105" y="937"/>
                    </a:lnTo>
                    <a:lnTo>
                      <a:pt x="103" y="937"/>
                    </a:lnTo>
                    <a:lnTo>
                      <a:pt x="101" y="935"/>
                    </a:lnTo>
                    <a:lnTo>
                      <a:pt x="101" y="935"/>
                    </a:lnTo>
                    <a:lnTo>
                      <a:pt x="99" y="933"/>
                    </a:lnTo>
                    <a:lnTo>
                      <a:pt x="97" y="933"/>
                    </a:lnTo>
                    <a:lnTo>
                      <a:pt x="94" y="931"/>
                    </a:lnTo>
                    <a:lnTo>
                      <a:pt x="94" y="931"/>
                    </a:lnTo>
                    <a:lnTo>
                      <a:pt x="92" y="931"/>
                    </a:lnTo>
                    <a:lnTo>
                      <a:pt x="90" y="933"/>
                    </a:lnTo>
                    <a:lnTo>
                      <a:pt x="90" y="933"/>
                    </a:lnTo>
                    <a:lnTo>
                      <a:pt x="90" y="935"/>
                    </a:lnTo>
                    <a:lnTo>
                      <a:pt x="88" y="937"/>
                    </a:lnTo>
                    <a:lnTo>
                      <a:pt x="86" y="937"/>
                    </a:lnTo>
                    <a:lnTo>
                      <a:pt x="84" y="937"/>
                    </a:lnTo>
                    <a:lnTo>
                      <a:pt x="84" y="937"/>
                    </a:lnTo>
                    <a:lnTo>
                      <a:pt x="82" y="937"/>
                    </a:lnTo>
                    <a:lnTo>
                      <a:pt x="79" y="937"/>
                    </a:lnTo>
                    <a:lnTo>
                      <a:pt x="77" y="937"/>
                    </a:lnTo>
                    <a:lnTo>
                      <a:pt x="75" y="935"/>
                    </a:lnTo>
                    <a:lnTo>
                      <a:pt x="75" y="935"/>
                    </a:lnTo>
                    <a:lnTo>
                      <a:pt x="73" y="935"/>
                    </a:lnTo>
                    <a:lnTo>
                      <a:pt x="71" y="935"/>
                    </a:lnTo>
                    <a:lnTo>
                      <a:pt x="69" y="933"/>
                    </a:lnTo>
                    <a:lnTo>
                      <a:pt x="69" y="931"/>
                    </a:lnTo>
                    <a:lnTo>
                      <a:pt x="67" y="931"/>
                    </a:lnTo>
                    <a:lnTo>
                      <a:pt x="64" y="931"/>
                    </a:lnTo>
                    <a:lnTo>
                      <a:pt x="62" y="929"/>
                    </a:lnTo>
                    <a:lnTo>
                      <a:pt x="62" y="929"/>
                    </a:lnTo>
                    <a:lnTo>
                      <a:pt x="60" y="927"/>
                    </a:lnTo>
                    <a:lnTo>
                      <a:pt x="58" y="927"/>
                    </a:lnTo>
                    <a:lnTo>
                      <a:pt x="56" y="925"/>
                    </a:lnTo>
                    <a:lnTo>
                      <a:pt x="56" y="925"/>
                    </a:lnTo>
                    <a:lnTo>
                      <a:pt x="54" y="923"/>
                    </a:lnTo>
                    <a:lnTo>
                      <a:pt x="51" y="923"/>
                    </a:lnTo>
                    <a:lnTo>
                      <a:pt x="51" y="921"/>
                    </a:lnTo>
                    <a:lnTo>
                      <a:pt x="51" y="919"/>
                    </a:lnTo>
                    <a:lnTo>
                      <a:pt x="51" y="917"/>
                    </a:lnTo>
                    <a:lnTo>
                      <a:pt x="49" y="919"/>
                    </a:lnTo>
                    <a:lnTo>
                      <a:pt x="47" y="917"/>
                    </a:lnTo>
                    <a:lnTo>
                      <a:pt x="45" y="917"/>
                    </a:lnTo>
                    <a:lnTo>
                      <a:pt x="45" y="915"/>
                    </a:lnTo>
                    <a:lnTo>
                      <a:pt x="43" y="913"/>
                    </a:lnTo>
                    <a:lnTo>
                      <a:pt x="43" y="913"/>
                    </a:lnTo>
                    <a:lnTo>
                      <a:pt x="41" y="913"/>
                    </a:lnTo>
                    <a:lnTo>
                      <a:pt x="39" y="913"/>
                    </a:lnTo>
                    <a:lnTo>
                      <a:pt x="36" y="911"/>
                    </a:lnTo>
                    <a:lnTo>
                      <a:pt x="36" y="909"/>
                    </a:lnTo>
                    <a:lnTo>
                      <a:pt x="36" y="907"/>
                    </a:lnTo>
                    <a:lnTo>
                      <a:pt x="36" y="907"/>
                    </a:lnTo>
                    <a:lnTo>
                      <a:pt x="36" y="905"/>
                    </a:lnTo>
                    <a:lnTo>
                      <a:pt x="36" y="903"/>
                    </a:lnTo>
                    <a:lnTo>
                      <a:pt x="36" y="901"/>
                    </a:lnTo>
                    <a:lnTo>
                      <a:pt x="39" y="901"/>
                    </a:lnTo>
                    <a:lnTo>
                      <a:pt x="39" y="899"/>
                    </a:lnTo>
                    <a:lnTo>
                      <a:pt x="36" y="897"/>
                    </a:lnTo>
                    <a:lnTo>
                      <a:pt x="36" y="899"/>
                    </a:lnTo>
                    <a:lnTo>
                      <a:pt x="34" y="899"/>
                    </a:lnTo>
                    <a:lnTo>
                      <a:pt x="36" y="897"/>
                    </a:lnTo>
                    <a:lnTo>
                      <a:pt x="36" y="897"/>
                    </a:lnTo>
                    <a:lnTo>
                      <a:pt x="39" y="895"/>
                    </a:lnTo>
                    <a:lnTo>
                      <a:pt x="39" y="893"/>
                    </a:lnTo>
                    <a:lnTo>
                      <a:pt x="41" y="891"/>
                    </a:lnTo>
                    <a:lnTo>
                      <a:pt x="41" y="889"/>
                    </a:lnTo>
                    <a:lnTo>
                      <a:pt x="41" y="889"/>
                    </a:lnTo>
                    <a:lnTo>
                      <a:pt x="41" y="887"/>
                    </a:lnTo>
                    <a:lnTo>
                      <a:pt x="41" y="885"/>
                    </a:lnTo>
                    <a:lnTo>
                      <a:pt x="39" y="883"/>
                    </a:lnTo>
                    <a:lnTo>
                      <a:pt x="39" y="883"/>
                    </a:lnTo>
                    <a:lnTo>
                      <a:pt x="36" y="881"/>
                    </a:lnTo>
                    <a:lnTo>
                      <a:pt x="36" y="879"/>
                    </a:lnTo>
                    <a:lnTo>
                      <a:pt x="34" y="877"/>
                    </a:lnTo>
                    <a:lnTo>
                      <a:pt x="34" y="877"/>
                    </a:lnTo>
                    <a:lnTo>
                      <a:pt x="32" y="875"/>
                    </a:lnTo>
                    <a:lnTo>
                      <a:pt x="34" y="875"/>
                    </a:lnTo>
                    <a:lnTo>
                      <a:pt x="36" y="875"/>
                    </a:lnTo>
                    <a:lnTo>
                      <a:pt x="36" y="873"/>
                    </a:lnTo>
                    <a:lnTo>
                      <a:pt x="36" y="871"/>
                    </a:lnTo>
                    <a:lnTo>
                      <a:pt x="36" y="869"/>
                    </a:lnTo>
                    <a:lnTo>
                      <a:pt x="36" y="867"/>
                    </a:lnTo>
                    <a:lnTo>
                      <a:pt x="34" y="865"/>
                    </a:lnTo>
                    <a:lnTo>
                      <a:pt x="34" y="865"/>
                    </a:lnTo>
                    <a:lnTo>
                      <a:pt x="32" y="865"/>
                    </a:lnTo>
                    <a:lnTo>
                      <a:pt x="30" y="864"/>
                    </a:lnTo>
                    <a:lnTo>
                      <a:pt x="28" y="864"/>
                    </a:lnTo>
                    <a:lnTo>
                      <a:pt x="26" y="864"/>
                    </a:lnTo>
                    <a:lnTo>
                      <a:pt x="24" y="864"/>
                    </a:lnTo>
                    <a:lnTo>
                      <a:pt x="21" y="864"/>
                    </a:lnTo>
                    <a:lnTo>
                      <a:pt x="19" y="864"/>
                    </a:lnTo>
                    <a:lnTo>
                      <a:pt x="17" y="864"/>
                    </a:lnTo>
                    <a:lnTo>
                      <a:pt x="17" y="864"/>
                    </a:lnTo>
                    <a:lnTo>
                      <a:pt x="15" y="864"/>
                    </a:lnTo>
                    <a:lnTo>
                      <a:pt x="13" y="864"/>
                    </a:lnTo>
                    <a:lnTo>
                      <a:pt x="13" y="862"/>
                    </a:lnTo>
                    <a:lnTo>
                      <a:pt x="11" y="860"/>
                    </a:lnTo>
                    <a:lnTo>
                      <a:pt x="11" y="860"/>
                    </a:lnTo>
                    <a:lnTo>
                      <a:pt x="11" y="858"/>
                    </a:lnTo>
                    <a:lnTo>
                      <a:pt x="11" y="856"/>
                    </a:lnTo>
                    <a:lnTo>
                      <a:pt x="13" y="854"/>
                    </a:lnTo>
                    <a:lnTo>
                      <a:pt x="11" y="854"/>
                    </a:lnTo>
                    <a:lnTo>
                      <a:pt x="11" y="852"/>
                    </a:lnTo>
                    <a:lnTo>
                      <a:pt x="9" y="850"/>
                    </a:lnTo>
                    <a:lnTo>
                      <a:pt x="11" y="848"/>
                    </a:lnTo>
                    <a:lnTo>
                      <a:pt x="11" y="848"/>
                    </a:lnTo>
                    <a:lnTo>
                      <a:pt x="11" y="846"/>
                    </a:lnTo>
                    <a:lnTo>
                      <a:pt x="11" y="844"/>
                    </a:lnTo>
                    <a:lnTo>
                      <a:pt x="9" y="842"/>
                    </a:lnTo>
                    <a:lnTo>
                      <a:pt x="6" y="842"/>
                    </a:lnTo>
                    <a:lnTo>
                      <a:pt x="4" y="842"/>
                    </a:lnTo>
                    <a:lnTo>
                      <a:pt x="4" y="840"/>
                    </a:lnTo>
                    <a:lnTo>
                      <a:pt x="6" y="838"/>
                    </a:lnTo>
                    <a:lnTo>
                      <a:pt x="4" y="836"/>
                    </a:lnTo>
                    <a:lnTo>
                      <a:pt x="4" y="836"/>
                    </a:lnTo>
                    <a:lnTo>
                      <a:pt x="2" y="834"/>
                    </a:lnTo>
                    <a:lnTo>
                      <a:pt x="2" y="832"/>
                    </a:lnTo>
                    <a:lnTo>
                      <a:pt x="0" y="830"/>
                    </a:lnTo>
                    <a:lnTo>
                      <a:pt x="0" y="830"/>
                    </a:lnTo>
                    <a:lnTo>
                      <a:pt x="0" y="828"/>
                    </a:lnTo>
                    <a:lnTo>
                      <a:pt x="2" y="826"/>
                    </a:lnTo>
                    <a:lnTo>
                      <a:pt x="2" y="824"/>
                    </a:lnTo>
                    <a:lnTo>
                      <a:pt x="4" y="824"/>
                    </a:lnTo>
                    <a:lnTo>
                      <a:pt x="6" y="824"/>
                    </a:lnTo>
                    <a:lnTo>
                      <a:pt x="6" y="824"/>
                    </a:lnTo>
                    <a:lnTo>
                      <a:pt x="9" y="822"/>
                    </a:lnTo>
                    <a:lnTo>
                      <a:pt x="11" y="822"/>
                    </a:lnTo>
                    <a:lnTo>
                      <a:pt x="13" y="822"/>
                    </a:lnTo>
                    <a:lnTo>
                      <a:pt x="13" y="822"/>
                    </a:lnTo>
                    <a:lnTo>
                      <a:pt x="15" y="820"/>
                    </a:lnTo>
                    <a:lnTo>
                      <a:pt x="15" y="818"/>
                    </a:lnTo>
                    <a:lnTo>
                      <a:pt x="15" y="816"/>
                    </a:lnTo>
                    <a:lnTo>
                      <a:pt x="17" y="814"/>
                    </a:lnTo>
                    <a:lnTo>
                      <a:pt x="19" y="814"/>
                    </a:lnTo>
                    <a:lnTo>
                      <a:pt x="21" y="816"/>
                    </a:lnTo>
                    <a:lnTo>
                      <a:pt x="21" y="814"/>
                    </a:lnTo>
                    <a:lnTo>
                      <a:pt x="24" y="814"/>
                    </a:lnTo>
                    <a:lnTo>
                      <a:pt x="26" y="814"/>
                    </a:lnTo>
                    <a:lnTo>
                      <a:pt x="28" y="814"/>
                    </a:lnTo>
                    <a:lnTo>
                      <a:pt x="30" y="814"/>
                    </a:lnTo>
                    <a:lnTo>
                      <a:pt x="32" y="816"/>
                    </a:lnTo>
                    <a:lnTo>
                      <a:pt x="32" y="816"/>
                    </a:lnTo>
                    <a:lnTo>
                      <a:pt x="34" y="816"/>
                    </a:lnTo>
                    <a:lnTo>
                      <a:pt x="36" y="816"/>
                    </a:lnTo>
                    <a:lnTo>
                      <a:pt x="39" y="814"/>
                    </a:lnTo>
                    <a:lnTo>
                      <a:pt x="39" y="814"/>
                    </a:lnTo>
                    <a:lnTo>
                      <a:pt x="41" y="812"/>
                    </a:lnTo>
                    <a:lnTo>
                      <a:pt x="41" y="810"/>
                    </a:lnTo>
                    <a:lnTo>
                      <a:pt x="43" y="810"/>
                    </a:lnTo>
                    <a:lnTo>
                      <a:pt x="45" y="808"/>
                    </a:lnTo>
                    <a:lnTo>
                      <a:pt x="45" y="808"/>
                    </a:lnTo>
                    <a:lnTo>
                      <a:pt x="47" y="808"/>
                    </a:lnTo>
                    <a:lnTo>
                      <a:pt x="49" y="810"/>
                    </a:lnTo>
                    <a:lnTo>
                      <a:pt x="51" y="810"/>
                    </a:lnTo>
                    <a:lnTo>
                      <a:pt x="54" y="810"/>
                    </a:lnTo>
                    <a:lnTo>
                      <a:pt x="56" y="812"/>
                    </a:lnTo>
                    <a:lnTo>
                      <a:pt x="56" y="812"/>
                    </a:lnTo>
                    <a:lnTo>
                      <a:pt x="58" y="812"/>
                    </a:lnTo>
                    <a:lnTo>
                      <a:pt x="60" y="814"/>
                    </a:lnTo>
                    <a:lnTo>
                      <a:pt x="62" y="814"/>
                    </a:lnTo>
                    <a:lnTo>
                      <a:pt x="62" y="816"/>
                    </a:lnTo>
                    <a:lnTo>
                      <a:pt x="64" y="816"/>
                    </a:lnTo>
                    <a:lnTo>
                      <a:pt x="67" y="818"/>
                    </a:lnTo>
                    <a:lnTo>
                      <a:pt x="67" y="818"/>
                    </a:lnTo>
                    <a:lnTo>
                      <a:pt x="69" y="818"/>
                    </a:lnTo>
                    <a:lnTo>
                      <a:pt x="69" y="820"/>
                    </a:lnTo>
                    <a:lnTo>
                      <a:pt x="69" y="822"/>
                    </a:lnTo>
                    <a:lnTo>
                      <a:pt x="71" y="820"/>
                    </a:lnTo>
                    <a:lnTo>
                      <a:pt x="73" y="820"/>
                    </a:lnTo>
                    <a:lnTo>
                      <a:pt x="75" y="820"/>
                    </a:lnTo>
                    <a:lnTo>
                      <a:pt x="77" y="818"/>
                    </a:lnTo>
                    <a:lnTo>
                      <a:pt x="77" y="818"/>
                    </a:lnTo>
                    <a:lnTo>
                      <a:pt x="79" y="818"/>
                    </a:lnTo>
                    <a:lnTo>
                      <a:pt x="82" y="818"/>
                    </a:lnTo>
                    <a:lnTo>
                      <a:pt x="84" y="818"/>
                    </a:lnTo>
                    <a:lnTo>
                      <a:pt x="86" y="816"/>
                    </a:lnTo>
                    <a:lnTo>
                      <a:pt x="84" y="814"/>
                    </a:lnTo>
                    <a:lnTo>
                      <a:pt x="84" y="814"/>
                    </a:lnTo>
                    <a:lnTo>
                      <a:pt x="82" y="812"/>
                    </a:lnTo>
                    <a:lnTo>
                      <a:pt x="82" y="810"/>
                    </a:lnTo>
                    <a:lnTo>
                      <a:pt x="82" y="808"/>
                    </a:lnTo>
                    <a:lnTo>
                      <a:pt x="84" y="808"/>
                    </a:lnTo>
                    <a:lnTo>
                      <a:pt x="84" y="806"/>
                    </a:lnTo>
                    <a:lnTo>
                      <a:pt x="84" y="804"/>
                    </a:lnTo>
                    <a:lnTo>
                      <a:pt x="86" y="806"/>
                    </a:lnTo>
                    <a:lnTo>
                      <a:pt x="88" y="806"/>
                    </a:lnTo>
                    <a:lnTo>
                      <a:pt x="90" y="806"/>
                    </a:lnTo>
                    <a:lnTo>
                      <a:pt x="92" y="806"/>
                    </a:lnTo>
                    <a:lnTo>
                      <a:pt x="92" y="806"/>
                    </a:lnTo>
                    <a:lnTo>
                      <a:pt x="94" y="804"/>
                    </a:lnTo>
                    <a:lnTo>
                      <a:pt x="97" y="804"/>
                    </a:lnTo>
                    <a:lnTo>
                      <a:pt x="99" y="804"/>
                    </a:lnTo>
                    <a:lnTo>
                      <a:pt x="101" y="804"/>
                    </a:lnTo>
                    <a:lnTo>
                      <a:pt x="101" y="804"/>
                    </a:lnTo>
                    <a:lnTo>
                      <a:pt x="101" y="802"/>
                    </a:lnTo>
                    <a:lnTo>
                      <a:pt x="101" y="800"/>
                    </a:lnTo>
                    <a:lnTo>
                      <a:pt x="103" y="800"/>
                    </a:lnTo>
                    <a:lnTo>
                      <a:pt x="103" y="798"/>
                    </a:lnTo>
                    <a:lnTo>
                      <a:pt x="103" y="796"/>
                    </a:lnTo>
                    <a:lnTo>
                      <a:pt x="105" y="796"/>
                    </a:lnTo>
                    <a:lnTo>
                      <a:pt x="105" y="794"/>
                    </a:lnTo>
                    <a:lnTo>
                      <a:pt x="107" y="794"/>
                    </a:lnTo>
                    <a:lnTo>
                      <a:pt x="107" y="794"/>
                    </a:lnTo>
                    <a:lnTo>
                      <a:pt x="105" y="792"/>
                    </a:lnTo>
                    <a:lnTo>
                      <a:pt x="105" y="790"/>
                    </a:lnTo>
                    <a:lnTo>
                      <a:pt x="107" y="788"/>
                    </a:lnTo>
                    <a:lnTo>
                      <a:pt x="109" y="790"/>
                    </a:lnTo>
                    <a:lnTo>
                      <a:pt x="112" y="788"/>
                    </a:lnTo>
                    <a:lnTo>
                      <a:pt x="114" y="788"/>
                    </a:lnTo>
                    <a:lnTo>
                      <a:pt x="116" y="788"/>
                    </a:lnTo>
                    <a:lnTo>
                      <a:pt x="116" y="786"/>
                    </a:lnTo>
                    <a:lnTo>
                      <a:pt x="118" y="786"/>
                    </a:lnTo>
                    <a:lnTo>
                      <a:pt x="118" y="784"/>
                    </a:lnTo>
                    <a:lnTo>
                      <a:pt x="120" y="786"/>
                    </a:lnTo>
                    <a:lnTo>
                      <a:pt x="122" y="786"/>
                    </a:lnTo>
                    <a:lnTo>
                      <a:pt x="125" y="786"/>
                    </a:lnTo>
                    <a:lnTo>
                      <a:pt x="125" y="786"/>
                    </a:lnTo>
                    <a:lnTo>
                      <a:pt x="127" y="786"/>
                    </a:lnTo>
                    <a:lnTo>
                      <a:pt x="127" y="786"/>
                    </a:lnTo>
                    <a:lnTo>
                      <a:pt x="129" y="784"/>
                    </a:lnTo>
                    <a:lnTo>
                      <a:pt x="131" y="784"/>
                    </a:lnTo>
                    <a:lnTo>
                      <a:pt x="131" y="782"/>
                    </a:lnTo>
                    <a:lnTo>
                      <a:pt x="133" y="782"/>
                    </a:lnTo>
                    <a:lnTo>
                      <a:pt x="135" y="784"/>
                    </a:lnTo>
                    <a:lnTo>
                      <a:pt x="135" y="784"/>
                    </a:lnTo>
                    <a:lnTo>
                      <a:pt x="137" y="786"/>
                    </a:lnTo>
                    <a:lnTo>
                      <a:pt x="137" y="788"/>
                    </a:lnTo>
                    <a:lnTo>
                      <a:pt x="140" y="788"/>
                    </a:lnTo>
                    <a:lnTo>
                      <a:pt x="142" y="788"/>
                    </a:lnTo>
                    <a:lnTo>
                      <a:pt x="144" y="786"/>
                    </a:lnTo>
                    <a:lnTo>
                      <a:pt x="144" y="786"/>
                    </a:lnTo>
                    <a:lnTo>
                      <a:pt x="144" y="784"/>
                    </a:lnTo>
                    <a:lnTo>
                      <a:pt x="146" y="782"/>
                    </a:lnTo>
                    <a:lnTo>
                      <a:pt x="146" y="780"/>
                    </a:lnTo>
                    <a:lnTo>
                      <a:pt x="148" y="780"/>
                    </a:lnTo>
                    <a:lnTo>
                      <a:pt x="150" y="778"/>
                    </a:lnTo>
                    <a:lnTo>
                      <a:pt x="150" y="778"/>
                    </a:lnTo>
                    <a:lnTo>
                      <a:pt x="152" y="776"/>
                    </a:lnTo>
                    <a:lnTo>
                      <a:pt x="152" y="774"/>
                    </a:lnTo>
                    <a:lnTo>
                      <a:pt x="155" y="774"/>
                    </a:lnTo>
                    <a:lnTo>
                      <a:pt x="157" y="774"/>
                    </a:lnTo>
                    <a:lnTo>
                      <a:pt x="159" y="774"/>
                    </a:lnTo>
                    <a:lnTo>
                      <a:pt x="159" y="774"/>
                    </a:lnTo>
                    <a:lnTo>
                      <a:pt x="161" y="772"/>
                    </a:lnTo>
                    <a:lnTo>
                      <a:pt x="161" y="770"/>
                    </a:lnTo>
                    <a:lnTo>
                      <a:pt x="161" y="768"/>
                    </a:lnTo>
                    <a:lnTo>
                      <a:pt x="161" y="768"/>
                    </a:lnTo>
                    <a:lnTo>
                      <a:pt x="161" y="766"/>
                    </a:lnTo>
                    <a:lnTo>
                      <a:pt x="159" y="764"/>
                    </a:lnTo>
                    <a:lnTo>
                      <a:pt x="161" y="762"/>
                    </a:lnTo>
                    <a:lnTo>
                      <a:pt x="161" y="760"/>
                    </a:lnTo>
                    <a:lnTo>
                      <a:pt x="161" y="760"/>
                    </a:lnTo>
                    <a:lnTo>
                      <a:pt x="161" y="758"/>
                    </a:lnTo>
                    <a:lnTo>
                      <a:pt x="159" y="756"/>
                    </a:lnTo>
                    <a:lnTo>
                      <a:pt x="159" y="754"/>
                    </a:lnTo>
                    <a:lnTo>
                      <a:pt x="157" y="754"/>
                    </a:lnTo>
                    <a:lnTo>
                      <a:pt x="157" y="752"/>
                    </a:lnTo>
                    <a:lnTo>
                      <a:pt x="157" y="750"/>
                    </a:lnTo>
                    <a:lnTo>
                      <a:pt x="157" y="748"/>
                    </a:lnTo>
                    <a:lnTo>
                      <a:pt x="155" y="746"/>
                    </a:lnTo>
                    <a:lnTo>
                      <a:pt x="155" y="744"/>
                    </a:lnTo>
                    <a:lnTo>
                      <a:pt x="155" y="744"/>
                    </a:lnTo>
                    <a:lnTo>
                      <a:pt x="155" y="742"/>
                    </a:lnTo>
                    <a:lnTo>
                      <a:pt x="155" y="740"/>
                    </a:lnTo>
                    <a:lnTo>
                      <a:pt x="157" y="740"/>
                    </a:lnTo>
                    <a:lnTo>
                      <a:pt x="159" y="740"/>
                    </a:lnTo>
                    <a:lnTo>
                      <a:pt x="161" y="740"/>
                    </a:lnTo>
                    <a:lnTo>
                      <a:pt x="161" y="738"/>
                    </a:lnTo>
                    <a:lnTo>
                      <a:pt x="161" y="738"/>
                    </a:lnTo>
                    <a:lnTo>
                      <a:pt x="161" y="736"/>
                    </a:lnTo>
                    <a:lnTo>
                      <a:pt x="161" y="734"/>
                    </a:lnTo>
                    <a:lnTo>
                      <a:pt x="161" y="732"/>
                    </a:lnTo>
                    <a:lnTo>
                      <a:pt x="163" y="730"/>
                    </a:lnTo>
                    <a:lnTo>
                      <a:pt x="165" y="730"/>
                    </a:lnTo>
                    <a:lnTo>
                      <a:pt x="167" y="730"/>
                    </a:lnTo>
                    <a:lnTo>
                      <a:pt x="167" y="728"/>
                    </a:lnTo>
                    <a:lnTo>
                      <a:pt x="170" y="728"/>
                    </a:lnTo>
                    <a:lnTo>
                      <a:pt x="172" y="728"/>
                    </a:lnTo>
                    <a:lnTo>
                      <a:pt x="170" y="726"/>
                    </a:lnTo>
                    <a:lnTo>
                      <a:pt x="170" y="724"/>
                    </a:lnTo>
                    <a:lnTo>
                      <a:pt x="170" y="722"/>
                    </a:lnTo>
                    <a:lnTo>
                      <a:pt x="170" y="720"/>
                    </a:lnTo>
                    <a:lnTo>
                      <a:pt x="172" y="718"/>
                    </a:lnTo>
                    <a:lnTo>
                      <a:pt x="172" y="718"/>
                    </a:lnTo>
                    <a:lnTo>
                      <a:pt x="174" y="716"/>
                    </a:lnTo>
                    <a:lnTo>
                      <a:pt x="176" y="716"/>
                    </a:lnTo>
                    <a:lnTo>
                      <a:pt x="176" y="714"/>
                    </a:lnTo>
                    <a:lnTo>
                      <a:pt x="176" y="712"/>
                    </a:lnTo>
                    <a:lnTo>
                      <a:pt x="178" y="710"/>
                    </a:lnTo>
                    <a:lnTo>
                      <a:pt x="178" y="710"/>
                    </a:lnTo>
                    <a:lnTo>
                      <a:pt x="178" y="708"/>
                    </a:lnTo>
                    <a:lnTo>
                      <a:pt x="176" y="706"/>
                    </a:lnTo>
                    <a:lnTo>
                      <a:pt x="174" y="706"/>
                    </a:lnTo>
                    <a:lnTo>
                      <a:pt x="172" y="706"/>
                    </a:lnTo>
                    <a:lnTo>
                      <a:pt x="170" y="704"/>
                    </a:lnTo>
                    <a:lnTo>
                      <a:pt x="170" y="702"/>
                    </a:lnTo>
                    <a:lnTo>
                      <a:pt x="167" y="702"/>
                    </a:lnTo>
                    <a:lnTo>
                      <a:pt x="165" y="700"/>
                    </a:lnTo>
                    <a:lnTo>
                      <a:pt x="163" y="700"/>
                    </a:lnTo>
                    <a:lnTo>
                      <a:pt x="163" y="700"/>
                    </a:lnTo>
                    <a:lnTo>
                      <a:pt x="161" y="698"/>
                    </a:lnTo>
                    <a:lnTo>
                      <a:pt x="159" y="698"/>
                    </a:lnTo>
                    <a:lnTo>
                      <a:pt x="157" y="696"/>
                    </a:lnTo>
                    <a:lnTo>
                      <a:pt x="157" y="696"/>
                    </a:lnTo>
                    <a:lnTo>
                      <a:pt x="157" y="694"/>
                    </a:lnTo>
                    <a:lnTo>
                      <a:pt x="157" y="692"/>
                    </a:lnTo>
                    <a:lnTo>
                      <a:pt x="155" y="690"/>
                    </a:lnTo>
                    <a:lnTo>
                      <a:pt x="152" y="690"/>
                    </a:lnTo>
                    <a:lnTo>
                      <a:pt x="152" y="688"/>
                    </a:lnTo>
                    <a:lnTo>
                      <a:pt x="152" y="686"/>
                    </a:lnTo>
                    <a:lnTo>
                      <a:pt x="152" y="684"/>
                    </a:lnTo>
                    <a:lnTo>
                      <a:pt x="152" y="682"/>
                    </a:lnTo>
                    <a:lnTo>
                      <a:pt x="152" y="682"/>
                    </a:lnTo>
                    <a:lnTo>
                      <a:pt x="150" y="682"/>
                    </a:lnTo>
                    <a:lnTo>
                      <a:pt x="148" y="682"/>
                    </a:lnTo>
                    <a:lnTo>
                      <a:pt x="148" y="680"/>
                    </a:lnTo>
                    <a:lnTo>
                      <a:pt x="146" y="680"/>
                    </a:lnTo>
                    <a:lnTo>
                      <a:pt x="144" y="680"/>
                    </a:lnTo>
                    <a:lnTo>
                      <a:pt x="142" y="680"/>
                    </a:lnTo>
                    <a:lnTo>
                      <a:pt x="140" y="680"/>
                    </a:lnTo>
                    <a:lnTo>
                      <a:pt x="140" y="680"/>
                    </a:lnTo>
                    <a:lnTo>
                      <a:pt x="137" y="680"/>
                    </a:lnTo>
                    <a:lnTo>
                      <a:pt x="135" y="680"/>
                    </a:lnTo>
                    <a:lnTo>
                      <a:pt x="135" y="678"/>
                    </a:lnTo>
                    <a:lnTo>
                      <a:pt x="135" y="676"/>
                    </a:lnTo>
                    <a:lnTo>
                      <a:pt x="137" y="674"/>
                    </a:lnTo>
                    <a:lnTo>
                      <a:pt x="137" y="674"/>
                    </a:lnTo>
                    <a:lnTo>
                      <a:pt x="137" y="672"/>
                    </a:lnTo>
                    <a:lnTo>
                      <a:pt x="137" y="670"/>
                    </a:lnTo>
                    <a:lnTo>
                      <a:pt x="135" y="670"/>
                    </a:lnTo>
                    <a:lnTo>
                      <a:pt x="133" y="670"/>
                    </a:lnTo>
                    <a:lnTo>
                      <a:pt x="131" y="670"/>
                    </a:lnTo>
                    <a:lnTo>
                      <a:pt x="129" y="670"/>
                    </a:lnTo>
                    <a:lnTo>
                      <a:pt x="127" y="670"/>
                    </a:lnTo>
                    <a:lnTo>
                      <a:pt x="125" y="668"/>
                    </a:lnTo>
                    <a:lnTo>
                      <a:pt x="125" y="668"/>
                    </a:lnTo>
                    <a:lnTo>
                      <a:pt x="122" y="668"/>
                    </a:lnTo>
                    <a:lnTo>
                      <a:pt x="120" y="666"/>
                    </a:lnTo>
                    <a:lnTo>
                      <a:pt x="122" y="664"/>
                    </a:lnTo>
                    <a:lnTo>
                      <a:pt x="122" y="662"/>
                    </a:lnTo>
                    <a:lnTo>
                      <a:pt x="122" y="660"/>
                    </a:lnTo>
                    <a:lnTo>
                      <a:pt x="122" y="658"/>
                    </a:lnTo>
                    <a:lnTo>
                      <a:pt x="120" y="658"/>
                    </a:lnTo>
                    <a:lnTo>
                      <a:pt x="120" y="656"/>
                    </a:lnTo>
                    <a:lnTo>
                      <a:pt x="118" y="654"/>
                    </a:lnTo>
                    <a:lnTo>
                      <a:pt x="118" y="652"/>
                    </a:lnTo>
                    <a:lnTo>
                      <a:pt x="120" y="652"/>
                    </a:lnTo>
                    <a:lnTo>
                      <a:pt x="120" y="650"/>
                    </a:lnTo>
                    <a:lnTo>
                      <a:pt x="120" y="648"/>
                    </a:lnTo>
                    <a:lnTo>
                      <a:pt x="120" y="646"/>
                    </a:lnTo>
                    <a:lnTo>
                      <a:pt x="118" y="644"/>
                    </a:lnTo>
                    <a:lnTo>
                      <a:pt x="118" y="642"/>
                    </a:lnTo>
                    <a:lnTo>
                      <a:pt x="120" y="640"/>
                    </a:lnTo>
                    <a:lnTo>
                      <a:pt x="120" y="640"/>
                    </a:lnTo>
                    <a:lnTo>
                      <a:pt x="120" y="638"/>
                    </a:lnTo>
                    <a:lnTo>
                      <a:pt x="120" y="636"/>
                    </a:lnTo>
                    <a:lnTo>
                      <a:pt x="118" y="634"/>
                    </a:lnTo>
                    <a:lnTo>
                      <a:pt x="116" y="634"/>
                    </a:lnTo>
                    <a:lnTo>
                      <a:pt x="116" y="632"/>
                    </a:lnTo>
                    <a:lnTo>
                      <a:pt x="116" y="630"/>
                    </a:lnTo>
                    <a:lnTo>
                      <a:pt x="116" y="628"/>
                    </a:lnTo>
                    <a:lnTo>
                      <a:pt x="116" y="626"/>
                    </a:lnTo>
                    <a:lnTo>
                      <a:pt x="118" y="626"/>
                    </a:lnTo>
                    <a:lnTo>
                      <a:pt x="118" y="624"/>
                    </a:lnTo>
                    <a:lnTo>
                      <a:pt x="118" y="622"/>
                    </a:lnTo>
                    <a:lnTo>
                      <a:pt x="118" y="620"/>
                    </a:lnTo>
                    <a:lnTo>
                      <a:pt x="118" y="618"/>
                    </a:lnTo>
                    <a:lnTo>
                      <a:pt x="118" y="616"/>
                    </a:lnTo>
                    <a:lnTo>
                      <a:pt x="120" y="616"/>
                    </a:lnTo>
                    <a:lnTo>
                      <a:pt x="122" y="614"/>
                    </a:lnTo>
                    <a:lnTo>
                      <a:pt x="122" y="612"/>
                    </a:lnTo>
                    <a:lnTo>
                      <a:pt x="122" y="612"/>
                    </a:lnTo>
                    <a:lnTo>
                      <a:pt x="122" y="610"/>
                    </a:lnTo>
                    <a:lnTo>
                      <a:pt x="120" y="610"/>
                    </a:lnTo>
                    <a:lnTo>
                      <a:pt x="120" y="608"/>
                    </a:lnTo>
                    <a:lnTo>
                      <a:pt x="118" y="608"/>
                    </a:lnTo>
                    <a:lnTo>
                      <a:pt x="116" y="608"/>
                    </a:lnTo>
                    <a:lnTo>
                      <a:pt x="114" y="606"/>
                    </a:lnTo>
                    <a:lnTo>
                      <a:pt x="114" y="604"/>
                    </a:lnTo>
                    <a:lnTo>
                      <a:pt x="112" y="604"/>
                    </a:lnTo>
                    <a:lnTo>
                      <a:pt x="109" y="604"/>
                    </a:lnTo>
                    <a:lnTo>
                      <a:pt x="109" y="604"/>
                    </a:lnTo>
                    <a:lnTo>
                      <a:pt x="107" y="606"/>
                    </a:lnTo>
                    <a:lnTo>
                      <a:pt x="105" y="606"/>
                    </a:lnTo>
                    <a:lnTo>
                      <a:pt x="103" y="606"/>
                    </a:lnTo>
                    <a:lnTo>
                      <a:pt x="101" y="606"/>
                    </a:lnTo>
                    <a:lnTo>
                      <a:pt x="99" y="606"/>
                    </a:lnTo>
                    <a:lnTo>
                      <a:pt x="99" y="604"/>
                    </a:lnTo>
                    <a:lnTo>
                      <a:pt x="97" y="604"/>
                    </a:lnTo>
                    <a:lnTo>
                      <a:pt x="97" y="602"/>
                    </a:lnTo>
                    <a:lnTo>
                      <a:pt x="97" y="600"/>
                    </a:lnTo>
                    <a:lnTo>
                      <a:pt x="94" y="600"/>
                    </a:lnTo>
                    <a:lnTo>
                      <a:pt x="92" y="600"/>
                    </a:lnTo>
                    <a:lnTo>
                      <a:pt x="94" y="598"/>
                    </a:lnTo>
                    <a:lnTo>
                      <a:pt x="94" y="596"/>
                    </a:lnTo>
                    <a:lnTo>
                      <a:pt x="94" y="594"/>
                    </a:lnTo>
                    <a:lnTo>
                      <a:pt x="92" y="594"/>
                    </a:lnTo>
                    <a:lnTo>
                      <a:pt x="92" y="594"/>
                    </a:lnTo>
                    <a:lnTo>
                      <a:pt x="90" y="594"/>
                    </a:lnTo>
                    <a:lnTo>
                      <a:pt x="88" y="594"/>
                    </a:lnTo>
                    <a:lnTo>
                      <a:pt x="86" y="592"/>
                    </a:lnTo>
                    <a:lnTo>
                      <a:pt x="86" y="594"/>
                    </a:lnTo>
                    <a:lnTo>
                      <a:pt x="84" y="592"/>
                    </a:lnTo>
                    <a:lnTo>
                      <a:pt x="82" y="592"/>
                    </a:lnTo>
                    <a:lnTo>
                      <a:pt x="79" y="590"/>
                    </a:lnTo>
                    <a:lnTo>
                      <a:pt x="79" y="590"/>
                    </a:lnTo>
                    <a:lnTo>
                      <a:pt x="77" y="590"/>
                    </a:lnTo>
                    <a:lnTo>
                      <a:pt x="75" y="588"/>
                    </a:lnTo>
                    <a:lnTo>
                      <a:pt x="75" y="586"/>
                    </a:lnTo>
                    <a:lnTo>
                      <a:pt x="75" y="584"/>
                    </a:lnTo>
                    <a:lnTo>
                      <a:pt x="73" y="584"/>
                    </a:lnTo>
                    <a:lnTo>
                      <a:pt x="71" y="584"/>
                    </a:lnTo>
                    <a:lnTo>
                      <a:pt x="71" y="582"/>
                    </a:lnTo>
                    <a:lnTo>
                      <a:pt x="69" y="580"/>
                    </a:lnTo>
                    <a:lnTo>
                      <a:pt x="69" y="578"/>
                    </a:lnTo>
                    <a:lnTo>
                      <a:pt x="69" y="576"/>
                    </a:lnTo>
                    <a:lnTo>
                      <a:pt x="67" y="576"/>
                    </a:lnTo>
                    <a:lnTo>
                      <a:pt x="64" y="574"/>
                    </a:lnTo>
                    <a:lnTo>
                      <a:pt x="64" y="572"/>
                    </a:lnTo>
                    <a:lnTo>
                      <a:pt x="67" y="572"/>
                    </a:lnTo>
                    <a:lnTo>
                      <a:pt x="67" y="570"/>
                    </a:lnTo>
                    <a:lnTo>
                      <a:pt x="67" y="568"/>
                    </a:lnTo>
                    <a:lnTo>
                      <a:pt x="67" y="566"/>
                    </a:lnTo>
                    <a:lnTo>
                      <a:pt x="64" y="566"/>
                    </a:lnTo>
                    <a:lnTo>
                      <a:pt x="64" y="564"/>
                    </a:lnTo>
                    <a:lnTo>
                      <a:pt x="64" y="562"/>
                    </a:lnTo>
                    <a:lnTo>
                      <a:pt x="64" y="560"/>
                    </a:lnTo>
                    <a:lnTo>
                      <a:pt x="64" y="558"/>
                    </a:lnTo>
                    <a:lnTo>
                      <a:pt x="64" y="556"/>
                    </a:lnTo>
                    <a:lnTo>
                      <a:pt x="64" y="554"/>
                    </a:lnTo>
                    <a:lnTo>
                      <a:pt x="62" y="554"/>
                    </a:lnTo>
                    <a:lnTo>
                      <a:pt x="62" y="552"/>
                    </a:lnTo>
                    <a:lnTo>
                      <a:pt x="62" y="550"/>
                    </a:lnTo>
                    <a:lnTo>
                      <a:pt x="64" y="548"/>
                    </a:lnTo>
                    <a:lnTo>
                      <a:pt x="64" y="546"/>
                    </a:lnTo>
                    <a:lnTo>
                      <a:pt x="67" y="546"/>
                    </a:lnTo>
                    <a:lnTo>
                      <a:pt x="67" y="544"/>
                    </a:lnTo>
                    <a:lnTo>
                      <a:pt x="67" y="542"/>
                    </a:lnTo>
                    <a:lnTo>
                      <a:pt x="67" y="540"/>
                    </a:lnTo>
                    <a:lnTo>
                      <a:pt x="67" y="538"/>
                    </a:lnTo>
                    <a:lnTo>
                      <a:pt x="64" y="538"/>
                    </a:lnTo>
                    <a:lnTo>
                      <a:pt x="64" y="536"/>
                    </a:lnTo>
                    <a:lnTo>
                      <a:pt x="64" y="534"/>
                    </a:lnTo>
                    <a:lnTo>
                      <a:pt x="67" y="532"/>
                    </a:lnTo>
                    <a:lnTo>
                      <a:pt x="67" y="532"/>
                    </a:lnTo>
                    <a:lnTo>
                      <a:pt x="69" y="530"/>
                    </a:lnTo>
                    <a:lnTo>
                      <a:pt x="69" y="528"/>
                    </a:lnTo>
                    <a:lnTo>
                      <a:pt x="71" y="528"/>
                    </a:lnTo>
                    <a:lnTo>
                      <a:pt x="73" y="528"/>
                    </a:lnTo>
                    <a:lnTo>
                      <a:pt x="75" y="526"/>
                    </a:lnTo>
                    <a:lnTo>
                      <a:pt x="75" y="526"/>
                    </a:lnTo>
                    <a:lnTo>
                      <a:pt x="77" y="526"/>
                    </a:lnTo>
                    <a:lnTo>
                      <a:pt x="79" y="528"/>
                    </a:lnTo>
                    <a:lnTo>
                      <a:pt x="82" y="528"/>
                    </a:lnTo>
                    <a:lnTo>
                      <a:pt x="82" y="530"/>
                    </a:lnTo>
                    <a:lnTo>
                      <a:pt x="84" y="528"/>
                    </a:lnTo>
                    <a:lnTo>
                      <a:pt x="84" y="526"/>
                    </a:lnTo>
                    <a:lnTo>
                      <a:pt x="86" y="526"/>
                    </a:lnTo>
                    <a:lnTo>
                      <a:pt x="86" y="524"/>
                    </a:lnTo>
                    <a:lnTo>
                      <a:pt x="88" y="522"/>
                    </a:lnTo>
                    <a:lnTo>
                      <a:pt x="90" y="524"/>
                    </a:lnTo>
                    <a:lnTo>
                      <a:pt x="90" y="524"/>
                    </a:lnTo>
                    <a:lnTo>
                      <a:pt x="92" y="526"/>
                    </a:lnTo>
                    <a:lnTo>
                      <a:pt x="94" y="526"/>
                    </a:lnTo>
                    <a:lnTo>
                      <a:pt x="97" y="526"/>
                    </a:lnTo>
                    <a:lnTo>
                      <a:pt x="99" y="526"/>
                    </a:lnTo>
                    <a:lnTo>
                      <a:pt x="99" y="526"/>
                    </a:lnTo>
                    <a:lnTo>
                      <a:pt x="101" y="524"/>
                    </a:lnTo>
                    <a:lnTo>
                      <a:pt x="103" y="524"/>
                    </a:lnTo>
                    <a:lnTo>
                      <a:pt x="105" y="524"/>
                    </a:lnTo>
                    <a:lnTo>
                      <a:pt x="107" y="524"/>
                    </a:lnTo>
                    <a:lnTo>
                      <a:pt x="107" y="522"/>
                    </a:lnTo>
                    <a:lnTo>
                      <a:pt x="107" y="522"/>
                    </a:lnTo>
                    <a:lnTo>
                      <a:pt x="109" y="520"/>
                    </a:lnTo>
                    <a:lnTo>
                      <a:pt x="109" y="518"/>
                    </a:lnTo>
                    <a:lnTo>
                      <a:pt x="112" y="518"/>
                    </a:lnTo>
                    <a:lnTo>
                      <a:pt x="114" y="518"/>
                    </a:lnTo>
                    <a:lnTo>
                      <a:pt x="116" y="516"/>
                    </a:lnTo>
                    <a:lnTo>
                      <a:pt x="118" y="516"/>
                    </a:lnTo>
                    <a:lnTo>
                      <a:pt x="120" y="516"/>
                    </a:lnTo>
                    <a:lnTo>
                      <a:pt x="122" y="516"/>
                    </a:lnTo>
                    <a:lnTo>
                      <a:pt x="122" y="516"/>
                    </a:lnTo>
                    <a:lnTo>
                      <a:pt x="125" y="514"/>
                    </a:lnTo>
                    <a:lnTo>
                      <a:pt x="125" y="512"/>
                    </a:lnTo>
                    <a:lnTo>
                      <a:pt x="127" y="510"/>
                    </a:lnTo>
                    <a:lnTo>
                      <a:pt x="127" y="510"/>
                    </a:lnTo>
                    <a:lnTo>
                      <a:pt x="127" y="508"/>
                    </a:lnTo>
                    <a:lnTo>
                      <a:pt x="127" y="506"/>
                    </a:lnTo>
                    <a:lnTo>
                      <a:pt x="127" y="505"/>
                    </a:lnTo>
                    <a:lnTo>
                      <a:pt x="127" y="503"/>
                    </a:lnTo>
                    <a:lnTo>
                      <a:pt x="129" y="503"/>
                    </a:lnTo>
                    <a:lnTo>
                      <a:pt x="131" y="501"/>
                    </a:lnTo>
                    <a:lnTo>
                      <a:pt x="131" y="499"/>
                    </a:lnTo>
                    <a:lnTo>
                      <a:pt x="131" y="497"/>
                    </a:lnTo>
                    <a:lnTo>
                      <a:pt x="133" y="497"/>
                    </a:lnTo>
                    <a:lnTo>
                      <a:pt x="135" y="495"/>
                    </a:lnTo>
                    <a:lnTo>
                      <a:pt x="137" y="495"/>
                    </a:lnTo>
                    <a:lnTo>
                      <a:pt x="140" y="495"/>
                    </a:lnTo>
                    <a:lnTo>
                      <a:pt x="142" y="497"/>
                    </a:lnTo>
                    <a:lnTo>
                      <a:pt x="142" y="497"/>
                    </a:lnTo>
                    <a:lnTo>
                      <a:pt x="144" y="499"/>
                    </a:lnTo>
                    <a:lnTo>
                      <a:pt x="146" y="501"/>
                    </a:lnTo>
                    <a:lnTo>
                      <a:pt x="146" y="501"/>
                    </a:lnTo>
                    <a:lnTo>
                      <a:pt x="146" y="503"/>
                    </a:lnTo>
                    <a:lnTo>
                      <a:pt x="146" y="505"/>
                    </a:lnTo>
                    <a:lnTo>
                      <a:pt x="148" y="506"/>
                    </a:lnTo>
                    <a:lnTo>
                      <a:pt x="150" y="506"/>
                    </a:lnTo>
                    <a:lnTo>
                      <a:pt x="150" y="508"/>
                    </a:lnTo>
                    <a:lnTo>
                      <a:pt x="150" y="510"/>
                    </a:lnTo>
                    <a:lnTo>
                      <a:pt x="152" y="510"/>
                    </a:lnTo>
                    <a:lnTo>
                      <a:pt x="155" y="512"/>
                    </a:lnTo>
                    <a:lnTo>
                      <a:pt x="155" y="514"/>
                    </a:lnTo>
                    <a:lnTo>
                      <a:pt x="155" y="514"/>
                    </a:lnTo>
                    <a:lnTo>
                      <a:pt x="155" y="516"/>
                    </a:lnTo>
                    <a:lnTo>
                      <a:pt x="157" y="518"/>
                    </a:lnTo>
                    <a:lnTo>
                      <a:pt x="157" y="520"/>
                    </a:lnTo>
                    <a:lnTo>
                      <a:pt x="157" y="520"/>
                    </a:lnTo>
                    <a:lnTo>
                      <a:pt x="159" y="520"/>
                    </a:lnTo>
                    <a:lnTo>
                      <a:pt x="161" y="520"/>
                    </a:lnTo>
                    <a:lnTo>
                      <a:pt x="163" y="520"/>
                    </a:lnTo>
                    <a:lnTo>
                      <a:pt x="165" y="518"/>
                    </a:lnTo>
                    <a:lnTo>
                      <a:pt x="165" y="518"/>
                    </a:lnTo>
                    <a:lnTo>
                      <a:pt x="167" y="516"/>
                    </a:lnTo>
                    <a:lnTo>
                      <a:pt x="170" y="514"/>
                    </a:lnTo>
                    <a:lnTo>
                      <a:pt x="170" y="514"/>
                    </a:lnTo>
                    <a:lnTo>
                      <a:pt x="172" y="514"/>
                    </a:lnTo>
                    <a:lnTo>
                      <a:pt x="174" y="512"/>
                    </a:lnTo>
                    <a:lnTo>
                      <a:pt x="176" y="514"/>
                    </a:lnTo>
                    <a:lnTo>
                      <a:pt x="176" y="514"/>
                    </a:lnTo>
                    <a:lnTo>
                      <a:pt x="176" y="516"/>
                    </a:lnTo>
                    <a:lnTo>
                      <a:pt x="176" y="518"/>
                    </a:lnTo>
                    <a:lnTo>
                      <a:pt x="178" y="518"/>
                    </a:lnTo>
                    <a:lnTo>
                      <a:pt x="180" y="520"/>
                    </a:lnTo>
                    <a:lnTo>
                      <a:pt x="182" y="520"/>
                    </a:lnTo>
                    <a:lnTo>
                      <a:pt x="182" y="520"/>
                    </a:lnTo>
                    <a:lnTo>
                      <a:pt x="185" y="520"/>
                    </a:lnTo>
                    <a:lnTo>
                      <a:pt x="187" y="520"/>
                    </a:lnTo>
                    <a:lnTo>
                      <a:pt x="187" y="518"/>
                    </a:lnTo>
                    <a:lnTo>
                      <a:pt x="187" y="516"/>
                    </a:lnTo>
                    <a:lnTo>
                      <a:pt x="187" y="514"/>
                    </a:lnTo>
                    <a:lnTo>
                      <a:pt x="189" y="514"/>
                    </a:lnTo>
                    <a:lnTo>
                      <a:pt x="189" y="512"/>
                    </a:lnTo>
                    <a:lnTo>
                      <a:pt x="191" y="512"/>
                    </a:lnTo>
                    <a:lnTo>
                      <a:pt x="193" y="510"/>
                    </a:lnTo>
                    <a:lnTo>
                      <a:pt x="193" y="508"/>
                    </a:lnTo>
                    <a:lnTo>
                      <a:pt x="195" y="508"/>
                    </a:lnTo>
                    <a:lnTo>
                      <a:pt x="198" y="508"/>
                    </a:lnTo>
                    <a:lnTo>
                      <a:pt x="198" y="508"/>
                    </a:lnTo>
                    <a:lnTo>
                      <a:pt x="200" y="508"/>
                    </a:lnTo>
                    <a:lnTo>
                      <a:pt x="202" y="508"/>
                    </a:lnTo>
                    <a:lnTo>
                      <a:pt x="204" y="508"/>
                    </a:lnTo>
                    <a:lnTo>
                      <a:pt x="204" y="510"/>
                    </a:lnTo>
                    <a:lnTo>
                      <a:pt x="206" y="508"/>
                    </a:lnTo>
                    <a:lnTo>
                      <a:pt x="208" y="508"/>
                    </a:lnTo>
                    <a:lnTo>
                      <a:pt x="208" y="506"/>
                    </a:lnTo>
                    <a:lnTo>
                      <a:pt x="210" y="505"/>
                    </a:lnTo>
                    <a:lnTo>
                      <a:pt x="213" y="505"/>
                    </a:lnTo>
                    <a:lnTo>
                      <a:pt x="213" y="503"/>
                    </a:lnTo>
                    <a:lnTo>
                      <a:pt x="213" y="501"/>
                    </a:lnTo>
                    <a:lnTo>
                      <a:pt x="215" y="499"/>
                    </a:lnTo>
                    <a:lnTo>
                      <a:pt x="215" y="499"/>
                    </a:lnTo>
                    <a:lnTo>
                      <a:pt x="217" y="497"/>
                    </a:lnTo>
                    <a:lnTo>
                      <a:pt x="219" y="497"/>
                    </a:lnTo>
                    <a:lnTo>
                      <a:pt x="219" y="499"/>
                    </a:lnTo>
                    <a:lnTo>
                      <a:pt x="221" y="499"/>
                    </a:lnTo>
                    <a:lnTo>
                      <a:pt x="223" y="499"/>
                    </a:lnTo>
                    <a:lnTo>
                      <a:pt x="223" y="501"/>
                    </a:lnTo>
                    <a:lnTo>
                      <a:pt x="225" y="501"/>
                    </a:lnTo>
                    <a:lnTo>
                      <a:pt x="228" y="501"/>
                    </a:lnTo>
                    <a:lnTo>
                      <a:pt x="230" y="501"/>
                    </a:lnTo>
                    <a:lnTo>
                      <a:pt x="232" y="501"/>
                    </a:lnTo>
                    <a:lnTo>
                      <a:pt x="234" y="501"/>
                    </a:lnTo>
                    <a:lnTo>
                      <a:pt x="236" y="501"/>
                    </a:lnTo>
                    <a:lnTo>
                      <a:pt x="236" y="503"/>
                    </a:lnTo>
                    <a:lnTo>
                      <a:pt x="236" y="503"/>
                    </a:lnTo>
                    <a:lnTo>
                      <a:pt x="238" y="505"/>
                    </a:lnTo>
                    <a:lnTo>
                      <a:pt x="243" y="506"/>
                    </a:lnTo>
                    <a:lnTo>
                      <a:pt x="243" y="506"/>
                    </a:lnTo>
                    <a:lnTo>
                      <a:pt x="245" y="506"/>
                    </a:lnTo>
                    <a:lnTo>
                      <a:pt x="247" y="506"/>
                    </a:lnTo>
                    <a:lnTo>
                      <a:pt x="249" y="505"/>
                    </a:lnTo>
                    <a:lnTo>
                      <a:pt x="249" y="503"/>
                    </a:lnTo>
                    <a:lnTo>
                      <a:pt x="249" y="501"/>
                    </a:lnTo>
                    <a:lnTo>
                      <a:pt x="251" y="503"/>
                    </a:lnTo>
                    <a:lnTo>
                      <a:pt x="253" y="503"/>
                    </a:lnTo>
                    <a:lnTo>
                      <a:pt x="256" y="501"/>
                    </a:lnTo>
                    <a:lnTo>
                      <a:pt x="256" y="501"/>
                    </a:lnTo>
                    <a:lnTo>
                      <a:pt x="258" y="501"/>
                    </a:lnTo>
                    <a:lnTo>
                      <a:pt x="260" y="499"/>
                    </a:lnTo>
                    <a:lnTo>
                      <a:pt x="260" y="497"/>
                    </a:lnTo>
                    <a:lnTo>
                      <a:pt x="262" y="495"/>
                    </a:lnTo>
                    <a:lnTo>
                      <a:pt x="264" y="495"/>
                    </a:lnTo>
                    <a:lnTo>
                      <a:pt x="264" y="493"/>
                    </a:lnTo>
                    <a:lnTo>
                      <a:pt x="266" y="493"/>
                    </a:lnTo>
                    <a:lnTo>
                      <a:pt x="268" y="493"/>
                    </a:lnTo>
                    <a:lnTo>
                      <a:pt x="271" y="493"/>
                    </a:lnTo>
                    <a:lnTo>
                      <a:pt x="273" y="493"/>
                    </a:lnTo>
                    <a:lnTo>
                      <a:pt x="273" y="491"/>
                    </a:lnTo>
                    <a:lnTo>
                      <a:pt x="273" y="489"/>
                    </a:lnTo>
                    <a:lnTo>
                      <a:pt x="273" y="489"/>
                    </a:lnTo>
                    <a:lnTo>
                      <a:pt x="273" y="487"/>
                    </a:lnTo>
                    <a:lnTo>
                      <a:pt x="275" y="485"/>
                    </a:lnTo>
                    <a:lnTo>
                      <a:pt x="277" y="485"/>
                    </a:lnTo>
                    <a:lnTo>
                      <a:pt x="279" y="483"/>
                    </a:lnTo>
                    <a:lnTo>
                      <a:pt x="279" y="483"/>
                    </a:lnTo>
                    <a:lnTo>
                      <a:pt x="281" y="481"/>
                    </a:lnTo>
                    <a:lnTo>
                      <a:pt x="281" y="481"/>
                    </a:lnTo>
                    <a:lnTo>
                      <a:pt x="283" y="483"/>
                    </a:lnTo>
                    <a:lnTo>
                      <a:pt x="286" y="483"/>
                    </a:lnTo>
                    <a:lnTo>
                      <a:pt x="288" y="481"/>
                    </a:lnTo>
                    <a:lnTo>
                      <a:pt x="288" y="483"/>
                    </a:lnTo>
                    <a:lnTo>
                      <a:pt x="290" y="483"/>
                    </a:lnTo>
                    <a:lnTo>
                      <a:pt x="292" y="483"/>
                    </a:lnTo>
                    <a:lnTo>
                      <a:pt x="294" y="485"/>
                    </a:lnTo>
                    <a:lnTo>
                      <a:pt x="294" y="483"/>
                    </a:lnTo>
                    <a:lnTo>
                      <a:pt x="296" y="481"/>
                    </a:lnTo>
                    <a:lnTo>
                      <a:pt x="296" y="479"/>
                    </a:lnTo>
                    <a:lnTo>
                      <a:pt x="294" y="477"/>
                    </a:lnTo>
                    <a:lnTo>
                      <a:pt x="294" y="475"/>
                    </a:lnTo>
                    <a:lnTo>
                      <a:pt x="294" y="473"/>
                    </a:lnTo>
                    <a:lnTo>
                      <a:pt x="296" y="473"/>
                    </a:lnTo>
                    <a:lnTo>
                      <a:pt x="298" y="471"/>
                    </a:lnTo>
                    <a:lnTo>
                      <a:pt x="301" y="471"/>
                    </a:lnTo>
                    <a:lnTo>
                      <a:pt x="301" y="471"/>
                    </a:lnTo>
                    <a:lnTo>
                      <a:pt x="303" y="471"/>
                    </a:lnTo>
                    <a:lnTo>
                      <a:pt x="305" y="471"/>
                    </a:lnTo>
                    <a:lnTo>
                      <a:pt x="307" y="473"/>
                    </a:lnTo>
                    <a:lnTo>
                      <a:pt x="307" y="475"/>
                    </a:lnTo>
                    <a:lnTo>
                      <a:pt x="307" y="477"/>
                    </a:lnTo>
                    <a:lnTo>
                      <a:pt x="309" y="479"/>
                    </a:lnTo>
                    <a:lnTo>
                      <a:pt x="311" y="479"/>
                    </a:lnTo>
                    <a:lnTo>
                      <a:pt x="311" y="479"/>
                    </a:lnTo>
                    <a:lnTo>
                      <a:pt x="313" y="479"/>
                    </a:lnTo>
                    <a:lnTo>
                      <a:pt x="316" y="479"/>
                    </a:lnTo>
                    <a:lnTo>
                      <a:pt x="318" y="477"/>
                    </a:lnTo>
                    <a:lnTo>
                      <a:pt x="320" y="477"/>
                    </a:lnTo>
                    <a:lnTo>
                      <a:pt x="322" y="479"/>
                    </a:lnTo>
                    <a:lnTo>
                      <a:pt x="324" y="479"/>
                    </a:lnTo>
                    <a:lnTo>
                      <a:pt x="326" y="479"/>
                    </a:lnTo>
                    <a:lnTo>
                      <a:pt x="329" y="477"/>
                    </a:lnTo>
                    <a:lnTo>
                      <a:pt x="329" y="477"/>
                    </a:lnTo>
                    <a:lnTo>
                      <a:pt x="331" y="477"/>
                    </a:lnTo>
                    <a:lnTo>
                      <a:pt x="333" y="477"/>
                    </a:lnTo>
                    <a:lnTo>
                      <a:pt x="335" y="479"/>
                    </a:lnTo>
                    <a:lnTo>
                      <a:pt x="335" y="479"/>
                    </a:lnTo>
                    <a:lnTo>
                      <a:pt x="337" y="481"/>
                    </a:lnTo>
                    <a:lnTo>
                      <a:pt x="337" y="483"/>
                    </a:lnTo>
                    <a:lnTo>
                      <a:pt x="337" y="485"/>
                    </a:lnTo>
                    <a:lnTo>
                      <a:pt x="339" y="485"/>
                    </a:lnTo>
                    <a:lnTo>
                      <a:pt x="341" y="485"/>
                    </a:lnTo>
                    <a:lnTo>
                      <a:pt x="344" y="485"/>
                    </a:lnTo>
                    <a:lnTo>
                      <a:pt x="346" y="487"/>
                    </a:lnTo>
                    <a:lnTo>
                      <a:pt x="346" y="489"/>
                    </a:lnTo>
                    <a:lnTo>
                      <a:pt x="346" y="489"/>
                    </a:lnTo>
                    <a:lnTo>
                      <a:pt x="346" y="491"/>
                    </a:lnTo>
                    <a:lnTo>
                      <a:pt x="346" y="493"/>
                    </a:lnTo>
                    <a:lnTo>
                      <a:pt x="346" y="495"/>
                    </a:lnTo>
                    <a:lnTo>
                      <a:pt x="348" y="497"/>
                    </a:lnTo>
                    <a:lnTo>
                      <a:pt x="348" y="497"/>
                    </a:lnTo>
                    <a:lnTo>
                      <a:pt x="350" y="499"/>
                    </a:lnTo>
                    <a:lnTo>
                      <a:pt x="352" y="499"/>
                    </a:lnTo>
                    <a:lnTo>
                      <a:pt x="354" y="497"/>
                    </a:lnTo>
                    <a:lnTo>
                      <a:pt x="354" y="497"/>
                    </a:lnTo>
                    <a:lnTo>
                      <a:pt x="356" y="495"/>
                    </a:lnTo>
                    <a:lnTo>
                      <a:pt x="356" y="493"/>
                    </a:lnTo>
                    <a:lnTo>
                      <a:pt x="359" y="491"/>
                    </a:lnTo>
                    <a:lnTo>
                      <a:pt x="359" y="491"/>
                    </a:lnTo>
                    <a:lnTo>
                      <a:pt x="361" y="493"/>
                    </a:lnTo>
                    <a:lnTo>
                      <a:pt x="363" y="493"/>
                    </a:lnTo>
                    <a:lnTo>
                      <a:pt x="365" y="493"/>
                    </a:lnTo>
                    <a:lnTo>
                      <a:pt x="367" y="495"/>
                    </a:lnTo>
                    <a:lnTo>
                      <a:pt x="367" y="497"/>
                    </a:lnTo>
                    <a:lnTo>
                      <a:pt x="369" y="497"/>
                    </a:lnTo>
                    <a:lnTo>
                      <a:pt x="371" y="497"/>
                    </a:lnTo>
                    <a:lnTo>
                      <a:pt x="371" y="499"/>
                    </a:lnTo>
                    <a:lnTo>
                      <a:pt x="374" y="501"/>
                    </a:lnTo>
                    <a:lnTo>
                      <a:pt x="376" y="501"/>
                    </a:lnTo>
                    <a:lnTo>
                      <a:pt x="376" y="499"/>
                    </a:lnTo>
                    <a:lnTo>
                      <a:pt x="378" y="499"/>
                    </a:lnTo>
                    <a:lnTo>
                      <a:pt x="380" y="497"/>
                    </a:lnTo>
                    <a:lnTo>
                      <a:pt x="382" y="497"/>
                    </a:lnTo>
                    <a:lnTo>
                      <a:pt x="384" y="499"/>
                    </a:lnTo>
                    <a:lnTo>
                      <a:pt x="384" y="499"/>
                    </a:lnTo>
                    <a:lnTo>
                      <a:pt x="387" y="499"/>
                    </a:lnTo>
                    <a:lnTo>
                      <a:pt x="389" y="501"/>
                    </a:lnTo>
                    <a:lnTo>
                      <a:pt x="391" y="501"/>
                    </a:lnTo>
                    <a:lnTo>
                      <a:pt x="393" y="501"/>
                    </a:lnTo>
                    <a:lnTo>
                      <a:pt x="395" y="501"/>
                    </a:lnTo>
                    <a:lnTo>
                      <a:pt x="397" y="501"/>
                    </a:lnTo>
                    <a:lnTo>
                      <a:pt x="397" y="499"/>
                    </a:lnTo>
                    <a:lnTo>
                      <a:pt x="397" y="497"/>
                    </a:lnTo>
                    <a:lnTo>
                      <a:pt x="397" y="495"/>
                    </a:lnTo>
                    <a:lnTo>
                      <a:pt x="395" y="495"/>
                    </a:lnTo>
                    <a:lnTo>
                      <a:pt x="395" y="493"/>
                    </a:lnTo>
                    <a:lnTo>
                      <a:pt x="395" y="491"/>
                    </a:lnTo>
                    <a:lnTo>
                      <a:pt x="397" y="489"/>
                    </a:lnTo>
                    <a:lnTo>
                      <a:pt x="397" y="489"/>
                    </a:lnTo>
                    <a:lnTo>
                      <a:pt x="397" y="487"/>
                    </a:lnTo>
                    <a:lnTo>
                      <a:pt x="397" y="485"/>
                    </a:lnTo>
                    <a:lnTo>
                      <a:pt x="399" y="483"/>
                    </a:lnTo>
                    <a:lnTo>
                      <a:pt x="399" y="481"/>
                    </a:lnTo>
                    <a:lnTo>
                      <a:pt x="399" y="479"/>
                    </a:lnTo>
                    <a:lnTo>
                      <a:pt x="399" y="479"/>
                    </a:lnTo>
                    <a:lnTo>
                      <a:pt x="402" y="477"/>
                    </a:lnTo>
                    <a:lnTo>
                      <a:pt x="402" y="477"/>
                    </a:lnTo>
                    <a:lnTo>
                      <a:pt x="404" y="475"/>
                    </a:lnTo>
                    <a:lnTo>
                      <a:pt x="404" y="473"/>
                    </a:lnTo>
                    <a:lnTo>
                      <a:pt x="406" y="473"/>
                    </a:lnTo>
                    <a:lnTo>
                      <a:pt x="408" y="471"/>
                    </a:lnTo>
                    <a:lnTo>
                      <a:pt x="408" y="469"/>
                    </a:lnTo>
                    <a:lnTo>
                      <a:pt x="410" y="469"/>
                    </a:lnTo>
                    <a:lnTo>
                      <a:pt x="412" y="469"/>
                    </a:lnTo>
                    <a:lnTo>
                      <a:pt x="412" y="469"/>
                    </a:lnTo>
                    <a:lnTo>
                      <a:pt x="414" y="469"/>
                    </a:lnTo>
                    <a:lnTo>
                      <a:pt x="417" y="469"/>
                    </a:lnTo>
                    <a:lnTo>
                      <a:pt x="419" y="469"/>
                    </a:lnTo>
                    <a:lnTo>
                      <a:pt x="421" y="469"/>
                    </a:lnTo>
                    <a:lnTo>
                      <a:pt x="423" y="469"/>
                    </a:lnTo>
                    <a:lnTo>
                      <a:pt x="425" y="469"/>
                    </a:lnTo>
                    <a:lnTo>
                      <a:pt x="427" y="469"/>
                    </a:lnTo>
                    <a:lnTo>
                      <a:pt x="429" y="469"/>
                    </a:lnTo>
                    <a:lnTo>
                      <a:pt x="432" y="469"/>
                    </a:lnTo>
                    <a:lnTo>
                      <a:pt x="432" y="469"/>
                    </a:lnTo>
                    <a:lnTo>
                      <a:pt x="434" y="469"/>
                    </a:lnTo>
                    <a:lnTo>
                      <a:pt x="436" y="467"/>
                    </a:lnTo>
                    <a:lnTo>
                      <a:pt x="436" y="465"/>
                    </a:lnTo>
                    <a:lnTo>
                      <a:pt x="436" y="463"/>
                    </a:lnTo>
                    <a:lnTo>
                      <a:pt x="438" y="463"/>
                    </a:lnTo>
                    <a:lnTo>
                      <a:pt x="440" y="463"/>
                    </a:lnTo>
                    <a:lnTo>
                      <a:pt x="440" y="461"/>
                    </a:lnTo>
                    <a:lnTo>
                      <a:pt x="440" y="459"/>
                    </a:lnTo>
                    <a:lnTo>
                      <a:pt x="442" y="459"/>
                    </a:lnTo>
                    <a:lnTo>
                      <a:pt x="442" y="457"/>
                    </a:lnTo>
                    <a:lnTo>
                      <a:pt x="440" y="455"/>
                    </a:lnTo>
                    <a:lnTo>
                      <a:pt x="442" y="453"/>
                    </a:lnTo>
                    <a:lnTo>
                      <a:pt x="442" y="453"/>
                    </a:lnTo>
                    <a:lnTo>
                      <a:pt x="444" y="451"/>
                    </a:lnTo>
                    <a:lnTo>
                      <a:pt x="447" y="451"/>
                    </a:lnTo>
                    <a:lnTo>
                      <a:pt x="447" y="449"/>
                    </a:lnTo>
                    <a:lnTo>
                      <a:pt x="447" y="447"/>
                    </a:lnTo>
                    <a:lnTo>
                      <a:pt x="447" y="445"/>
                    </a:lnTo>
                    <a:lnTo>
                      <a:pt x="444" y="443"/>
                    </a:lnTo>
                    <a:lnTo>
                      <a:pt x="444" y="443"/>
                    </a:lnTo>
                    <a:lnTo>
                      <a:pt x="444" y="441"/>
                    </a:lnTo>
                    <a:lnTo>
                      <a:pt x="444" y="439"/>
                    </a:lnTo>
                    <a:lnTo>
                      <a:pt x="444" y="437"/>
                    </a:lnTo>
                    <a:lnTo>
                      <a:pt x="444" y="435"/>
                    </a:lnTo>
                    <a:lnTo>
                      <a:pt x="447" y="433"/>
                    </a:lnTo>
                    <a:lnTo>
                      <a:pt x="447" y="431"/>
                    </a:lnTo>
                    <a:lnTo>
                      <a:pt x="447" y="431"/>
                    </a:lnTo>
                    <a:lnTo>
                      <a:pt x="447" y="429"/>
                    </a:lnTo>
                    <a:lnTo>
                      <a:pt x="447" y="427"/>
                    </a:lnTo>
                    <a:lnTo>
                      <a:pt x="449" y="427"/>
                    </a:lnTo>
                    <a:lnTo>
                      <a:pt x="451" y="427"/>
                    </a:lnTo>
                    <a:lnTo>
                      <a:pt x="453" y="425"/>
                    </a:lnTo>
                    <a:lnTo>
                      <a:pt x="455" y="425"/>
                    </a:lnTo>
                    <a:lnTo>
                      <a:pt x="457" y="425"/>
                    </a:lnTo>
                    <a:lnTo>
                      <a:pt x="460" y="425"/>
                    </a:lnTo>
                    <a:lnTo>
                      <a:pt x="460" y="425"/>
                    </a:lnTo>
                    <a:lnTo>
                      <a:pt x="462" y="425"/>
                    </a:lnTo>
                    <a:lnTo>
                      <a:pt x="464" y="423"/>
                    </a:lnTo>
                    <a:lnTo>
                      <a:pt x="466" y="423"/>
                    </a:lnTo>
                    <a:lnTo>
                      <a:pt x="468" y="423"/>
                    </a:lnTo>
                    <a:lnTo>
                      <a:pt x="470" y="423"/>
                    </a:lnTo>
                    <a:lnTo>
                      <a:pt x="470" y="421"/>
                    </a:lnTo>
                    <a:lnTo>
                      <a:pt x="472" y="419"/>
                    </a:lnTo>
                    <a:lnTo>
                      <a:pt x="472" y="417"/>
                    </a:lnTo>
                    <a:lnTo>
                      <a:pt x="472" y="417"/>
                    </a:lnTo>
                    <a:lnTo>
                      <a:pt x="472" y="415"/>
                    </a:lnTo>
                    <a:lnTo>
                      <a:pt x="475" y="413"/>
                    </a:lnTo>
                    <a:lnTo>
                      <a:pt x="477" y="413"/>
                    </a:lnTo>
                    <a:lnTo>
                      <a:pt x="479" y="411"/>
                    </a:lnTo>
                    <a:lnTo>
                      <a:pt x="479" y="413"/>
                    </a:lnTo>
                    <a:lnTo>
                      <a:pt x="481" y="411"/>
                    </a:lnTo>
                    <a:lnTo>
                      <a:pt x="483" y="411"/>
                    </a:lnTo>
                    <a:lnTo>
                      <a:pt x="485" y="409"/>
                    </a:lnTo>
                    <a:lnTo>
                      <a:pt x="485" y="407"/>
                    </a:lnTo>
                    <a:lnTo>
                      <a:pt x="485" y="405"/>
                    </a:lnTo>
                    <a:lnTo>
                      <a:pt x="483" y="403"/>
                    </a:lnTo>
                    <a:lnTo>
                      <a:pt x="483" y="401"/>
                    </a:lnTo>
                    <a:lnTo>
                      <a:pt x="483" y="399"/>
                    </a:lnTo>
                    <a:lnTo>
                      <a:pt x="485" y="399"/>
                    </a:lnTo>
                    <a:lnTo>
                      <a:pt x="485" y="397"/>
                    </a:lnTo>
                    <a:lnTo>
                      <a:pt x="487" y="395"/>
                    </a:lnTo>
                    <a:lnTo>
                      <a:pt x="490" y="395"/>
                    </a:lnTo>
                    <a:lnTo>
                      <a:pt x="487" y="393"/>
                    </a:lnTo>
                    <a:lnTo>
                      <a:pt x="487" y="391"/>
                    </a:lnTo>
                    <a:lnTo>
                      <a:pt x="485" y="389"/>
                    </a:lnTo>
                    <a:lnTo>
                      <a:pt x="485" y="389"/>
                    </a:lnTo>
                    <a:lnTo>
                      <a:pt x="485" y="387"/>
                    </a:lnTo>
                    <a:lnTo>
                      <a:pt x="485" y="385"/>
                    </a:lnTo>
                    <a:lnTo>
                      <a:pt x="483" y="383"/>
                    </a:lnTo>
                    <a:lnTo>
                      <a:pt x="481" y="381"/>
                    </a:lnTo>
                    <a:lnTo>
                      <a:pt x="481" y="379"/>
                    </a:lnTo>
                    <a:lnTo>
                      <a:pt x="481" y="377"/>
                    </a:lnTo>
                    <a:lnTo>
                      <a:pt x="481" y="375"/>
                    </a:lnTo>
                    <a:lnTo>
                      <a:pt x="479" y="375"/>
                    </a:lnTo>
                    <a:lnTo>
                      <a:pt x="477" y="373"/>
                    </a:lnTo>
                    <a:lnTo>
                      <a:pt x="477" y="373"/>
                    </a:lnTo>
                    <a:lnTo>
                      <a:pt x="475" y="371"/>
                    </a:lnTo>
                    <a:lnTo>
                      <a:pt x="472" y="369"/>
                    </a:lnTo>
                    <a:lnTo>
                      <a:pt x="472" y="369"/>
                    </a:lnTo>
                    <a:lnTo>
                      <a:pt x="472" y="367"/>
                    </a:lnTo>
                    <a:lnTo>
                      <a:pt x="472" y="365"/>
                    </a:lnTo>
                    <a:lnTo>
                      <a:pt x="470" y="365"/>
                    </a:lnTo>
                    <a:lnTo>
                      <a:pt x="468" y="363"/>
                    </a:lnTo>
                    <a:lnTo>
                      <a:pt x="466" y="363"/>
                    </a:lnTo>
                    <a:lnTo>
                      <a:pt x="464" y="363"/>
                    </a:lnTo>
                    <a:lnTo>
                      <a:pt x="464" y="361"/>
                    </a:lnTo>
                    <a:lnTo>
                      <a:pt x="464" y="361"/>
                    </a:lnTo>
                    <a:lnTo>
                      <a:pt x="464" y="359"/>
                    </a:lnTo>
                    <a:lnTo>
                      <a:pt x="466" y="357"/>
                    </a:lnTo>
                    <a:lnTo>
                      <a:pt x="466" y="357"/>
                    </a:lnTo>
                    <a:lnTo>
                      <a:pt x="468" y="355"/>
                    </a:lnTo>
                    <a:lnTo>
                      <a:pt x="470" y="353"/>
                    </a:lnTo>
                    <a:lnTo>
                      <a:pt x="470" y="353"/>
                    </a:lnTo>
                    <a:lnTo>
                      <a:pt x="472" y="353"/>
                    </a:lnTo>
                    <a:lnTo>
                      <a:pt x="475" y="351"/>
                    </a:lnTo>
                    <a:lnTo>
                      <a:pt x="475" y="349"/>
                    </a:lnTo>
                    <a:lnTo>
                      <a:pt x="475" y="347"/>
                    </a:lnTo>
                    <a:lnTo>
                      <a:pt x="477" y="347"/>
                    </a:lnTo>
                    <a:lnTo>
                      <a:pt x="479" y="345"/>
                    </a:lnTo>
                    <a:lnTo>
                      <a:pt x="481" y="343"/>
                    </a:lnTo>
                    <a:lnTo>
                      <a:pt x="481" y="343"/>
                    </a:lnTo>
                    <a:lnTo>
                      <a:pt x="483" y="343"/>
                    </a:lnTo>
                    <a:lnTo>
                      <a:pt x="485" y="345"/>
                    </a:lnTo>
                    <a:lnTo>
                      <a:pt x="487" y="345"/>
                    </a:lnTo>
                    <a:lnTo>
                      <a:pt x="490" y="345"/>
                    </a:lnTo>
                    <a:lnTo>
                      <a:pt x="492" y="345"/>
                    </a:lnTo>
                    <a:lnTo>
                      <a:pt x="494" y="345"/>
                    </a:lnTo>
                    <a:lnTo>
                      <a:pt x="494" y="345"/>
                    </a:lnTo>
                    <a:lnTo>
                      <a:pt x="496" y="343"/>
                    </a:lnTo>
                    <a:lnTo>
                      <a:pt x="498" y="343"/>
                    </a:lnTo>
                    <a:lnTo>
                      <a:pt x="500" y="343"/>
                    </a:lnTo>
                    <a:lnTo>
                      <a:pt x="502" y="341"/>
                    </a:lnTo>
                    <a:lnTo>
                      <a:pt x="502" y="341"/>
                    </a:lnTo>
                    <a:lnTo>
                      <a:pt x="502" y="339"/>
                    </a:lnTo>
                    <a:lnTo>
                      <a:pt x="505" y="337"/>
                    </a:lnTo>
                    <a:lnTo>
                      <a:pt x="505" y="335"/>
                    </a:lnTo>
                    <a:lnTo>
                      <a:pt x="507" y="335"/>
                    </a:lnTo>
                    <a:lnTo>
                      <a:pt x="507" y="333"/>
                    </a:lnTo>
                    <a:lnTo>
                      <a:pt x="507" y="331"/>
                    </a:lnTo>
                    <a:lnTo>
                      <a:pt x="507" y="331"/>
                    </a:lnTo>
                    <a:lnTo>
                      <a:pt x="509" y="329"/>
                    </a:lnTo>
                    <a:lnTo>
                      <a:pt x="511" y="327"/>
                    </a:lnTo>
                    <a:lnTo>
                      <a:pt x="513" y="329"/>
                    </a:lnTo>
                    <a:lnTo>
                      <a:pt x="515" y="327"/>
                    </a:lnTo>
                    <a:lnTo>
                      <a:pt x="515" y="327"/>
                    </a:lnTo>
                    <a:lnTo>
                      <a:pt x="515" y="325"/>
                    </a:lnTo>
                    <a:lnTo>
                      <a:pt x="518" y="325"/>
                    </a:lnTo>
                    <a:lnTo>
                      <a:pt x="520" y="325"/>
                    </a:lnTo>
                    <a:lnTo>
                      <a:pt x="520" y="323"/>
                    </a:lnTo>
                    <a:lnTo>
                      <a:pt x="520" y="323"/>
                    </a:lnTo>
                    <a:lnTo>
                      <a:pt x="520" y="321"/>
                    </a:lnTo>
                    <a:lnTo>
                      <a:pt x="520" y="319"/>
                    </a:lnTo>
                    <a:lnTo>
                      <a:pt x="520" y="317"/>
                    </a:lnTo>
                    <a:lnTo>
                      <a:pt x="522" y="317"/>
                    </a:lnTo>
                    <a:lnTo>
                      <a:pt x="524" y="317"/>
                    </a:lnTo>
                    <a:lnTo>
                      <a:pt x="526" y="319"/>
                    </a:lnTo>
                    <a:lnTo>
                      <a:pt x="526" y="317"/>
                    </a:lnTo>
                    <a:lnTo>
                      <a:pt x="528" y="315"/>
                    </a:lnTo>
                    <a:lnTo>
                      <a:pt x="530" y="315"/>
                    </a:lnTo>
                    <a:lnTo>
                      <a:pt x="530" y="313"/>
                    </a:lnTo>
                    <a:lnTo>
                      <a:pt x="533" y="313"/>
                    </a:lnTo>
                    <a:lnTo>
                      <a:pt x="535" y="313"/>
                    </a:lnTo>
                    <a:lnTo>
                      <a:pt x="535" y="311"/>
                    </a:lnTo>
                    <a:lnTo>
                      <a:pt x="537" y="309"/>
                    </a:lnTo>
                    <a:lnTo>
                      <a:pt x="535" y="307"/>
                    </a:lnTo>
                    <a:lnTo>
                      <a:pt x="537" y="307"/>
                    </a:lnTo>
                    <a:lnTo>
                      <a:pt x="537" y="305"/>
                    </a:lnTo>
                    <a:lnTo>
                      <a:pt x="535" y="303"/>
                    </a:lnTo>
                    <a:lnTo>
                      <a:pt x="535" y="301"/>
                    </a:lnTo>
                    <a:lnTo>
                      <a:pt x="533" y="303"/>
                    </a:lnTo>
                    <a:lnTo>
                      <a:pt x="530" y="301"/>
                    </a:lnTo>
                    <a:lnTo>
                      <a:pt x="528" y="301"/>
                    </a:lnTo>
                    <a:lnTo>
                      <a:pt x="528" y="299"/>
                    </a:lnTo>
                    <a:lnTo>
                      <a:pt x="530" y="299"/>
                    </a:lnTo>
                    <a:lnTo>
                      <a:pt x="530" y="297"/>
                    </a:lnTo>
                    <a:lnTo>
                      <a:pt x="530" y="295"/>
                    </a:lnTo>
                    <a:lnTo>
                      <a:pt x="533" y="293"/>
                    </a:lnTo>
                    <a:lnTo>
                      <a:pt x="533" y="293"/>
                    </a:lnTo>
                    <a:lnTo>
                      <a:pt x="535" y="293"/>
                    </a:lnTo>
                    <a:lnTo>
                      <a:pt x="537" y="293"/>
                    </a:lnTo>
                    <a:lnTo>
                      <a:pt x="539" y="293"/>
                    </a:lnTo>
                    <a:lnTo>
                      <a:pt x="539" y="291"/>
                    </a:lnTo>
                    <a:lnTo>
                      <a:pt x="541" y="291"/>
                    </a:lnTo>
                    <a:lnTo>
                      <a:pt x="543" y="289"/>
                    </a:lnTo>
                    <a:lnTo>
                      <a:pt x="543" y="289"/>
                    </a:lnTo>
                    <a:lnTo>
                      <a:pt x="545" y="287"/>
                    </a:lnTo>
                    <a:lnTo>
                      <a:pt x="548" y="285"/>
                    </a:lnTo>
                    <a:lnTo>
                      <a:pt x="548" y="285"/>
                    </a:lnTo>
                    <a:lnTo>
                      <a:pt x="550" y="283"/>
                    </a:lnTo>
                    <a:lnTo>
                      <a:pt x="552" y="283"/>
                    </a:lnTo>
                    <a:lnTo>
                      <a:pt x="554" y="281"/>
                    </a:lnTo>
                    <a:lnTo>
                      <a:pt x="554" y="283"/>
                    </a:lnTo>
                    <a:lnTo>
                      <a:pt x="556" y="283"/>
                    </a:lnTo>
                    <a:lnTo>
                      <a:pt x="558" y="281"/>
                    </a:lnTo>
                    <a:lnTo>
                      <a:pt x="560" y="281"/>
                    </a:lnTo>
                    <a:lnTo>
                      <a:pt x="563" y="281"/>
                    </a:lnTo>
                    <a:lnTo>
                      <a:pt x="563" y="279"/>
                    </a:lnTo>
                    <a:lnTo>
                      <a:pt x="565" y="279"/>
                    </a:lnTo>
                    <a:lnTo>
                      <a:pt x="567" y="279"/>
                    </a:lnTo>
                    <a:lnTo>
                      <a:pt x="569" y="279"/>
                    </a:lnTo>
                    <a:lnTo>
                      <a:pt x="571" y="277"/>
                    </a:lnTo>
                    <a:lnTo>
                      <a:pt x="573" y="277"/>
                    </a:lnTo>
                    <a:lnTo>
                      <a:pt x="573" y="277"/>
                    </a:lnTo>
                    <a:lnTo>
                      <a:pt x="576" y="277"/>
                    </a:lnTo>
                    <a:lnTo>
                      <a:pt x="578" y="279"/>
                    </a:lnTo>
                    <a:lnTo>
                      <a:pt x="578" y="279"/>
                    </a:lnTo>
                    <a:lnTo>
                      <a:pt x="580" y="281"/>
                    </a:lnTo>
                    <a:lnTo>
                      <a:pt x="580" y="283"/>
                    </a:lnTo>
                    <a:lnTo>
                      <a:pt x="580" y="285"/>
                    </a:lnTo>
                    <a:lnTo>
                      <a:pt x="582" y="285"/>
                    </a:lnTo>
                    <a:lnTo>
                      <a:pt x="582" y="287"/>
                    </a:lnTo>
                    <a:lnTo>
                      <a:pt x="580" y="289"/>
                    </a:lnTo>
                    <a:lnTo>
                      <a:pt x="580" y="289"/>
                    </a:lnTo>
                    <a:lnTo>
                      <a:pt x="580" y="291"/>
                    </a:lnTo>
                    <a:lnTo>
                      <a:pt x="580" y="293"/>
                    </a:lnTo>
                    <a:lnTo>
                      <a:pt x="580" y="295"/>
                    </a:lnTo>
                    <a:lnTo>
                      <a:pt x="582" y="297"/>
                    </a:lnTo>
                    <a:lnTo>
                      <a:pt x="582" y="297"/>
                    </a:lnTo>
                    <a:lnTo>
                      <a:pt x="582" y="299"/>
                    </a:lnTo>
                    <a:lnTo>
                      <a:pt x="582" y="301"/>
                    </a:lnTo>
                    <a:lnTo>
                      <a:pt x="582" y="303"/>
                    </a:lnTo>
                    <a:lnTo>
                      <a:pt x="582" y="303"/>
                    </a:lnTo>
                    <a:lnTo>
                      <a:pt x="584" y="305"/>
                    </a:lnTo>
                    <a:lnTo>
                      <a:pt x="582" y="307"/>
                    </a:lnTo>
                    <a:lnTo>
                      <a:pt x="580" y="309"/>
                    </a:lnTo>
                    <a:lnTo>
                      <a:pt x="582" y="309"/>
                    </a:lnTo>
                    <a:lnTo>
                      <a:pt x="582" y="311"/>
                    </a:lnTo>
                    <a:lnTo>
                      <a:pt x="582" y="313"/>
                    </a:lnTo>
                    <a:lnTo>
                      <a:pt x="582" y="315"/>
                    </a:lnTo>
                    <a:lnTo>
                      <a:pt x="582" y="317"/>
                    </a:lnTo>
                    <a:lnTo>
                      <a:pt x="582" y="319"/>
                    </a:lnTo>
                    <a:lnTo>
                      <a:pt x="582" y="321"/>
                    </a:lnTo>
                    <a:lnTo>
                      <a:pt x="582" y="321"/>
                    </a:lnTo>
                    <a:lnTo>
                      <a:pt x="580" y="323"/>
                    </a:lnTo>
                    <a:lnTo>
                      <a:pt x="582" y="325"/>
                    </a:lnTo>
                    <a:lnTo>
                      <a:pt x="582" y="327"/>
                    </a:lnTo>
                    <a:lnTo>
                      <a:pt x="582" y="329"/>
                    </a:lnTo>
                    <a:lnTo>
                      <a:pt x="582" y="331"/>
                    </a:lnTo>
                    <a:lnTo>
                      <a:pt x="580" y="333"/>
                    </a:lnTo>
                    <a:lnTo>
                      <a:pt x="580" y="333"/>
                    </a:lnTo>
                    <a:lnTo>
                      <a:pt x="578" y="335"/>
                    </a:lnTo>
                    <a:lnTo>
                      <a:pt x="578" y="337"/>
                    </a:lnTo>
                    <a:lnTo>
                      <a:pt x="576" y="337"/>
                    </a:lnTo>
                    <a:lnTo>
                      <a:pt x="573" y="337"/>
                    </a:lnTo>
                    <a:lnTo>
                      <a:pt x="573" y="339"/>
                    </a:lnTo>
                    <a:lnTo>
                      <a:pt x="573" y="341"/>
                    </a:lnTo>
                    <a:lnTo>
                      <a:pt x="573" y="343"/>
                    </a:lnTo>
                    <a:lnTo>
                      <a:pt x="571" y="343"/>
                    </a:lnTo>
                    <a:lnTo>
                      <a:pt x="571" y="345"/>
                    </a:lnTo>
                    <a:lnTo>
                      <a:pt x="571" y="347"/>
                    </a:lnTo>
                    <a:lnTo>
                      <a:pt x="571" y="347"/>
                    </a:lnTo>
                    <a:lnTo>
                      <a:pt x="571" y="349"/>
                    </a:lnTo>
                    <a:lnTo>
                      <a:pt x="573" y="351"/>
                    </a:lnTo>
                    <a:lnTo>
                      <a:pt x="573" y="353"/>
                    </a:lnTo>
                    <a:lnTo>
                      <a:pt x="576" y="355"/>
                    </a:lnTo>
                    <a:lnTo>
                      <a:pt x="576" y="355"/>
                    </a:lnTo>
                    <a:lnTo>
                      <a:pt x="578" y="357"/>
                    </a:lnTo>
                    <a:lnTo>
                      <a:pt x="578" y="359"/>
                    </a:lnTo>
                    <a:lnTo>
                      <a:pt x="578" y="361"/>
                    </a:lnTo>
                    <a:lnTo>
                      <a:pt x="576" y="361"/>
                    </a:lnTo>
                    <a:lnTo>
                      <a:pt x="576" y="363"/>
                    </a:lnTo>
                    <a:lnTo>
                      <a:pt x="573" y="365"/>
                    </a:lnTo>
                    <a:lnTo>
                      <a:pt x="576" y="365"/>
                    </a:lnTo>
                    <a:lnTo>
                      <a:pt x="576" y="367"/>
                    </a:lnTo>
                    <a:lnTo>
                      <a:pt x="578" y="367"/>
                    </a:lnTo>
                    <a:lnTo>
                      <a:pt x="580" y="367"/>
                    </a:lnTo>
                    <a:lnTo>
                      <a:pt x="582" y="369"/>
                    </a:lnTo>
                    <a:lnTo>
                      <a:pt x="582" y="371"/>
                    </a:lnTo>
                    <a:lnTo>
                      <a:pt x="582" y="373"/>
                    </a:lnTo>
                    <a:lnTo>
                      <a:pt x="584" y="373"/>
                    </a:lnTo>
                    <a:lnTo>
                      <a:pt x="586" y="373"/>
                    </a:lnTo>
                    <a:lnTo>
                      <a:pt x="588" y="373"/>
                    </a:lnTo>
                    <a:lnTo>
                      <a:pt x="588" y="375"/>
                    </a:lnTo>
                    <a:lnTo>
                      <a:pt x="591" y="375"/>
                    </a:lnTo>
                    <a:lnTo>
                      <a:pt x="593" y="377"/>
                    </a:lnTo>
                    <a:lnTo>
                      <a:pt x="595" y="377"/>
                    </a:lnTo>
                    <a:lnTo>
                      <a:pt x="597" y="379"/>
                    </a:lnTo>
                    <a:lnTo>
                      <a:pt x="599" y="377"/>
                    </a:lnTo>
                    <a:lnTo>
                      <a:pt x="599" y="379"/>
                    </a:lnTo>
                    <a:lnTo>
                      <a:pt x="601" y="379"/>
                    </a:lnTo>
                    <a:lnTo>
                      <a:pt x="601" y="381"/>
                    </a:lnTo>
                    <a:lnTo>
                      <a:pt x="603" y="383"/>
                    </a:lnTo>
                    <a:lnTo>
                      <a:pt x="603" y="385"/>
                    </a:lnTo>
                    <a:lnTo>
                      <a:pt x="603" y="387"/>
                    </a:lnTo>
                    <a:lnTo>
                      <a:pt x="606" y="387"/>
                    </a:lnTo>
                    <a:lnTo>
                      <a:pt x="606" y="389"/>
                    </a:lnTo>
                    <a:lnTo>
                      <a:pt x="608" y="389"/>
                    </a:lnTo>
                    <a:lnTo>
                      <a:pt x="608" y="391"/>
                    </a:lnTo>
                    <a:lnTo>
                      <a:pt x="610" y="393"/>
                    </a:lnTo>
                    <a:lnTo>
                      <a:pt x="612" y="393"/>
                    </a:lnTo>
                    <a:lnTo>
                      <a:pt x="612" y="395"/>
                    </a:lnTo>
                    <a:lnTo>
                      <a:pt x="614" y="397"/>
                    </a:lnTo>
                    <a:lnTo>
                      <a:pt x="614" y="399"/>
                    </a:lnTo>
                    <a:lnTo>
                      <a:pt x="614" y="401"/>
                    </a:lnTo>
                    <a:lnTo>
                      <a:pt x="614" y="401"/>
                    </a:lnTo>
                    <a:lnTo>
                      <a:pt x="616" y="403"/>
                    </a:lnTo>
                    <a:lnTo>
                      <a:pt x="618" y="403"/>
                    </a:lnTo>
                    <a:lnTo>
                      <a:pt x="618" y="405"/>
                    </a:lnTo>
                    <a:lnTo>
                      <a:pt x="621" y="405"/>
                    </a:lnTo>
                    <a:lnTo>
                      <a:pt x="623" y="405"/>
                    </a:lnTo>
                    <a:lnTo>
                      <a:pt x="623" y="405"/>
                    </a:lnTo>
                    <a:lnTo>
                      <a:pt x="623" y="407"/>
                    </a:lnTo>
                    <a:lnTo>
                      <a:pt x="621" y="409"/>
                    </a:lnTo>
                    <a:lnTo>
                      <a:pt x="621" y="409"/>
                    </a:lnTo>
                    <a:lnTo>
                      <a:pt x="623" y="411"/>
                    </a:lnTo>
                    <a:lnTo>
                      <a:pt x="623" y="413"/>
                    </a:lnTo>
                    <a:lnTo>
                      <a:pt x="625" y="413"/>
                    </a:lnTo>
                    <a:lnTo>
                      <a:pt x="625" y="415"/>
                    </a:lnTo>
                    <a:lnTo>
                      <a:pt x="625" y="417"/>
                    </a:lnTo>
                    <a:lnTo>
                      <a:pt x="625" y="419"/>
                    </a:lnTo>
                    <a:lnTo>
                      <a:pt x="627" y="419"/>
                    </a:lnTo>
                    <a:lnTo>
                      <a:pt x="629" y="419"/>
                    </a:lnTo>
                    <a:lnTo>
                      <a:pt x="631" y="419"/>
                    </a:lnTo>
                    <a:lnTo>
                      <a:pt x="633" y="419"/>
                    </a:lnTo>
                    <a:lnTo>
                      <a:pt x="636" y="419"/>
                    </a:lnTo>
                    <a:lnTo>
                      <a:pt x="638" y="419"/>
                    </a:lnTo>
                    <a:lnTo>
                      <a:pt x="638" y="419"/>
                    </a:lnTo>
                    <a:lnTo>
                      <a:pt x="640" y="421"/>
                    </a:lnTo>
                    <a:lnTo>
                      <a:pt x="640" y="423"/>
                    </a:lnTo>
                    <a:lnTo>
                      <a:pt x="642" y="423"/>
                    </a:lnTo>
                    <a:lnTo>
                      <a:pt x="644" y="425"/>
                    </a:lnTo>
                    <a:lnTo>
                      <a:pt x="646" y="423"/>
                    </a:lnTo>
                    <a:lnTo>
                      <a:pt x="649" y="425"/>
                    </a:lnTo>
                    <a:lnTo>
                      <a:pt x="649" y="427"/>
                    </a:lnTo>
                    <a:lnTo>
                      <a:pt x="651" y="427"/>
                    </a:lnTo>
                    <a:lnTo>
                      <a:pt x="653" y="427"/>
                    </a:lnTo>
                    <a:lnTo>
                      <a:pt x="653" y="427"/>
                    </a:lnTo>
                    <a:lnTo>
                      <a:pt x="655" y="429"/>
                    </a:lnTo>
                    <a:lnTo>
                      <a:pt x="657" y="429"/>
                    </a:lnTo>
                    <a:lnTo>
                      <a:pt x="659" y="427"/>
                    </a:lnTo>
                    <a:lnTo>
                      <a:pt x="659" y="425"/>
                    </a:lnTo>
                    <a:lnTo>
                      <a:pt x="661" y="425"/>
                    </a:lnTo>
                    <a:lnTo>
                      <a:pt x="661" y="423"/>
                    </a:lnTo>
                    <a:lnTo>
                      <a:pt x="664" y="421"/>
                    </a:lnTo>
                    <a:lnTo>
                      <a:pt x="666" y="419"/>
                    </a:lnTo>
                    <a:lnTo>
                      <a:pt x="666" y="419"/>
                    </a:lnTo>
                    <a:lnTo>
                      <a:pt x="668" y="419"/>
                    </a:lnTo>
                    <a:lnTo>
                      <a:pt x="668" y="421"/>
                    </a:lnTo>
                    <a:lnTo>
                      <a:pt x="670" y="423"/>
                    </a:lnTo>
                    <a:lnTo>
                      <a:pt x="670" y="425"/>
                    </a:lnTo>
                    <a:lnTo>
                      <a:pt x="672" y="427"/>
                    </a:lnTo>
                    <a:lnTo>
                      <a:pt x="674" y="427"/>
                    </a:lnTo>
                    <a:lnTo>
                      <a:pt x="674" y="429"/>
                    </a:lnTo>
                    <a:lnTo>
                      <a:pt x="676" y="429"/>
                    </a:lnTo>
                    <a:lnTo>
                      <a:pt x="679" y="431"/>
                    </a:lnTo>
                    <a:lnTo>
                      <a:pt x="681" y="431"/>
                    </a:lnTo>
                    <a:lnTo>
                      <a:pt x="683" y="431"/>
                    </a:lnTo>
                    <a:lnTo>
                      <a:pt x="685" y="431"/>
                    </a:lnTo>
                    <a:lnTo>
                      <a:pt x="685" y="429"/>
                    </a:lnTo>
                    <a:lnTo>
                      <a:pt x="687" y="429"/>
                    </a:lnTo>
                    <a:lnTo>
                      <a:pt x="689" y="429"/>
                    </a:lnTo>
                    <a:lnTo>
                      <a:pt x="689" y="431"/>
                    </a:lnTo>
                    <a:lnTo>
                      <a:pt x="691" y="431"/>
                    </a:lnTo>
                    <a:lnTo>
                      <a:pt x="691" y="433"/>
                    </a:lnTo>
                    <a:lnTo>
                      <a:pt x="694" y="435"/>
                    </a:lnTo>
                    <a:lnTo>
                      <a:pt x="696" y="435"/>
                    </a:lnTo>
                    <a:lnTo>
                      <a:pt x="698" y="437"/>
                    </a:lnTo>
                    <a:lnTo>
                      <a:pt x="698" y="437"/>
                    </a:lnTo>
                    <a:lnTo>
                      <a:pt x="700" y="439"/>
                    </a:lnTo>
                    <a:lnTo>
                      <a:pt x="700" y="439"/>
                    </a:lnTo>
                    <a:lnTo>
                      <a:pt x="700" y="441"/>
                    </a:lnTo>
                    <a:lnTo>
                      <a:pt x="702" y="443"/>
                    </a:lnTo>
                    <a:lnTo>
                      <a:pt x="700" y="445"/>
                    </a:lnTo>
                    <a:lnTo>
                      <a:pt x="700" y="447"/>
                    </a:lnTo>
                    <a:lnTo>
                      <a:pt x="698" y="449"/>
                    </a:lnTo>
                    <a:lnTo>
                      <a:pt x="698" y="449"/>
                    </a:lnTo>
                    <a:lnTo>
                      <a:pt x="696" y="449"/>
                    </a:lnTo>
                    <a:lnTo>
                      <a:pt x="694" y="449"/>
                    </a:lnTo>
                    <a:lnTo>
                      <a:pt x="694" y="451"/>
                    </a:lnTo>
                    <a:lnTo>
                      <a:pt x="696" y="451"/>
                    </a:lnTo>
                    <a:lnTo>
                      <a:pt x="694" y="453"/>
                    </a:lnTo>
                    <a:lnTo>
                      <a:pt x="694" y="453"/>
                    </a:lnTo>
                    <a:lnTo>
                      <a:pt x="694" y="455"/>
                    </a:lnTo>
                    <a:lnTo>
                      <a:pt x="691" y="457"/>
                    </a:lnTo>
                    <a:lnTo>
                      <a:pt x="691" y="459"/>
                    </a:lnTo>
                    <a:lnTo>
                      <a:pt x="689" y="459"/>
                    </a:lnTo>
                    <a:lnTo>
                      <a:pt x="687" y="461"/>
                    </a:lnTo>
                    <a:lnTo>
                      <a:pt x="685" y="461"/>
                    </a:lnTo>
                    <a:lnTo>
                      <a:pt x="685" y="463"/>
                    </a:lnTo>
                    <a:lnTo>
                      <a:pt x="683" y="465"/>
                    </a:lnTo>
                    <a:lnTo>
                      <a:pt x="683" y="465"/>
                    </a:lnTo>
                    <a:lnTo>
                      <a:pt x="681" y="467"/>
                    </a:lnTo>
                    <a:lnTo>
                      <a:pt x="681" y="469"/>
                    </a:lnTo>
                    <a:lnTo>
                      <a:pt x="681" y="471"/>
                    </a:lnTo>
                    <a:lnTo>
                      <a:pt x="681" y="473"/>
                    </a:lnTo>
                    <a:lnTo>
                      <a:pt x="681" y="475"/>
                    </a:lnTo>
                    <a:lnTo>
                      <a:pt x="681" y="473"/>
                    </a:lnTo>
                    <a:lnTo>
                      <a:pt x="683" y="473"/>
                    </a:lnTo>
                    <a:lnTo>
                      <a:pt x="685" y="473"/>
                    </a:lnTo>
                    <a:lnTo>
                      <a:pt x="687" y="473"/>
                    </a:lnTo>
                    <a:lnTo>
                      <a:pt x="689" y="473"/>
                    </a:lnTo>
                    <a:lnTo>
                      <a:pt x="691" y="475"/>
                    </a:lnTo>
                    <a:lnTo>
                      <a:pt x="691" y="475"/>
                    </a:lnTo>
                    <a:lnTo>
                      <a:pt x="694" y="475"/>
                    </a:lnTo>
                    <a:lnTo>
                      <a:pt x="696" y="475"/>
                    </a:lnTo>
                    <a:lnTo>
                      <a:pt x="696" y="477"/>
                    </a:lnTo>
                    <a:lnTo>
                      <a:pt x="698" y="479"/>
                    </a:lnTo>
                    <a:lnTo>
                      <a:pt x="698" y="479"/>
                    </a:lnTo>
                    <a:lnTo>
                      <a:pt x="700" y="481"/>
                    </a:lnTo>
                    <a:lnTo>
                      <a:pt x="702" y="483"/>
                    </a:lnTo>
                    <a:lnTo>
                      <a:pt x="702" y="483"/>
                    </a:lnTo>
                    <a:lnTo>
                      <a:pt x="704" y="485"/>
                    </a:lnTo>
                    <a:lnTo>
                      <a:pt x="707" y="487"/>
                    </a:lnTo>
                    <a:lnTo>
                      <a:pt x="707" y="487"/>
                    </a:lnTo>
                    <a:lnTo>
                      <a:pt x="709" y="487"/>
                    </a:lnTo>
                    <a:lnTo>
                      <a:pt x="711" y="487"/>
                    </a:lnTo>
                    <a:lnTo>
                      <a:pt x="713" y="487"/>
                    </a:lnTo>
                    <a:lnTo>
                      <a:pt x="713" y="489"/>
                    </a:lnTo>
                    <a:lnTo>
                      <a:pt x="715" y="491"/>
                    </a:lnTo>
                    <a:lnTo>
                      <a:pt x="715" y="491"/>
                    </a:lnTo>
                    <a:lnTo>
                      <a:pt x="715" y="493"/>
                    </a:lnTo>
                    <a:lnTo>
                      <a:pt x="713" y="495"/>
                    </a:lnTo>
                    <a:lnTo>
                      <a:pt x="713" y="497"/>
                    </a:lnTo>
                    <a:lnTo>
                      <a:pt x="713" y="499"/>
                    </a:lnTo>
                    <a:lnTo>
                      <a:pt x="715" y="501"/>
                    </a:lnTo>
                    <a:lnTo>
                      <a:pt x="715" y="501"/>
                    </a:lnTo>
                    <a:lnTo>
                      <a:pt x="717" y="503"/>
                    </a:lnTo>
                    <a:lnTo>
                      <a:pt x="719" y="503"/>
                    </a:lnTo>
                    <a:lnTo>
                      <a:pt x="719" y="505"/>
                    </a:lnTo>
                    <a:lnTo>
                      <a:pt x="722" y="506"/>
                    </a:lnTo>
                    <a:lnTo>
                      <a:pt x="722" y="506"/>
                    </a:lnTo>
                    <a:lnTo>
                      <a:pt x="724" y="508"/>
                    </a:lnTo>
                    <a:lnTo>
                      <a:pt x="724" y="510"/>
                    </a:lnTo>
                    <a:lnTo>
                      <a:pt x="722" y="512"/>
                    </a:lnTo>
                    <a:lnTo>
                      <a:pt x="722" y="514"/>
                    </a:lnTo>
                    <a:lnTo>
                      <a:pt x="724" y="514"/>
                    </a:lnTo>
                    <a:lnTo>
                      <a:pt x="726" y="516"/>
                    </a:lnTo>
                    <a:lnTo>
                      <a:pt x="726" y="518"/>
                    </a:lnTo>
                    <a:lnTo>
                      <a:pt x="726" y="520"/>
                    </a:lnTo>
                    <a:lnTo>
                      <a:pt x="726" y="522"/>
                    </a:lnTo>
                    <a:lnTo>
                      <a:pt x="726" y="522"/>
                    </a:lnTo>
                    <a:lnTo>
                      <a:pt x="728" y="524"/>
                    </a:lnTo>
                    <a:lnTo>
                      <a:pt x="728" y="524"/>
                    </a:lnTo>
                    <a:lnTo>
                      <a:pt x="728" y="524"/>
                    </a:lnTo>
                    <a:lnTo>
                      <a:pt x="726" y="526"/>
                    </a:lnTo>
                    <a:lnTo>
                      <a:pt x="726" y="526"/>
                    </a:lnTo>
                    <a:lnTo>
                      <a:pt x="724" y="528"/>
                    </a:lnTo>
                    <a:lnTo>
                      <a:pt x="724" y="530"/>
                    </a:lnTo>
                    <a:lnTo>
                      <a:pt x="722" y="530"/>
                    </a:lnTo>
                    <a:lnTo>
                      <a:pt x="719" y="532"/>
                    </a:lnTo>
                    <a:lnTo>
                      <a:pt x="719" y="534"/>
                    </a:lnTo>
                    <a:lnTo>
                      <a:pt x="719" y="536"/>
                    </a:lnTo>
                    <a:lnTo>
                      <a:pt x="719" y="538"/>
                    </a:lnTo>
                    <a:lnTo>
                      <a:pt x="719" y="538"/>
                    </a:lnTo>
                    <a:lnTo>
                      <a:pt x="722" y="538"/>
                    </a:lnTo>
                    <a:lnTo>
                      <a:pt x="724" y="538"/>
                    </a:lnTo>
                    <a:lnTo>
                      <a:pt x="724" y="536"/>
                    </a:lnTo>
                    <a:lnTo>
                      <a:pt x="726" y="536"/>
                    </a:lnTo>
                    <a:lnTo>
                      <a:pt x="726" y="534"/>
                    </a:lnTo>
                    <a:lnTo>
                      <a:pt x="728" y="534"/>
                    </a:lnTo>
                    <a:lnTo>
                      <a:pt x="730" y="534"/>
                    </a:lnTo>
                    <a:lnTo>
                      <a:pt x="732" y="534"/>
                    </a:lnTo>
                    <a:lnTo>
                      <a:pt x="734" y="534"/>
                    </a:lnTo>
                    <a:lnTo>
                      <a:pt x="734" y="536"/>
                    </a:lnTo>
                    <a:lnTo>
                      <a:pt x="734" y="538"/>
                    </a:lnTo>
                    <a:lnTo>
                      <a:pt x="737" y="538"/>
                    </a:lnTo>
                    <a:lnTo>
                      <a:pt x="739" y="538"/>
                    </a:lnTo>
                    <a:lnTo>
                      <a:pt x="739" y="536"/>
                    </a:lnTo>
                    <a:lnTo>
                      <a:pt x="741" y="536"/>
                    </a:lnTo>
                    <a:lnTo>
                      <a:pt x="743" y="536"/>
                    </a:lnTo>
                    <a:lnTo>
                      <a:pt x="743" y="536"/>
                    </a:lnTo>
                    <a:lnTo>
                      <a:pt x="745" y="538"/>
                    </a:lnTo>
                    <a:lnTo>
                      <a:pt x="745" y="538"/>
                    </a:lnTo>
                    <a:lnTo>
                      <a:pt x="745" y="540"/>
                    </a:lnTo>
                    <a:lnTo>
                      <a:pt x="743" y="542"/>
                    </a:lnTo>
                    <a:lnTo>
                      <a:pt x="745" y="542"/>
                    </a:lnTo>
                    <a:lnTo>
                      <a:pt x="747" y="544"/>
                    </a:lnTo>
                    <a:lnTo>
                      <a:pt x="749" y="544"/>
                    </a:lnTo>
                    <a:lnTo>
                      <a:pt x="752" y="544"/>
                    </a:lnTo>
                    <a:lnTo>
                      <a:pt x="752" y="542"/>
                    </a:lnTo>
                    <a:lnTo>
                      <a:pt x="754" y="542"/>
                    </a:lnTo>
                    <a:lnTo>
                      <a:pt x="756" y="542"/>
                    </a:lnTo>
                    <a:lnTo>
                      <a:pt x="756" y="542"/>
                    </a:lnTo>
                    <a:lnTo>
                      <a:pt x="756" y="540"/>
                    </a:lnTo>
                    <a:lnTo>
                      <a:pt x="758" y="538"/>
                    </a:lnTo>
                    <a:lnTo>
                      <a:pt x="758" y="536"/>
                    </a:lnTo>
                    <a:lnTo>
                      <a:pt x="758" y="534"/>
                    </a:lnTo>
                    <a:lnTo>
                      <a:pt x="758" y="534"/>
                    </a:lnTo>
                    <a:lnTo>
                      <a:pt x="758" y="532"/>
                    </a:lnTo>
                    <a:lnTo>
                      <a:pt x="760" y="530"/>
                    </a:lnTo>
                    <a:lnTo>
                      <a:pt x="762" y="530"/>
                    </a:lnTo>
                    <a:lnTo>
                      <a:pt x="762" y="528"/>
                    </a:lnTo>
                    <a:lnTo>
                      <a:pt x="760" y="526"/>
                    </a:lnTo>
                    <a:lnTo>
                      <a:pt x="762" y="524"/>
                    </a:lnTo>
                    <a:lnTo>
                      <a:pt x="762" y="524"/>
                    </a:lnTo>
                    <a:lnTo>
                      <a:pt x="762" y="522"/>
                    </a:lnTo>
                    <a:lnTo>
                      <a:pt x="764" y="520"/>
                    </a:lnTo>
                    <a:lnTo>
                      <a:pt x="767" y="520"/>
                    </a:lnTo>
                    <a:lnTo>
                      <a:pt x="767" y="520"/>
                    </a:lnTo>
                    <a:lnTo>
                      <a:pt x="769" y="518"/>
                    </a:lnTo>
                    <a:lnTo>
                      <a:pt x="769" y="516"/>
                    </a:lnTo>
                    <a:lnTo>
                      <a:pt x="771" y="514"/>
                    </a:lnTo>
                    <a:lnTo>
                      <a:pt x="771" y="514"/>
                    </a:lnTo>
                    <a:lnTo>
                      <a:pt x="773" y="512"/>
                    </a:lnTo>
                    <a:lnTo>
                      <a:pt x="773" y="512"/>
                    </a:lnTo>
                    <a:lnTo>
                      <a:pt x="773" y="510"/>
                    </a:lnTo>
                    <a:lnTo>
                      <a:pt x="771" y="510"/>
                    </a:lnTo>
                    <a:lnTo>
                      <a:pt x="771" y="510"/>
                    </a:lnTo>
                    <a:lnTo>
                      <a:pt x="769" y="508"/>
                    </a:lnTo>
                    <a:lnTo>
                      <a:pt x="769" y="506"/>
                    </a:lnTo>
                    <a:lnTo>
                      <a:pt x="769" y="506"/>
                    </a:lnTo>
                    <a:lnTo>
                      <a:pt x="769" y="506"/>
                    </a:lnTo>
                    <a:lnTo>
                      <a:pt x="767" y="506"/>
                    </a:lnTo>
                    <a:lnTo>
                      <a:pt x="767" y="505"/>
                    </a:lnTo>
                    <a:lnTo>
                      <a:pt x="764" y="505"/>
                    </a:lnTo>
                    <a:lnTo>
                      <a:pt x="764" y="503"/>
                    </a:lnTo>
                    <a:lnTo>
                      <a:pt x="762" y="503"/>
                    </a:lnTo>
                    <a:lnTo>
                      <a:pt x="762" y="501"/>
                    </a:lnTo>
                    <a:lnTo>
                      <a:pt x="760" y="501"/>
                    </a:lnTo>
                    <a:lnTo>
                      <a:pt x="758" y="501"/>
                    </a:lnTo>
                    <a:lnTo>
                      <a:pt x="756" y="501"/>
                    </a:lnTo>
                    <a:lnTo>
                      <a:pt x="754" y="499"/>
                    </a:lnTo>
                    <a:lnTo>
                      <a:pt x="752" y="499"/>
                    </a:lnTo>
                    <a:lnTo>
                      <a:pt x="752" y="499"/>
                    </a:lnTo>
                    <a:lnTo>
                      <a:pt x="752" y="497"/>
                    </a:lnTo>
                    <a:lnTo>
                      <a:pt x="752" y="495"/>
                    </a:lnTo>
                    <a:lnTo>
                      <a:pt x="752" y="495"/>
                    </a:lnTo>
                    <a:lnTo>
                      <a:pt x="749" y="493"/>
                    </a:lnTo>
                    <a:lnTo>
                      <a:pt x="752" y="491"/>
                    </a:lnTo>
                    <a:lnTo>
                      <a:pt x="752" y="489"/>
                    </a:lnTo>
                    <a:lnTo>
                      <a:pt x="749" y="487"/>
                    </a:lnTo>
                    <a:lnTo>
                      <a:pt x="749" y="485"/>
                    </a:lnTo>
                    <a:lnTo>
                      <a:pt x="747" y="485"/>
                    </a:lnTo>
                    <a:lnTo>
                      <a:pt x="745" y="485"/>
                    </a:lnTo>
                    <a:lnTo>
                      <a:pt x="745" y="483"/>
                    </a:lnTo>
                    <a:lnTo>
                      <a:pt x="743" y="483"/>
                    </a:lnTo>
                    <a:lnTo>
                      <a:pt x="743" y="481"/>
                    </a:lnTo>
                    <a:lnTo>
                      <a:pt x="745" y="481"/>
                    </a:lnTo>
                    <a:lnTo>
                      <a:pt x="745" y="479"/>
                    </a:lnTo>
                    <a:lnTo>
                      <a:pt x="745" y="477"/>
                    </a:lnTo>
                    <a:lnTo>
                      <a:pt x="747" y="477"/>
                    </a:lnTo>
                    <a:lnTo>
                      <a:pt x="749" y="477"/>
                    </a:lnTo>
                    <a:lnTo>
                      <a:pt x="749" y="477"/>
                    </a:lnTo>
                    <a:lnTo>
                      <a:pt x="749" y="475"/>
                    </a:lnTo>
                    <a:lnTo>
                      <a:pt x="752" y="475"/>
                    </a:lnTo>
                    <a:lnTo>
                      <a:pt x="754" y="473"/>
                    </a:lnTo>
                    <a:lnTo>
                      <a:pt x="754" y="473"/>
                    </a:lnTo>
                    <a:lnTo>
                      <a:pt x="754" y="471"/>
                    </a:lnTo>
                    <a:lnTo>
                      <a:pt x="754" y="469"/>
                    </a:lnTo>
                    <a:lnTo>
                      <a:pt x="754" y="467"/>
                    </a:lnTo>
                    <a:lnTo>
                      <a:pt x="754" y="465"/>
                    </a:lnTo>
                    <a:lnTo>
                      <a:pt x="754" y="463"/>
                    </a:lnTo>
                    <a:lnTo>
                      <a:pt x="752" y="463"/>
                    </a:lnTo>
                    <a:lnTo>
                      <a:pt x="752" y="461"/>
                    </a:lnTo>
                    <a:lnTo>
                      <a:pt x="749" y="459"/>
                    </a:lnTo>
                    <a:lnTo>
                      <a:pt x="749" y="457"/>
                    </a:lnTo>
                    <a:lnTo>
                      <a:pt x="749" y="457"/>
                    </a:lnTo>
                    <a:lnTo>
                      <a:pt x="749" y="455"/>
                    </a:lnTo>
                    <a:lnTo>
                      <a:pt x="749" y="453"/>
                    </a:lnTo>
                    <a:lnTo>
                      <a:pt x="752" y="451"/>
                    </a:lnTo>
                    <a:lnTo>
                      <a:pt x="752" y="449"/>
                    </a:lnTo>
                    <a:lnTo>
                      <a:pt x="752" y="449"/>
                    </a:lnTo>
                    <a:lnTo>
                      <a:pt x="754" y="447"/>
                    </a:lnTo>
                    <a:lnTo>
                      <a:pt x="756" y="447"/>
                    </a:lnTo>
                    <a:lnTo>
                      <a:pt x="758" y="445"/>
                    </a:lnTo>
                    <a:lnTo>
                      <a:pt x="760" y="445"/>
                    </a:lnTo>
                    <a:lnTo>
                      <a:pt x="760" y="445"/>
                    </a:lnTo>
                    <a:lnTo>
                      <a:pt x="762" y="443"/>
                    </a:lnTo>
                    <a:lnTo>
                      <a:pt x="764" y="445"/>
                    </a:lnTo>
                    <a:lnTo>
                      <a:pt x="767" y="443"/>
                    </a:lnTo>
                    <a:lnTo>
                      <a:pt x="769" y="443"/>
                    </a:lnTo>
                    <a:lnTo>
                      <a:pt x="771" y="443"/>
                    </a:lnTo>
                    <a:lnTo>
                      <a:pt x="771" y="441"/>
                    </a:lnTo>
                    <a:lnTo>
                      <a:pt x="771" y="439"/>
                    </a:lnTo>
                    <a:lnTo>
                      <a:pt x="771" y="437"/>
                    </a:lnTo>
                    <a:lnTo>
                      <a:pt x="773" y="437"/>
                    </a:lnTo>
                    <a:lnTo>
                      <a:pt x="773" y="435"/>
                    </a:lnTo>
                    <a:lnTo>
                      <a:pt x="773" y="433"/>
                    </a:lnTo>
                    <a:lnTo>
                      <a:pt x="773" y="431"/>
                    </a:lnTo>
                    <a:lnTo>
                      <a:pt x="773" y="429"/>
                    </a:lnTo>
                    <a:lnTo>
                      <a:pt x="771" y="427"/>
                    </a:lnTo>
                    <a:lnTo>
                      <a:pt x="771" y="425"/>
                    </a:lnTo>
                    <a:lnTo>
                      <a:pt x="771" y="425"/>
                    </a:lnTo>
                    <a:lnTo>
                      <a:pt x="769" y="423"/>
                    </a:lnTo>
                    <a:lnTo>
                      <a:pt x="769" y="421"/>
                    </a:lnTo>
                    <a:lnTo>
                      <a:pt x="769" y="419"/>
                    </a:lnTo>
                    <a:lnTo>
                      <a:pt x="771" y="419"/>
                    </a:lnTo>
                    <a:lnTo>
                      <a:pt x="775" y="417"/>
                    </a:lnTo>
                    <a:lnTo>
                      <a:pt x="775" y="417"/>
                    </a:lnTo>
                    <a:lnTo>
                      <a:pt x="777" y="417"/>
                    </a:lnTo>
                    <a:lnTo>
                      <a:pt x="777" y="415"/>
                    </a:lnTo>
                    <a:lnTo>
                      <a:pt x="780" y="415"/>
                    </a:lnTo>
                    <a:lnTo>
                      <a:pt x="782" y="413"/>
                    </a:lnTo>
                    <a:lnTo>
                      <a:pt x="784" y="413"/>
                    </a:lnTo>
                    <a:lnTo>
                      <a:pt x="784" y="411"/>
                    </a:lnTo>
                    <a:lnTo>
                      <a:pt x="786" y="411"/>
                    </a:lnTo>
                    <a:lnTo>
                      <a:pt x="786" y="409"/>
                    </a:lnTo>
                    <a:lnTo>
                      <a:pt x="788" y="407"/>
                    </a:lnTo>
                    <a:lnTo>
                      <a:pt x="788" y="405"/>
                    </a:lnTo>
                    <a:lnTo>
                      <a:pt x="790" y="405"/>
                    </a:lnTo>
                    <a:lnTo>
                      <a:pt x="792" y="403"/>
                    </a:lnTo>
                    <a:lnTo>
                      <a:pt x="792" y="403"/>
                    </a:lnTo>
                    <a:lnTo>
                      <a:pt x="795" y="401"/>
                    </a:lnTo>
                    <a:lnTo>
                      <a:pt x="795" y="399"/>
                    </a:lnTo>
                    <a:lnTo>
                      <a:pt x="797" y="399"/>
                    </a:lnTo>
                    <a:lnTo>
                      <a:pt x="799" y="399"/>
                    </a:lnTo>
                    <a:lnTo>
                      <a:pt x="801" y="399"/>
                    </a:lnTo>
                    <a:lnTo>
                      <a:pt x="801" y="399"/>
                    </a:lnTo>
                    <a:lnTo>
                      <a:pt x="803" y="399"/>
                    </a:lnTo>
                    <a:lnTo>
                      <a:pt x="803" y="397"/>
                    </a:lnTo>
                    <a:lnTo>
                      <a:pt x="805" y="395"/>
                    </a:lnTo>
                    <a:lnTo>
                      <a:pt x="805" y="393"/>
                    </a:lnTo>
                    <a:lnTo>
                      <a:pt x="807" y="393"/>
                    </a:lnTo>
                    <a:lnTo>
                      <a:pt x="805" y="391"/>
                    </a:lnTo>
                    <a:lnTo>
                      <a:pt x="807" y="389"/>
                    </a:lnTo>
                    <a:lnTo>
                      <a:pt x="807" y="387"/>
                    </a:lnTo>
                    <a:lnTo>
                      <a:pt x="807" y="385"/>
                    </a:lnTo>
                    <a:lnTo>
                      <a:pt x="807" y="383"/>
                    </a:lnTo>
                    <a:lnTo>
                      <a:pt x="810" y="383"/>
                    </a:lnTo>
                    <a:lnTo>
                      <a:pt x="812" y="383"/>
                    </a:lnTo>
                    <a:lnTo>
                      <a:pt x="814" y="381"/>
                    </a:lnTo>
                    <a:lnTo>
                      <a:pt x="814" y="379"/>
                    </a:lnTo>
                    <a:lnTo>
                      <a:pt x="814" y="377"/>
                    </a:lnTo>
                    <a:lnTo>
                      <a:pt x="814" y="375"/>
                    </a:lnTo>
                    <a:lnTo>
                      <a:pt x="814" y="375"/>
                    </a:lnTo>
                    <a:lnTo>
                      <a:pt x="816" y="373"/>
                    </a:lnTo>
                    <a:lnTo>
                      <a:pt x="818" y="373"/>
                    </a:lnTo>
                    <a:lnTo>
                      <a:pt x="820" y="373"/>
                    </a:lnTo>
                    <a:lnTo>
                      <a:pt x="822" y="373"/>
                    </a:lnTo>
                    <a:lnTo>
                      <a:pt x="822" y="371"/>
                    </a:lnTo>
                    <a:lnTo>
                      <a:pt x="822" y="369"/>
                    </a:lnTo>
                    <a:lnTo>
                      <a:pt x="822" y="369"/>
                    </a:lnTo>
                    <a:lnTo>
                      <a:pt x="822" y="367"/>
                    </a:lnTo>
                    <a:lnTo>
                      <a:pt x="822" y="365"/>
                    </a:lnTo>
                    <a:lnTo>
                      <a:pt x="822" y="363"/>
                    </a:lnTo>
                    <a:lnTo>
                      <a:pt x="825" y="361"/>
                    </a:lnTo>
                    <a:lnTo>
                      <a:pt x="822" y="359"/>
                    </a:lnTo>
                    <a:lnTo>
                      <a:pt x="825" y="359"/>
                    </a:lnTo>
                    <a:lnTo>
                      <a:pt x="827" y="357"/>
                    </a:lnTo>
                    <a:lnTo>
                      <a:pt x="827" y="355"/>
                    </a:lnTo>
                    <a:lnTo>
                      <a:pt x="827" y="353"/>
                    </a:lnTo>
                    <a:lnTo>
                      <a:pt x="829" y="353"/>
                    </a:lnTo>
                    <a:lnTo>
                      <a:pt x="829" y="351"/>
                    </a:lnTo>
                    <a:lnTo>
                      <a:pt x="831" y="349"/>
                    </a:lnTo>
                    <a:lnTo>
                      <a:pt x="831" y="347"/>
                    </a:lnTo>
                    <a:lnTo>
                      <a:pt x="833" y="347"/>
                    </a:lnTo>
                    <a:lnTo>
                      <a:pt x="833" y="345"/>
                    </a:lnTo>
                    <a:lnTo>
                      <a:pt x="833" y="343"/>
                    </a:lnTo>
                    <a:lnTo>
                      <a:pt x="833" y="341"/>
                    </a:lnTo>
                    <a:lnTo>
                      <a:pt x="833" y="339"/>
                    </a:lnTo>
                    <a:lnTo>
                      <a:pt x="835" y="339"/>
                    </a:lnTo>
                    <a:lnTo>
                      <a:pt x="838" y="337"/>
                    </a:lnTo>
                    <a:lnTo>
                      <a:pt x="838" y="337"/>
                    </a:lnTo>
                    <a:lnTo>
                      <a:pt x="838" y="335"/>
                    </a:lnTo>
                    <a:lnTo>
                      <a:pt x="838" y="333"/>
                    </a:lnTo>
                    <a:lnTo>
                      <a:pt x="835" y="331"/>
                    </a:lnTo>
                    <a:lnTo>
                      <a:pt x="835" y="331"/>
                    </a:lnTo>
                    <a:lnTo>
                      <a:pt x="838" y="329"/>
                    </a:lnTo>
                    <a:lnTo>
                      <a:pt x="838" y="327"/>
                    </a:lnTo>
                    <a:lnTo>
                      <a:pt x="838" y="325"/>
                    </a:lnTo>
                    <a:lnTo>
                      <a:pt x="838" y="323"/>
                    </a:lnTo>
                    <a:lnTo>
                      <a:pt x="838" y="323"/>
                    </a:lnTo>
                    <a:lnTo>
                      <a:pt x="835" y="321"/>
                    </a:lnTo>
                    <a:lnTo>
                      <a:pt x="833" y="321"/>
                    </a:lnTo>
                    <a:lnTo>
                      <a:pt x="833" y="319"/>
                    </a:lnTo>
                    <a:lnTo>
                      <a:pt x="831" y="317"/>
                    </a:lnTo>
                    <a:lnTo>
                      <a:pt x="831" y="317"/>
                    </a:lnTo>
                    <a:lnTo>
                      <a:pt x="831" y="315"/>
                    </a:lnTo>
                    <a:lnTo>
                      <a:pt x="831" y="313"/>
                    </a:lnTo>
                    <a:lnTo>
                      <a:pt x="833" y="311"/>
                    </a:lnTo>
                    <a:lnTo>
                      <a:pt x="833" y="311"/>
                    </a:lnTo>
                    <a:lnTo>
                      <a:pt x="831" y="309"/>
                    </a:lnTo>
                    <a:lnTo>
                      <a:pt x="831" y="307"/>
                    </a:lnTo>
                    <a:lnTo>
                      <a:pt x="831" y="305"/>
                    </a:lnTo>
                    <a:lnTo>
                      <a:pt x="833" y="305"/>
                    </a:lnTo>
                    <a:lnTo>
                      <a:pt x="831" y="303"/>
                    </a:lnTo>
                    <a:lnTo>
                      <a:pt x="833" y="301"/>
                    </a:lnTo>
                    <a:lnTo>
                      <a:pt x="833" y="299"/>
                    </a:lnTo>
                    <a:lnTo>
                      <a:pt x="831" y="297"/>
                    </a:lnTo>
                    <a:lnTo>
                      <a:pt x="831" y="297"/>
                    </a:lnTo>
                    <a:lnTo>
                      <a:pt x="829" y="297"/>
                    </a:lnTo>
                    <a:lnTo>
                      <a:pt x="827" y="295"/>
                    </a:lnTo>
                    <a:lnTo>
                      <a:pt x="827" y="293"/>
                    </a:lnTo>
                    <a:lnTo>
                      <a:pt x="825" y="293"/>
                    </a:lnTo>
                    <a:lnTo>
                      <a:pt x="822" y="291"/>
                    </a:lnTo>
                    <a:lnTo>
                      <a:pt x="822" y="291"/>
                    </a:lnTo>
                    <a:lnTo>
                      <a:pt x="822" y="289"/>
                    </a:lnTo>
                    <a:lnTo>
                      <a:pt x="822" y="287"/>
                    </a:lnTo>
                    <a:lnTo>
                      <a:pt x="822" y="285"/>
                    </a:lnTo>
                    <a:lnTo>
                      <a:pt x="822" y="283"/>
                    </a:lnTo>
                    <a:lnTo>
                      <a:pt x="825" y="283"/>
                    </a:lnTo>
                    <a:lnTo>
                      <a:pt x="827" y="283"/>
                    </a:lnTo>
                    <a:lnTo>
                      <a:pt x="829" y="281"/>
                    </a:lnTo>
                    <a:lnTo>
                      <a:pt x="831" y="281"/>
                    </a:lnTo>
                    <a:lnTo>
                      <a:pt x="831" y="279"/>
                    </a:lnTo>
                    <a:lnTo>
                      <a:pt x="831" y="277"/>
                    </a:lnTo>
                    <a:lnTo>
                      <a:pt x="831" y="275"/>
                    </a:lnTo>
                    <a:lnTo>
                      <a:pt x="831" y="275"/>
                    </a:lnTo>
                    <a:lnTo>
                      <a:pt x="831" y="273"/>
                    </a:lnTo>
                    <a:lnTo>
                      <a:pt x="831" y="271"/>
                    </a:lnTo>
                    <a:lnTo>
                      <a:pt x="831" y="269"/>
                    </a:lnTo>
                    <a:lnTo>
                      <a:pt x="831" y="267"/>
                    </a:lnTo>
                    <a:lnTo>
                      <a:pt x="831" y="265"/>
                    </a:lnTo>
                    <a:lnTo>
                      <a:pt x="833" y="263"/>
                    </a:lnTo>
                    <a:lnTo>
                      <a:pt x="835" y="263"/>
                    </a:lnTo>
                    <a:lnTo>
                      <a:pt x="838" y="263"/>
                    </a:lnTo>
                    <a:lnTo>
                      <a:pt x="838" y="263"/>
                    </a:lnTo>
                    <a:lnTo>
                      <a:pt x="840" y="261"/>
                    </a:lnTo>
                    <a:lnTo>
                      <a:pt x="842" y="261"/>
                    </a:lnTo>
                    <a:lnTo>
                      <a:pt x="844" y="261"/>
                    </a:lnTo>
                    <a:lnTo>
                      <a:pt x="846" y="261"/>
                    </a:lnTo>
                    <a:lnTo>
                      <a:pt x="848" y="261"/>
                    </a:lnTo>
                    <a:lnTo>
                      <a:pt x="850" y="261"/>
                    </a:lnTo>
                    <a:lnTo>
                      <a:pt x="850" y="261"/>
                    </a:lnTo>
                    <a:lnTo>
                      <a:pt x="853" y="261"/>
                    </a:lnTo>
                    <a:lnTo>
                      <a:pt x="855" y="261"/>
                    </a:lnTo>
                    <a:lnTo>
                      <a:pt x="857" y="259"/>
                    </a:lnTo>
                    <a:lnTo>
                      <a:pt x="857" y="259"/>
                    </a:lnTo>
                    <a:lnTo>
                      <a:pt x="859" y="261"/>
                    </a:lnTo>
                    <a:lnTo>
                      <a:pt x="861" y="261"/>
                    </a:lnTo>
                    <a:lnTo>
                      <a:pt x="861" y="263"/>
                    </a:lnTo>
                    <a:lnTo>
                      <a:pt x="859" y="265"/>
                    </a:lnTo>
                    <a:lnTo>
                      <a:pt x="859" y="267"/>
                    </a:lnTo>
                    <a:lnTo>
                      <a:pt x="861" y="267"/>
                    </a:lnTo>
                    <a:lnTo>
                      <a:pt x="861" y="269"/>
                    </a:lnTo>
                    <a:lnTo>
                      <a:pt x="863" y="269"/>
                    </a:lnTo>
                    <a:lnTo>
                      <a:pt x="865" y="271"/>
                    </a:lnTo>
                    <a:lnTo>
                      <a:pt x="865" y="273"/>
                    </a:lnTo>
                    <a:lnTo>
                      <a:pt x="865" y="273"/>
                    </a:lnTo>
                    <a:lnTo>
                      <a:pt x="868" y="275"/>
                    </a:lnTo>
                    <a:lnTo>
                      <a:pt x="870" y="275"/>
                    </a:lnTo>
                    <a:lnTo>
                      <a:pt x="872" y="277"/>
                    </a:lnTo>
                    <a:lnTo>
                      <a:pt x="874" y="275"/>
                    </a:lnTo>
                    <a:lnTo>
                      <a:pt x="874" y="275"/>
                    </a:lnTo>
                    <a:lnTo>
                      <a:pt x="876" y="273"/>
                    </a:lnTo>
                    <a:lnTo>
                      <a:pt x="876" y="271"/>
                    </a:lnTo>
                    <a:lnTo>
                      <a:pt x="876" y="269"/>
                    </a:lnTo>
                    <a:lnTo>
                      <a:pt x="876" y="267"/>
                    </a:lnTo>
                    <a:lnTo>
                      <a:pt x="876" y="267"/>
                    </a:lnTo>
                    <a:lnTo>
                      <a:pt x="878" y="265"/>
                    </a:lnTo>
                    <a:lnTo>
                      <a:pt x="880" y="263"/>
                    </a:lnTo>
                    <a:lnTo>
                      <a:pt x="880" y="263"/>
                    </a:lnTo>
                    <a:lnTo>
                      <a:pt x="883" y="263"/>
                    </a:lnTo>
                    <a:lnTo>
                      <a:pt x="885" y="261"/>
                    </a:lnTo>
                    <a:lnTo>
                      <a:pt x="885" y="261"/>
                    </a:lnTo>
                    <a:lnTo>
                      <a:pt x="887" y="259"/>
                    </a:lnTo>
                    <a:lnTo>
                      <a:pt x="887" y="259"/>
                    </a:lnTo>
                    <a:lnTo>
                      <a:pt x="887" y="261"/>
                    </a:lnTo>
                    <a:lnTo>
                      <a:pt x="887" y="263"/>
                    </a:lnTo>
                    <a:lnTo>
                      <a:pt x="887" y="265"/>
                    </a:lnTo>
                    <a:lnTo>
                      <a:pt x="887" y="267"/>
                    </a:lnTo>
                    <a:lnTo>
                      <a:pt x="887" y="267"/>
                    </a:lnTo>
                    <a:lnTo>
                      <a:pt x="887" y="269"/>
                    </a:lnTo>
                    <a:lnTo>
                      <a:pt x="887" y="271"/>
                    </a:lnTo>
                    <a:lnTo>
                      <a:pt x="889" y="273"/>
                    </a:lnTo>
                    <a:lnTo>
                      <a:pt x="889" y="275"/>
                    </a:lnTo>
                    <a:lnTo>
                      <a:pt x="887" y="277"/>
                    </a:lnTo>
                    <a:lnTo>
                      <a:pt x="887" y="279"/>
                    </a:lnTo>
                    <a:lnTo>
                      <a:pt x="887" y="279"/>
                    </a:lnTo>
                    <a:lnTo>
                      <a:pt x="887" y="281"/>
                    </a:lnTo>
                    <a:lnTo>
                      <a:pt x="887" y="283"/>
                    </a:lnTo>
                    <a:lnTo>
                      <a:pt x="887" y="285"/>
                    </a:lnTo>
                    <a:lnTo>
                      <a:pt x="887" y="287"/>
                    </a:lnTo>
                    <a:lnTo>
                      <a:pt x="887" y="289"/>
                    </a:lnTo>
                    <a:lnTo>
                      <a:pt x="887" y="291"/>
                    </a:lnTo>
                    <a:lnTo>
                      <a:pt x="885" y="293"/>
                    </a:lnTo>
                    <a:lnTo>
                      <a:pt x="885" y="295"/>
                    </a:lnTo>
                    <a:lnTo>
                      <a:pt x="885" y="297"/>
                    </a:lnTo>
                    <a:lnTo>
                      <a:pt x="887" y="297"/>
                    </a:lnTo>
                    <a:lnTo>
                      <a:pt x="887" y="299"/>
                    </a:lnTo>
                    <a:lnTo>
                      <a:pt x="889" y="301"/>
                    </a:lnTo>
                    <a:lnTo>
                      <a:pt x="889" y="303"/>
                    </a:lnTo>
                    <a:lnTo>
                      <a:pt x="889" y="305"/>
                    </a:lnTo>
                    <a:lnTo>
                      <a:pt x="889" y="307"/>
                    </a:lnTo>
                    <a:lnTo>
                      <a:pt x="891" y="309"/>
                    </a:lnTo>
                    <a:lnTo>
                      <a:pt x="889" y="309"/>
                    </a:lnTo>
                    <a:lnTo>
                      <a:pt x="889" y="311"/>
                    </a:lnTo>
                    <a:lnTo>
                      <a:pt x="889" y="313"/>
                    </a:lnTo>
                    <a:lnTo>
                      <a:pt x="889" y="315"/>
                    </a:lnTo>
                    <a:lnTo>
                      <a:pt x="891" y="315"/>
                    </a:lnTo>
                    <a:lnTo>
                      <a:pt x="891" y="315"/>
                    </a:lnTo>
                    <a:lnTo>
                      <a:pt x="893" y="317"/>
                    </a:lnTo>
                    <a:lnTo>
                      <a:pt x="895" y="317"/>
                    </a:lnTo>
                    <a:lnTo>
                      <a:pt x="898" y="319"/>
                    </a:lnTo>
                    <a:lnTo>
                      <a:pt x="900" y="319"/>
                    </a:lnTo>
                    <a:lnTo>
                      <a:pt x="900" y="321"/>
                    </a:lnTo>
                    <a:lnTo>
                      <a:pt x="900" y="323"/>
                    </a:lnTo>
                    <a:lnTo>
                      <a:pt x="902" y="323"/>
                    </a:lnTo>
                    <a:lnTo>
                      <a:pt x="902" y="325"/>
                    </a:lnTo>
                    <a:lnTo>
                      <a:pt x="902" y="327"/>
                    </a:lnTo>
                    <a:lnTo>
                      <a:pt x="904" y="329"/>
                    </a:lnTo>
                    <a:lnTo>
                      <a:pt x="904" y="331"/>
                    </a:lnTo>
                    <a:lnTo>
                      <a:pt x="904" y="331"/>
                    </a:lnTo>
                    <a:lnTo>
                      <a:pt x="906" y="333"/>
                    </a:lnTo>
                    <a:lnTo>
                      <a:pt x="906" y="335"/>
                    </a:lnTo>
                    <a:lnTo>
                      <a:pt x="908" y="337"/>
                    </a:lnTo>
                    <a:lnTo>
                      <a:pt x="908" y="337"/>
                    </a:lnTo>
                    <a:lnTo>
                      <a:pt x="911" y="339"/>
                    </a:lnTo>
                    <a:lnTo>
                      <a:pt x="911" y="341"/>
                    </a:lnTo>
                    <a:lnTo>
                      <a:pt x="913" y="341"/>
                    </a:lnTo>
                    <a:lnTo>
                      <a:pt x="915" y="343"/>
                    </a:lnTo>
                    <a:lnTo>
                      <a:pt x="915" y="343"/>
                    </a:lnTo>
                    <a:lnTo>
                      <a:pt x="917" y="343"/>
                    </a:lnTo>
                    <a:lnTo>
                      <a:pt x="919" y="343"/>
                    </a:lnTo>
                    <a:lnTo>
                      <a:pt x="919" y="345"/>
                    </a:lnTo>
                    <a:lnTo>
                      <a:pt x="921" y="345"/>
                    </a:lnTo>
                    <a:lnTo>
                      <a:pt x="923" y="345"/>
                    </a:lnTo>
                    <a:lnTo>
                      <a:pt x="926" y="347"/>
                    </a:lnTo>
                    <a:lnTo>
                      <a:pt x="926" y="347"/>
                    </a:lnTo>
                    <a:lnTo>
                      <a:pt x="928" y="347"/>
                    </a:lnTo>
                    <a:lnTo>
                      <a:pt x="930" y="347"/>
                    </a:lnTo>
                    <a:lnTo>
                      <a:pt x="932" y="347"/>
                    </a:lnTo>
                    <a:lnTo>
                      <a:pt x="934" y="347"/>
                    </a:lnTo>
                    <a:lnTo>
                      <a:pt x="936" y="349"/>
                    </a:lnTo>
                    <a:lnTo>
                      <a:pt x="936" y="351"/>
                    </a:lnTo>
                    <a:lnTo>
                      <a:pt x="938" y="349"/>
                    </a:lnTo>
                    <a:lnTo>
                      <a:pt x="941" y="351"/>
                    </a:lnTo>
                    <a:lnTo>
                      <a:pt x="943" y="351"/>
                    </a:lnTo>
                    <a:lnTo>
                      <a:pt x="945" y="349"/>
                    </a:lnTo>
                    <a:lnTo>
                      <a:pt x="947" y="349"/>
                    </a:lnTo>
                    <a:lnTo>
                      <a:pt x="947" y="347"/>
                    </a:lnTo>
                    <a:lnTo>
                      <a:pt x="949" y="347"/>
                    </a:lnTo>
                    <a:lnTo>
                      <a:pt x="951" y="345"/>
                    </a:lnTo>
                    <a:lnTo>
                      <a:pt x="951" y="347"/>
                    </a:lnTo>
                    <a:lnTo>
                      <a:pt x="953" y="345"/>
                    </a:lnTo>
                    <a:lnTo>
                      <a:pt x="953" y="343"/>
                    </a:lnTo>
                    <a:lnTo>
                      <a:pt x="956" y="345"/>
                    </a:lnTo>
                    <a:lnTo>
                      <a:pt x="956" y="347"/>
                    </a:lnTo>
                    <a:lnTo>
                      <a:pt x="958" y="347"/>
                    </a:lnTo>
                    <a:lnTo>
                      <a:pt x="960" y="347"/>
                    </a:lnTo>
                    <a:lnTo>
                      <a:pt x="962" y="349"/>
                    </a:lnTo>
                    <a:lnTo>
                      <a:pt x="964" y="349"/>
                    </a:lnTo>
                    <a:lnTo>
                      <a:pt x="966" y="347"/>
                    </a:lnTo>
                    <a:lnTo>
                      <a:pt x="966" y="347"/>
                    </a:lnTo>
                    <a:lnTo>
                      <a:pt x="966" y="345"/>
                    </a:lnTo>
                    <a:lnTo>
                      <a:pt x="966" y="343"/>
                    </a:lnTo>
                    <a:lnTo>
                      <a:pt x="969" y="341"/>
                    </a:lnTo>
                    <a:lnTo>
                      <a:pt x="969" y="339"/>
                    </a:lnTo>
                    <a:lnTo>
                      <a:pt x="969" y="339"/>
                    </a:lnTo>
                    <a:lnTo>
                      <a:pt x="969" y="337"/>
                    </a:lnTo>
                    <a:lnTo>
                      <a:pt x="969" y="335"/>
                    </a:lnTo>
                    <a:lnTo>
                      <a:pt x="966" y="335"/>
                    </a:lnTo>
                    <a:lnTo>
                      <a:pt x="969" y="333"/>
                    </a:lnTo>
                    <a:lnTo>
                      <a:pt x="969" y="331"/>
                    </a:lnTo>
                    <a:lnTo>
                      <a:pt x="971" y="329"/>
                    </a:lnTo>
                    <a:lnTo>
                      <a:pt x="969" y="329"/>
                    </a:lnTo>
                    <a:lnTo>
                      <a:pt x="969" y="327"/>
                    </a:lnTo>
                    <a:lnTo>
                      <a:pt x="971" y="325"/>
                    </a:lnTo>
                    <a:lnTo>
                      <a:pt x="973" y="325"/>
                    </a:lnTo>
                    <a:lnTo>
                      <a:pt x="975" y="323"/>
                    </a:lnTo>
                    <a:lnTo>
                      <a:pt x="975" y="323"/>
                    </a:lnTo>
                    <a:lnTo>
                      <a:pt x="977" y="325"/>
                    </a:lnTo>
                    <a:lnTo>
                      <a:pt x="979" y="325"/>
                    </a:lnTo>
                    <a:lnTo>
                      <a:pt x="979" y="327"/>
                    </a:lnTo>
                    <a:lnTo>
                      <a:pt x="981" y="329"/>
                    </a:lnTo>
                    <a:lnTo>
                      <a:pt x="984" y="329"/>
                    </a:lnTo>
                    <a:lnTo>
                      <a:pt x="986" y="331"/>
                    </a:lnTo>
                    <a:lnTo>
                      <a:pt x="986" y="329"/>
                    </a:lnTo>
                    <a:lnTo>
                      <a:pt x="988" y="327"/>
                    </a:lnTo>
                    <a:lnTo>
                      <a:pt x="990" y="327"/>
                    </a:lnTo>
                    <a:lnTo>
                      <a:pt x="992" y="327"/>
                    </a:lnTo>
                    <a:lnTo>
                      <a:pt x="994" y="325"/>
                    </a:lnTo>
                    <a:lnTo>
                      <a:pt x="994" y="325"/>
                    </a:lnTo>
                    <a:lnTo>
                      <a:pt x="996" y="323"/>
                    </a:lnTo>
                    <a:lnTo>
                      <a:pt x="999" y="323"/>
                    </a:lnTo>
                    <a:lnTo>
                      <a:pt x="1001" y="323"/>
                    </a:lnTo>
                    <a:lnTo>
                      <a:pt x="1001" y="321"/>
                    </a:lnTo>
                    <a:lnTo>
                      <a:pt x="1003" y="319"/>
                    </a:lnTo>
                    <a:lnTo>
                      <a:pt x="1003" y="319"/>
                    </a:lnTo>
                    <a:lnTo>
                      <a:pt x="1005" y="319"/>
                    </a:lnTo>
                    <a:lnTo>
                      <a:pt x="1007" y="319"/>
                    </a:lnTo>
                    <a:lnTo>
                      <a:pt x="1009" y="317"/>
                    </a:lnTo>
                    <a:lnTo>
                      <a:pt x="1011" y="317"/>
                    </a:lnTo>
                    <a:lnTo>
                      <a:pt x="1014" y="319"/>
                    </a:lnTo>
                    <a:lnTo>
                      <a:pt x="1014" y="317"/>
                    </a:lnTo>
                    <a:lnTo>
                      <a:pt x="1016" y="317"/>
                    </a:lnTo>
                    <a:lnTo>
                      <a:pt x="1018" y="315"/>
                    </a:lnTo>
                    <a:lnTo>
                      <a:pt x="1018" y="313"/>
                    </a:lnTo>
                    <a:lnTo>
                      <a:pt x="1020" y="313"/>
                    </a:lnTo>
                    <a:lnTo>
                      <a:pt x="1022" y="313"/>
                    </a:lnTo>
                    <a:lnTo>
                      <a:pt x="1024" y="311"/>
                    </a:lnTo>
                    <a:lnTo>
                      <a:pt x="1024" y="311"/>
                    </a:lnTo>
                    <a:lnTo>
                      <a:pt x="1026" y="313"/>
                    </a:lnTo>
                    <a:lnTo>
                      <a:pt x="1026" y="313"/>
                    </a:lnTo>
                    <a:lnTo>
                      <a:pt x="1029" y="315"/>
                    </a:lnTo>
                    <a:lnTo>
                      <a:pt x="1031" y="315"/>
                    </a:lnTo>
                    <a:lnTo>
                      <a:pt x="1031" y="317"/>
                    </a:lnTo>
                    <a:lnTo>
                      <a:pt x="1033" y="315"/>
                    </a:lnTo>
                    <a:lnTo>
                      <a:pt x="1033" y="313"/>
                    </a:lnTo>
                    <a:lnTo>
                      <a:pt x="1033" y="313"/>
                    </a:lnTo>
                    <a:lnTo>
                      <a:pt x="1035" y="313"/>
                    </a:lnTo>
                    <a:lnTo>
                      <a:pt x="1037" y="311"/>
                    </a:lnTo>
                    <a:lnTo>
                      <a:pt x="1039" y="311"/>
                    </a:lnTo>
                    <a:lnTo>
                      <a:pt x="1042" y="311"/>
                    </a:lnTo>
                    <a:lnTo>
                      <a:pt x="1039" y="313"/>
                    </a:lnTo>
                    <a:lnTo>
                      <a:pt x="1042" y="315"/>
                    </a:lnTo>
                    <a:lnTo>
                      <a:pt x="1042" y="317"/>
                    </a:lnTo>
                    <a:lnTo>
                      <a:pt x="1044" y="319"/>
                    </a:lnTo>
                    <a:lnTo>
                      <a:pt x="1046" y="319"/>
                    </a:lnTo>
                    <a:lnTo>
                      <a:pt x="1046" y="321"/>
                    </a:lnTo>
                    <a:lnTo>
                      <a:pt x="1048" y="321"/>
                    </a:lnTo>
                    <a:lnTo>
                      <a:pt x="1050" y="323"/>
                    </a:lnTo>
                    <a:lnTo>
                      <a:pt x="1052" y="323"/>
                    </a:lnTo>
                    <a:lnTo>
                      <a:pt x="1052" y="323"/>
                    </a:lnTo>
                    <a:lnTo>
                      <a:pt x="1052" y="325"/>
                    </a:lnTo>
                    <a:lnTo>
                      <a:pt x="1052" y="327"/>
                    </a:lnTo>
                    <a:lnTo>
                      <a:pt x="1050" y="329"/>
                    </a:lnTo>
                    <a:lnTo>
                      <a:pt x="1050" y="329"/>
                    </a:lnTo>
                    <a:lnTo>
                      <a:pt x="1048" y="331"/>
                    </a:lnTo>
                    <a:lnTo>
                      <a:pt x="1048" y="333"/>
                    </a:lnTo>
                    <a:lnTo>
                      <a:pt x="1048" y="335"/>
                    </a:lnTo>
                    <a:lnTo>
                      <a:pt x="1050" y="335"/>
                    </a:lnTo>
                    <a:lnTo>
                      <a:pt x="1050" y="337"/>
                    </a:lnTo>
                    <a:lnTo>
                      <a:pt x="1052" y="337"/>
                    </a:lnTo>
                    <a:lnTo>
                      <a:pt x="1054" y="339"/>
                    </a:lnTo>
                    <a:lnTo>
                      <a:pt x="1052" y="341"/>
                    </a:lnTo>
                    <a:lnTo>
                      <a:pt x="1054" y="341"/>
                    </a:lnTo>
                    <a:lnTo>
                      <a:pt x="1054" y="343"/>
                    </a:lnTo>
                    <a:lnTo>
                      <a:pt x="1052" y="345"/>
                    </a:lnTo>
                    <a:lnTo>
                      <a:pt x="1052" y="345"/>
                    </a:lnTo>
                    <a:lnTo>
                      <a:pt x="1052" y="347"/>
                    </a:lnTo>
                    <a:lnTo>
                      <a:pt x="1052" y="349"/>
                    </a:lnTo>
                    <a:lnTo>
                      <a:pt x="1054" y="351"/>
                    </a:lnTo>
                    <a:lnTo>
                      <a:pt x="1054" y="351"/>
                    </a:lnTo>
                    <a:lnTo>
                      <a:pt x="1057" y="351"/>
                    </a:lnTo>
                    <a:lnTo>
                      <a:pt x="1059" y="353"/>
                    </a:lnTo>
                    <a:lnTo>
                      <a:pt x="1061" y="353"/>
                    </a:lnTo>
                    <a:lnTo>
                      <a:pt x="1063" y="353"/>
                    </a:lnTo>
                    <a:lnTo>
                      <a:pt x="1065" y="353"/>
                    </a:lnTo>
                    <a:lnTo>
                      <a:pt x="1067" y="355"/>
                    </a:lnTo>
                    <a:lnTo>
                      <a:pt x="1067" y="357"/>
                    </a:lnTo>
                    <a:lnTo>
                      <a:pt x="1069" y="357"/>
                    </a:lnTo>
                    <a:lnTo>
                      <a:pt x="1072" y="357"/>
                    </a:lnTo>
                    <a:lnTo>
                      <a:pt x="1072" y="359"/>
                    </a:lnTo>
                    <a:lnTo>
                      <a:pt x="1072" y="361"/>
                    </a:lnTo>
                    <a:lnTo>
                      <a:pt x="1072" y="363"/>
                    </a:lnTo>
                    <a:lnTo>
                      <a:pt x="1074" y="365"/>
                    </a:lnTo>
                    <a:lnTo>
                      <a:pt x="1072" y="365"/>
                    </a:lnTo>
                    <a:lnTo>
                      <a:pt x="1072" y="367"/>
                    </a:lnTo>
                    <a:lnTo>
                      <a:pt x="1072" y="369"/>
                    </a:lnTo>
                    <a:lnTo>
                      <a:pt x="1069" y="371"/>
                    </a:lnTo>
                    <a:lnTo>
                      <a:pt x="1069" y="371"/>
                    </a:lnTo>
                    <a:lnTo>
                      <a:pt x="1069" y="373"/>
                    </a:lnTo>
                    <a:lnTo>
                      <a:pt x="1069" y="373"/>
                    </a:lnTo>
                    <a:lnTo>
                      <a:pt x="1072" y="375"/>
                    </a:lnTo>
                    <a:lnTo>
                      <a:pt x="1074" y="375"/>
                    </a:lnTo>
                    <a:lnTo>
                      <a:pt x="1076" y="377"/>
                    </a:lnTo>
                    <a:lnTo>
                      <a:pt x="1076" y="377"/>
                    </a:lnTo>
                    <a:lnTo>
                      <a:pt x="1078" y="377"/>
                    </a:lnTo>
                    <a:lnTo>
                      <a:pt x="1078" y="375"/>
                    </a:lnTo>
                    <a:lnTo>
                      <a:pt x="1080" y="373"/>
                    </a:lnTo>
                    <a:lnTo>
                      <a:pt x="1082" y="373"/>
                    </a:lnTo>
                    <a:lnTo>
                      <a:pt x="1084" y="373"/>
                    </a:lnTo>
                    <a:lnTo>
                      <a:pt x="1087" y="373"/>
                    </a:lnTo>
                    <a:lnTo>
                      <a:pt x="1089" y="375"/>
                    </a:lnTo>
                    <a:lnTo>
                      <a:pt x="1089" y="375"/>
                    </a:lnTo>
                    <a:lnTo>
                      <a:pt x="1091" y="375"/>
                    </a:lnTo>
                    <a:lnTo>
                      <a:pt x="1093" y="375"/>
                    </a:lnTo>
                    <a:lnTo>
                      <a:pt x="1095" y="375"/>
                    </a:lnTo>
                    <a:lnTo>
                      <a:pt x="1097" y="373"/>
                    </a:lnTo>
                    <a:lnTo>
                      <a:pt x="1100" y="373"/>
                    </a:lnTo>
                    <a:lnTo>
                      <a:pt x="1100" y="371"/>
                    </a:lnTo>
                    <a:lnTo>
                      <a:pt x="1100" y="369"/>
                    </a:lnTo>
                    <a:lnTo>
                      <a:pt x="1102" y="367"/>
                    </a:lnTo>
                    <a:lnTo>
                      <a:pt x="1104" y="367"/>
                    </a:lnTo>
                    <a:lnTo>
                      <a:pt x="1104" y="365"/>
                    </a:lnTo>
                    <a:lnTo>
                      <a:pt x="1106" y="363"/>
                    </a:lnTo>
                    <a:lnTo>
                      <a:pt x="1108" y="363"/>
                    </a:lnTo>
                    <a:lnTo>
                      <a:pt x="1108" y="361"/>
                    </a:lnTo>
                    <a:lnTo>
                      <a:pt x="1108" y="359"/>
                    </a:lnTo>
                    <a:lnTo>
                      <a:pt x="1108" y="357"/>
                    </a:lnTo>
                    <a:lnTo>
                      <a:pt x="1106" y="357"/>
                    </a:lnTo>
                    <a:lnTo>
                      <a:pt x="1104" y="355"/>
                    </a:lnTo>
                    <a:lnTo>
                      <a:pt x="1104" y="353"/>
                    </a:lnTo>
                    <a:lnTo>
                      <a:pt x="1104" y="351"/>
                    </a:lnTo>
                    <a:lnTo>
                      <a:pt x="1104" y="349"/>
                    </a:lnTo>
                    <a:lnTo>
                      <a:pt x="1102" y="349"/>
                    </a:lnTo>
                    <a:lnTo>
                      <a:pt x="1102" y="347"/>
                    </a:lnTo>
                    <a:lnTo>
                      <a:pt x="1102" y="345"/>
                    </a:lnTo>
                    <a:lnTo>
                      <a:pt x="1100" y="345"/>
                    </a:lnTo>
                    <a:lnTo>
                      <a:pt x="1097" y="345"/>
                    </a:lnTo>
                    <a:lnTo>
                      <a:pt x="1097" y="343"/>
                    </a:lnTo>
                    <a:lnTo>
                      <a:pt x="1097" y="341"/>
                    </a:lnTo>
                    <a:lnTo>
                      <a:pt x="1095" y="341"/>
                    </a:lnTo>
                    <a:lnTo>
                      <a:pt x="1093" y="339"/>
                    </a:lnTo>
                    <a:lnTo>
                      <a:pt x="1091" y="339"/>
                    </a:lnTo>
                    <a:lnTo>
                      <a:pt x="1089" y="337"/>
                    </a:lnTo>
                    <a:lnTo>
                      <a:pt x="1089" y="335"/>
                    </a:lnTo>
                    <a:lnTo>
                      <a:pt x="1089" y="333"/>
                    </a:lnTo>
                    <a:lnTo>
                      <a:pt x="1089" y="333"/>
                    </a:lnTo>
                    <a:lnTo>
                      <a:pt x="1087" y="331"/>
                    </a:lnTo>
                    <a:lnTo>
                      <a:pt x="1087" y="329"/>
                    </a:lnTo>
                    <a:lnTo>
                      <a:pt x="1087" y="327"/>
                    </a:lnTo>
                    <a:lnTo>
                      <a:pt x="1087" y="325"/>
                    </a:lnTo>
                    <a:lnTo>
                      <a:pt x="1087" y="323"/>
                    </a:lnTo>
                    <a:lnTo>
                      <a:pt x="1087" y="323"/>
                    </a:lnTo>
                    <a:lnTo>
                      <a:pt x="1089" y="321"/>
                    </a:lnTo>
                    <a:lnTo>
                      <a:pt x="1091" y="321"/>
                    </a:lnTo>
                    <a:lnTo>
                      <a:pt x="1091" y="319"/>
                    </a:lnTo>
                    <a:lnTo>
                      <a:pt x="1093" y="319"/>
                    </a:lnTo>
                    <a:lnTo>
                      <a:pt x="1093" y="317"/>
                    </a:lnTo>
                    <a:lnTo>
                      <a:pt x="1093" y="315"/>
                    </a:lnTo>
                    <a:lnTo>
                      <a:pt x="1093" y="313"/>
                    </a:lnTo>
                    <a:lnTo>
                      <a:pt x="1093" y="311"/>
                    </a:lnTo>
                    <a:lnTo>
                      <a:pt x="1095" y="309"/>
                    </a:lnTo>
                    <a:lnTo>
                      <a:pt x="1095" y="309"/>
                    </a:lnTo>
                    <a:lnTo>
                      <a:pt x="1097" y="307"/>
                    </a:lnTo>
                    <a:lnTo>
                      <a:pt x="1100" y="307"/>
                    </a:lnTo>
                    <a:lnTo>
                      <a:pt x="1102" y="307"/>
                    </a:lnTo>
                    <a:lnTo>
                      <a:pt x="1104" y="307"/>
                    </a:lnTo>
                    <a:lnTo>
                      <a:pt x="1104" y="305"/>
                    </a:lnTo>
                    <a:lnTo>
                      <a:pt x="1104" y="303"/>
                    </a:lnTo>
                    <a:lnTo>
                      <a:pt x="1104" y="301"/>
                    </a:lnTo>
                    <a:lnTo>
                      <a:pt x="1104" y="299"/>
                    </a:lnTo>
                    <a:lnTo>
                      <a:pt x="1104" y="299"/>
                    </a:lnTo>
                    <a:lnTo>
                      <a:pt x="1104" y="297"/>
                    </a:lnTo>
                    <a:lnTo>
                      <a:pt x="1104" y="295"/>
                    </a:lnTo>
                    <a:lnTo>
                      <a:pt x="1102" y="295"/>
                    </a:lnTo>
                    <a:lnTo>
                      <a:pt x="1100" y="297"/>
                    </a:lnTo>
                    <a:lnTo>
                      <a:pt x="1100" y="295"/>
                    </a:lnTo>
                    <a:lnTo>
                      <a:pt x="1100" y="293"/>
                    </a:lnTo>
                    <a:lnTo>
                      <a:pt x="1097" y="291"/>
                    </a:lnTo>
                    <a:lnTo>
                      <a:pt x="1097" y="291"/>
                    </a:lnTo>
                    <a:lnTo>
                      <a:pt x="1095" y="289"/>
                    </a:lnTo>
                    <a:lnTo>
                      <a:pt x="1093" y="289"/>
                    </a:lnTo>
                    <a:lnTo>
                      <a:pt x="1091" y="289"/>
                    </a:lnTo>
                    <a:lnTo>
                      <a:pt x="1091" y="289"/>
                    </a:lnTo>
                    <a:lnTo>
                      <a:pt x="1089" y="291"/>
                    </a:lnTo>
                    <a:lnTo>
                      <a:pt x="1087" y="291"/>
                    </a:lnTo>
                    <a:lnTo>
                      <a:pt x="1087" y="291"/>
                    </a:lnTo>
                    <a:lnTo>
                      <a:pt x="1084" y="293"/>
                    </a:lnTo>
                    <a:lnTo>
                      <a:pt x="1082" y="293"/>
                    </a:lnTo>
                    <a:lnTo>
                      <a:pt x="1080" y="293"/>
                    </a:lnTo>
                    <a:lnTo>
                      <a:pt x="1078" y="293"/>
                    </a:lnTo>
                    <a:lnTo>
                      <a:pt x="1078" y="293"/>
                    </a:lnTo>
                    <a:lnTo>
                      <a:pt x="1078" y="291"/>
                    </a:lnTo>
                    <a:lnTo>
                      <a:pt x="1076" y="291"/>
                    </a:lnTo>
                    <a:lnTo>
                      <a:pt x="1074" y="291"/>
                    </a:lnTo>
                    <a:lnTo>
                      <a:pt x="1072" y="291"/>
                    </a:lnTo>
                    <a:lnTo>
                      <a:pt x="1072" y="289"/>
                    </a:lnTo>
                    <a:lnTo>
                      <a:pt x="1072" y="287"/>
                    </a:lnTo>
                    <a:lnTo>
                      <a:pt x="1072" y="285"/>
                    </a:lnTo>
                    <a:lnTo>
                      <a:pt x="1069" y="285"/>
                    </a:lnTo>
                    <a:lnTo>
                      <a:pt x="1067" y="285"/>
                    </a:lnTo>
                    <a:lnTo>
                      <a:pt x="1065" y="283"/>
                    </a:lnTo>
                    <a:lnTo>
                      <a:pt x="1065" y="281"/>
                    </a:lnTo>
                    <a:lnTo>
                      <a:pt x="1067" y="281"/>
                    </a:lnTo>
                    <a:lnTo>
                      <a:pt x="1067" y="279"/>
                    </a:lnTo>
                    <a:lnTo>
                      <a:pt x="1069" y="277"/>
                    </a:lnTo>
                    <a:lnTo>
                      <a:pt x="1069" y="275"/>
                    </a:lnTo>
                    <a:lnTo>
                      <a:pt x="1069" y="273"/>
                    </a:lnTo>
                    <a:lnTo>
                      <a:pt x="1069" y="273"/>
                    </a:lnTo>
                    <a:lnTo>
                      <a:pt x="1067" y="271"/>
                    </a:lnTo>
                    <a:lnTo>
                      <a:pt x="1065" y="269"/>
                    </a:lnTo>
                    <a:lnTo>
                      <a:pt x="1067" y="267"/>
                    </a:lnTo>
                    <a:lnTo>
                      <a:pt x="1067" y="265"/>
                    </a:lnTo>
                    <a:lnTo>
                      <a:pt x="1067" y="265"/>
                    </a:lnTo>
                    <a:lnTo>
                      <a:pt x="1067" y="263"/>
                    </a:lnTo>
                    <a:lnTo>
                      <a:pt x="1067" y="261"/>
                    </a:lnTo>
                    <a:lnTo>
                      <a:pt x="1067" y="259"/>
                    </a:lnTo>
                    <a:lnTo>
                      <a:pt x="1065" y="257"/>
                    </a:lnTo>
                    <a:lnTo>
                      <a:pt x="1067" y="257"/>
                    </a:lnTo>
                    <a:lnTo>
                      <a:pt x="1069" y="255"/>
                    </a:lnTo>
                    <a:lnTo>
                      <a:pt x="1069" y="253"/>
                    </a:lnTo>
                    <a:lnTo>
                      <a:pt x="1069" y="251"/>
                    </a:lnTo>
                    <a:lnTo>
                      <a:pt x="1067" y="249"/>
                    </a:lnTo>
                    <a:lnTo>
                      <a:pt x="1069" y="247"/>
                    </a:lnTo>
                    <a:lnTo>
                      <a:pt x="1067" y="247"/>
                    </a:lnTo>
                    <a:lnTo>
                      <a:pt x="1065" y="245"/>
                    </a:lnTo>
                    <a:lnTo>
                      <a:pt x="1067" y="243"/>
                    </a:lnTo>
                    <a:lnTo>
                      <a:pt x="1067" y="243"/>
                    </a:lnTo>
                    <a:lnTo>
                      <a:pt x="1069" y="243"/>
                    </a:lnTo>
                    <a:lnTo>
                      <a:pt x="1072" y="241"/>
                    </a:lnTo>
                    <a:lnTo>
                      <a:pt x="1074" y="239"/>
                    </a:lnTo>
                    <a:lnTo>
                      <a:pt x="1074" y="239"/>
                    </a:lnTo>
                    <a:lnTo>
                      <a:pt x="1074" y="237"/>
                    </a:lnTo>
                    <a:lnTo>
                      <a:pt x="1076" y="235"/>
                    </a:lnTo>
                    <a:lnTo>
                      <a:pt x="1078" y="235"/>
                    </a:lnTo>
                    <a:lnTo>
                      <a:pt x="1078" y="233"/>
                    </a:lnTo>
                    <a:lnTo>
                      <a:pt x="1078" y="231"/>
                    </a:lnTo>
                    <a:lnTo>
                      <a:pt x="1076" y="229"/>
                    </a:lnTo>
                    <a:lnTo>
                      <a:pt x="1078" y="229"/>
                    </a:lnTo>
                    <a:lnTo>
                      <a:pt x="1080" y="229"/>
                    </a:lnTo>
                    <a:lnTo>
                      <a:pt x="1082" y="227"/>
                    </a:lnTo>
                    <a:lnTo>
                      <a:pt x="1082" y="227"/>
                    </a:lnTo>
                    <a:lnTo>
                      <a:pt x="1082" y="225"/>
                    </a:lnTo>
                    <a:lnTo>
                      <a:pt x="1082" y="223"/>
                    </a:lnTo>
                    <a:lnTo>
                      <a:pt x="1082" y="221"/>
                    </a:lnTo>
                    <a:lnTo>
                      <a:pt x="1082" y="219"/>
                    </a:lnTo>
                    <a:lnTo>
                      <a:pt x="1082" y="217"/>
                    </a:lnTo>
                    <a:lnTo>
                      <a:pt x="1082" y="217"/>
                    </a:lnTo>
                    <a:lnTo>
                      <a:pt x="1084" y="215"/>
                    </a:lnTo>
                    <a:lnTo>
                      <a:pt x="1087" y="215"/>
                    </a:lnTo>
                    <a:lnTo>
                      <a:pt x="1087" y="217"/>
                    </a:lnTo>
                    <a:lnTo>
                      <a:pt x="1089" y="217"/>
                    </a:lnTo>
                    <a:lnTo>
                      <a:pt x="1091" y="217"/>
                    </a:lnTo>
                    <a:lnTo>
                      <a:pt x="1093" y="217"/>
                    </a:lnTo>
                    <a:lnTo>
                      <a:pt x="1095" y="215"/>
                    </a:lnTo>
                    <a:lnTo>
                      <a:pt x="1095" y="215"/>
                    </a:lnTo>
                    <a:lnTo>
                      <a:pt x="1097" y="213"/>
                    </a:lnTo>
                    <a:lnTo>
                      <a:pt x="1100" y="213"/>
                    </a:lnTo>
                    <a:lnTo>
                      <a:pt x="1102" y="213"/>
                    </a:lnTo>
                    <a:lnTo>
                      <a:pt x="1104" y="211"/>
                    </a:lnTo>
                    <a:lnTo>
                      <a:pt x="1106" y="211"/>
                    </a:lnTo>
                    <a:lnTo>
                      <a:pt x="1106" y="209"/>
                    </a:lnTo>
                    <a:lnTo>
                      <a:pt x="1108" y="209"/>
                    </a:lnTo>
                    <a:lnTo>
                      <a:pt x="1110" y="209"/>
                    </a:lnTo>
                    <a:lnTo>
                      <a:pt x="1112" y="209"/>
                    </a:lnTo>
                    <a:lnTo>
                      <a:pt x="1112" y="209"/>
                    </a:lnTo>
                    <a:lnTo>
                      <a:pt x="1115" y="209"/>
                    </a:lnTo>
                    <a:lnTo>
                      <a:pt x="1117" y="211"/>
                    </a:lnTo>
                    <a:lnTo>
                      <a:pt x="1119" y="211"/>
                    </a:lnTo>
                    <a:lnTo>
                      <a:pt x="1119" y="209"/>
                    </a:lnTo>
                    <a:lnTo>
                      <a:pt x="1119" y="209"/>
                    </a:lnTo>
                    <a:lnTo>
                      <a:pt x="1121" y="207"/>
                    </a:lnTo>
                    <a:lnTo>
                      <a:pt x="1123" y="205"/>
                    </a:lnTo>
                    <a:lnTo>
                      <a:pt x="1125" y="205"/>
                    </a:lnTo>
                    <a:lnTo>
                      <a:pt x="1125" y="205"/>
                    </a:lnTo>
                    <a:lnTo>
                      <a:pt x="1125" y="207"/>
                    </a:lnTo>
                    <a:lnTo>
                      <a:pt x="1125" y="209"/>
                    </a:lnTo>
                    <a:lnTo>
                      <a:pt x="1127" y="209"/>
                    </a:lnTo>
                    <a:lnTo>
                      <a:pt x="1130" y="211"/>
                    </a:lnTo>
                    <a:lnTo>
                      <a:pt x="1130" y="213"/>
                    </a:lnTo>
                    <a:lnTo>
                      <a:pt x="1132" y="215"/>
                    </a:lnTo>
                    <a:lnTo>
                      <a:pt x="1130" y="215"/>
                    </a:lnTo>
                    <a:lnTo>
                      <a:pt x="1130" y="217"/>
                    </a:lnTo>
                    <a:lnTo>
                      <a:pt x="1127" y="219"/>
                    </a:lnTo>
                    <a:lnTo>
                      <a:pt x="1127" y="221"/>
                    </a:lnTo>
                    <a:lnTo>
                      <a:pt x="1127" y="221"/>
                    </a:lnTo>
                    <a:lnTo>
                      <a:pt x="1127" y="223"/>
                    </a:lnTo>
                    <a:lnTo>
                      <a:pt x="1127" y="225"/>
                    </a:lnTo>
                    <a:lnTo>
                      <a:pt x="1127" y="227"/>
                    </a:lnTo>
                    <a:lnTo>
                      <a:pt x="1127" y="229"/>
                    </a:lnTo>
                    <a:lnTo>
                      <a:pt x="1130" y="231"/>
                    </a:lnTo>
                    <a:lnTo>
                      <a:pt x="1132" y="229"/>
                    </a:lnTo>
                    <a:lnTo>
                      <a:pt x="1134" y="229"/>
                    </a:lnTo>
                    <a:lnTo>
                      <a:pt x="1134" y="227"/>
                    </a:lnTo>
                    <a:lnTo>
                      <a:pt x="1136" y="229"/>
                    </a:lnTo>
                    <a:lnTo>
                      <a:pt x="1138" y="229"/>
                    </a:lnTo>
                    <a:lnTo>
                      <a:pt x="1140" y="231"/>
                    </a:lnTo>
                    <a:lnTo>
                      <a:pt x="1140" y="231"/>
                    </a:lnTo>
                    <a:lnTo>
                      <a:pt x="1140" y="233"/>
                    </a:lnTo>
                    <a:lnTo>
                      <a:pt x="1142" y="235"/>
                    </a:lnTo>
                    <a:lnTo>
                      <a:pt x="1142" y="237"/>
                    </a:lnTo>
                    <a:lnTo>
                      <a:pt x="1142" y="239"/>
                    </a:lnTo>
                    <a:lnTo>
                      <a:pt x="1145" y="239"/>
                    </a:lnTo>
                    <a:lnTo>
                      <a:pt x="1147" y="239"/>
                    </a:lnTo>
                    <a:lnTo>
                      <a:pt x="1147" y="241"/>
                    </a:lnTo>
                    <a:lnTo>
                      <a:pt x="1149" y="239"/>
                    </a:lnTo>
                    <a:lnTo>
                      <a:pt x="1151" y="239"/>
                    </a:lnTo>
                    <a:lnTo>
                      <a:pt x="1153" y="239"/>
                    </a:lnTo>
                    <a:lnTo>
                      <a:pt x="1155" y="239"/>
                    </a:lnTo>
                    <a:lnTo>
                      <a:pt x="1155" y="241"/>
                    </a:lnTo>
                    <a:lnTo>
                      <a:pt x="1157" y="241"/>
                    </a:lnTo>
                    <a:lnTo>
                      <a:pt x="1157" y="241"/>
                    </a:lnTo>
                    <a:lnTo>
                      <a:pt x="1160" y="239"/>
                    </a:lnTo>
                    <a:lnTo>
                      <a:pt x="1160" y="237"/>
                    </a:lnTo>
                    <a:lnTo>
                      <a:pt x="1162" y="237"/>
                    </a:lnTo>
                    <a:lnTo>
                      <a:pt x="1164" y="237"/>
                    </a:lnTo>
                    <a:lnTo>
                      <a:pt x="1166" y="237"/>
                    </a:lnTo>
                    <a:lnTo>
                      <a:pt x="1168" y="237"/>
                    </a:lnTo>
                    <a:lnTo>
                      <a:pt x="1170" y="239"/>
                    </a:lnTo>
                    <a:lnTo>
                      <a:pt x="1170" y="239"/>
                    </a:lnTo>
                    <a:lnTo>
                      <a:pt x="1173" y="241"/>
                    </a:lnTo>
                    <a:lnTo>
                      <a:pt x="1175" y="241"/>
                    </a:lnTo>
                    <a:lnTo>
                      <a:pt x="1177" y="241"/>
                    </a:lnTo>
                    <a:lnTo>
                      <a:pt x="1177" y="239"/>
                    </a:lnTo>
                    <a:lnTo>
                      <a:pt x="1179" y="239"/>
                    </a:lnTo>
                    <a:lnTo>
                      <a:pt x="1181" y="239"/>
                    </a:lnTo>
                    <a:lnTo>
                      <a:pt x="1183" y="239"/>
                    </a:lnTo>
                    <a:lnTo>
                      <a:pt x="1183" y="241"/>
                    </a:lnTo>
                    <a:lnTo>
                      <a:pt x="1185" y="243"/>
                    </a:lnTo>
                    <a:lnTo>
                      <a:pt x="1188" y="245"/>
                    </a:lnTo>
                    <a:lnTo>
                      <a:pt x="1192" y="247"/>
                    </a:lnTo>
                    <a:lnTo>
                      <a:pt x="1192" y="245"/>
                    </a:lnTo>
                    <a:lnTo>
                      <a:pt x="1194" y="243"/>
                    </a:lnTo>
                    <a:lnTo>
                      <a:pt x="1194" y="241"/>
                    </a:lnTo>
                    <a:lnTo>
                      <a:pt x="1196" y="241"/>
                    </a:lnTo>
                    <a:lnTo>
                      <a:pt x="1198" y="241"/>
                    </a:lnTo>
                    <a:lnTo>
                      <a:pt x="1196" y="239"/>
                    </a:lnTo>
                    <a:lnTo>
                      <a:pt x="1198" y="237"/>
                    </a:lnTo>
                    <a:lnTo>
                      <a:pt x="1198" y="235"/>
                    </a:lnTo>
                    <a:lnTo>
                      <a:pt x="1198" y="233"/>
                    </a:lnTo>
                    <a:lnTo>
                      <a:pt x="1198" y="233"/>
                    </a:lnTo>
                    <a:lnTo>
                      <a:pt x="1198" y="231"/>
                    </a:lnTo>
                    <a:lnTo>
                      <a:pt x="1198" y="229"/>
                    </a:lnTo>
                    <a:lnTo>
                      <a:pt x="1200" y="227"/>
                    </a:lnTo>
                    <a:lnTo>
                      <a:pt x="1200" y="225"/>
                    </a:lnTo>
                    <a:lnTo>
                      <a:pt x="1200" y="223"/>
                    </a:lnTo>
                    <a:lnTo>
                      <a:pt x="1203" y="223"/>
                    </a:lnTo>
                    <a:lnTo>
                      <a:pt x="1200" y="221"/>
                    </a:lnTo>
                    <a:lnTo>
                      <a:pt x="1200" y="219"/>
                    </a:lnTo>
                    <a:lnTo>
                      <a:pt x="1200" y="217"/>
                    </a:lnTo>
                    <a:lnTo>
                      <a:pt x="1200" y="215"/>
                    </a:lnTo>
                    <a:lnTo>
                      <a:pt x="1200" y="213"/>
                    </a:lnTo>
                    <a:lnTo>
                      <a:pt x="1203" y="213"/>
                    </a:lnTo>
                    <a:lnTo>
                      <a:pt x="1203" y="211"/>
                    </a:lnTo>
                    <a:lnTo>
                      <a:pt x="1200" y="211"/>
                    </a:lnTo>
                    <a:lnTo>
                      <a:pt x="1198" y="209"/>
                    </a:lnTo>
                    <a:lnTo>
                      <a:pt x="1198" y="207"/>
                    </a:lnTo>
                    <a:lnTo>
                      <a:pt x="1196" y="207"/>
                    </a:lnTo>
                    <a:lnTo>
                      <a:pt x="1194" y="205"/>
                    </a:lnTo>
                    <a:lnTo>
                      <a:pt x="1194" y="203"/>
                    </a:lnTo>
                    <a:lnTo>
                      <a:pt x="1192" y="203"/>
                    </a:lnTo>
                    <a:lnTo>
                      <a:pt x="1190" y="201"/>
                    </a:lnTo>
                    <a:lnTo>
                      <a:pt x="1190" y="201"/>
                    </a:lnTo>
                    <a:lnTo>
                      <a:pt x="1188" y="201"/>
                    </a:lnTo>
                    <a:lnTo>
                      <a:pt x="1185" y="201"/>
                    </a:lnTo>
                    <a:lnTo>
                      <a:pt x="1183" y="201"/>
                    </a:lnTo>
                    <a:lnTo>
                      <a:pt x="1181" y="201"/>
                    </a:lnTo>
                    <a:lnTo>
                      <a:pt x="1179" y="203"/>
                    </a:lnTo>
                    <a:lnTo>
                      <a:pt x="1177" y="203"/>
                    </a:lnTo>
                    <a:lnTo>
                      <a:pt x="1175" y="203"/>
                    </a:lnTo>
                    <a:lnTo>
                      <a:pt x="1175" y="201"/>
                    </a:lnTo>
                    <a:lnTo>
                      <a:pt x="1175" y="199"/>
                    </a:lnTo>
                    <a:lnTo>
                      <a:pt x="1175" y="199"/>
                    </a:lnTo>
                    <a:lnTo>
                      <a:pt x="1173" y="197"/>
                    </a:lnTo>
                    <a:lnTo>
                      <a:pt x="1173" y="195"/>
                    </a:lnTo>
                    <a:lnTo>
                      <a:pt x="1173" y="193"/>
                    </a:lnTo>
                    <a:lnTo>
                      <a:pt x="1173" y="191"/>
                    </a:lnTo>
                    <a:lnTo>
                      <a:pt x="1173" y="189"/>
                    </a:lnTo>
                    <a:lnTo>
                      <a:pt x="1173" y="189"/>
                    </a:lnTo>
                    <a:lnTo>
                      <a:pt x="1170" y="187"/>
                    </a:lnTo>
                    <a:lnTo>
                      <a:pt x="1170" y="185"/>
                    </a:lnTo>
                    <a:lnTo>
                      <a:pt x="1168" y="183"/>
                    </a:lnTo>
                    <a:lnTo>
                      <a:pt x="1168" y="181"/>
                    </a:lnTo>
                    <a:lnTo>
                      <a:pt x="1170" y="181"/>
                    </a:lnTo>
                    <a:lnTo>
                      <a:pt x="1173" y="181"/>
                    </a:lnTo>
                    <a:lnTo>
                      <a:pt x="1173" y="179"/>
                    </a:lnTo>
                    <a:lnTo>
                      <a:pt x="1175" y="177"/>
                    </a:lnTo>
                    <a:lnTo>
                      <a:pt x="1175" y="175"/>
                    </a:lnTo>
                    <a:lnTo>
                      <a:pt x="1177" y="175"/>
                    </a:lnTo>
                    <a:lnTo>
                      <a:pt x="1177" y="173"/>
                    </a:lnTo>
                    <a:lnTo>
                      <a:pt x="1179" y="173"/>
                    </a:lnTo>
                    <a:lnTo>
                      <a:pt x="1179" y="171"/>
                    </a:lnTo>
                    <a:lnTo>
                      <a:pt x="1179" y="169"/>
                    </a:lnTo>
                    <a:lnTo>
                      <a:pt x="1179" y="167"/>
                    </a:lnTo>
                    <a:lnTo>
                      <a:pt x="1177" y="167"/>
                    </a:lnTo>
                    <a:lnTo>
                      <a:pt x="1177" y="165"/>
                    </a:lnTo>
                    <a:lnTo>
                      <a:pt x="1175" y="163"/>
                    </a:lnTo>
                    <a:lnTo>
                      <a:pt x="1175" y="163"/>
                    </a:lnTo>
                    <a:lnTo>
                      <a:pt x="1177" y="161"/>
                    </a:lnTo>
                    <a:lnTo>
                      <a:pt x="1177" y="159"/>
                    </a:lnTo>
                    <a:lnTo>
                      <a:pt x="1179" y="159"/>
                    </a:lnTo>
                    <a:lnTo>
                      <a:pt x="1181" y="157"/>
                    </a:lnTo>
                    <a:lnTo>
                      <a:pt x="1181" y="157"/>
                    </a:lnTo>
                    <a:lnTo>
                      <a:pt x="1183" y="155"/>
                    </a:lnTo>
                    <a:lnTo>
                      <a:pt x="1185" y="155"/>
                    </a:lnTo>
                    <a:lnTo>
                      <a:pt x="1188" y="153"/>
                    </a:lnTo>
                    <a:lnTo>
                      <a:pt x="1188" y="151"/>
                    </a:lnTo>
                    <a:lnTo>
                      <a:pt x="1188" y="151"/>
                    </a:lnTo>
                    <a:lnTo>
                      <a:pt x="1185" y="149"/>
                    </a:lnTo>
                    <a:lnTo>
                      <a:pt x="1185" y="147"/>
                    </a:lnTo>
                    <a:lnTo>
                      <a:pt x="1185" y="146"/>
                    </a:lnTo>
                    <a:lnTo>
                      <a:pt x="1183" y="144"/>
                    </a:lnTo>
                    <a:lnTo>
                      <a:pt x="1183" y="144"/>
                    </a:lnTo>
                    <a:lnTo>
                      <a:pt x="1181" y="142"/>
                    </a:lnTo>
                    <a:lnTo>
                      <a:pt x="1181" y="140"/>
                    </a:lnTo>
                    <a:lnTo>
                      <a:pt x="1181" y="140"/>
                    </a:lnTo>
                    <a:lnTo>
                      <a:pt x="1181" y="138"/>
                    </a:lnTo>
                    <a:lnTo>
                      <a:pt x="1183" y="138"/>
                    </a:lnTo>
                    <a:lnTo>
                      <a:pt x="1185" y="136"/>
                    </a:lnTo>
                    <a:lnTo>
                      <a:pt x="1188" y="136"/>
                    </a:lnTo>
                    <a:lnTo>
                      <a:pt x="1188" y="134"/>
                    </a:lnTo>
                    <a:lnTo>
                      <a:pt x="1190" y="134"/>
                    </a:lnTo>
                    <a:lnTo>
                      <a:pt x="1190" y="132"/>
                    </a:lnTo>
                    <a:lnTo>
                      <a:pt x="1190" y="130"/>
                    </a:lnTo>
                    <a:lnTo>
                      <a:pt x="1190" y="128"/>
                    </a:lnTo>
                    <a:lnTo>
                      <a:pt x="1190" y="126"/>
                    </a:lnTo>
                    <a:lnTo>
                      <a:pt x="1192" y="124"/>
                    </a:lnTo>
                    <a:lnTo>
                      <a:pt x="1190" y="124"/>
                    </a:lnTo>
                    <a:lnTo>
                      <a:pt x="1192" y="122"/>
                    </a:lnTo>
                    <a:lnTo>
                      <a:pt x="1194" y="120"/>
                    </a:lnTo>
                    <a:lnTo>
                      <a:pt x="1192" y="120"/>
                    </a:lnTo>
                    <a:lnTo>
                      <a:pt x="1192" y="118"/>
                    </a:lnTo>
                    <a:lnTo>
                      <a:pt x="1194" y="116"/>
                    </a:lnTo>
                    <a:lnTo>
                      <a:pt x="1194" y="114"/>
                    </a:lnTo>
                    <a:lnTo>
                      <a:pt x="1194" y="112"/>
                    </a:lnTo>
                    <a:lnTo>
                      <a:pt x="1196" y="112"/>
                    </a:lnTo>
                    <a:lnTo>
                      <a:pt x="1198" y="112"/>
                    </a:lnTo>
                    <a:lnTo>
                      <a:pt x="1198" y="114"/>
                    </a:lnTo>
                    <a:lnTo>
                      <a:pt x="1200" y="114"/>
                    </a:lnTo>
                    <a:lnTo>
                      <a:pt x="1200" y="114"/>
                    </a:lnTo>
                    <a:lnTo>
                      <a:pt x="1203" y="114"/>
                    </a:lnTo>
                    <a:lnTo>
                      <a:pt x="1203" y="116"/>
                    </a:lnTo>
                    <a:lnTo>
                      <a:pt x="1205" y="116"/>
                    </a:lnTo>
                    <a:lnTo>
                      <a:pt x="1207" y="116"/>
                    </a:lnTo>
                    <a:lnTo>
                      <a:pt x="1207" y="116"/>
                    </a:lnTo>
                    <a:lnTo>
                      <a:pt x="1209" y="116"/>
                    </a:lnTo>
                    <a:lnTo>
                      <a:pt x="1211" y="116"/>
                    </a:lnTo>
                    <a:lnTo>
                      <a:pt x="1213" y="116"/>
                    </a:lnTo>
                    <a:lnTo>
                      <a:pt x="1215" y="116"/>
                    </a:lnTo>
                    <a:lnTo>
                      <a:pt x="1218" y="114"/>
                    </a:lnTo>
                    <a:lnTo>
                      <a:pt x="1220" y="114"/>
                    </a:lnTo>
                    <a:lnTo>
                      <a:pt x="1220" y="116"/>
                    </a:lnTo>
                    <a:lnTo>
                      <a:pt x="1220" y="118"/>
                    </a:lnTo>
                    <a:lnTo>
                      <a:pt x="1218" y="120"/>
                    </a:lnTo>
                    <a:lnTo>
                      <a:pt x="1218" y="120"/>
                    </a:lnTo>
                    <a:lnTo>
                      <a:pt x="1220" y="118"/>
                    </a:lnTo>
                    <a:lnTo>
                      <a:pt x="1222" y="118"/>
                    </a:lnTo>
                    <a:lnTo>
                      <a:pt x="1224" y="118"/>
                    </a:lnTo>
                    <a:lnTo>
                      <a:pt x="1226" y="116"/>
                    </a:lnTo>
                    <a:lnTo>
                      <a:pt x="1226" y="116"/>
                    </a:lnTo>
                    <a:lnTo>
                      <a:pt x="1228" y="116"/>
                    </a:lnTo>
                    <a:lnTo>
                      <a:pt x="1231" y="114"/>
                    </a:lnTo>
                    <a:lnTo>
                      <a:pt x="1231" y="112"/>
                    </a:lnTo>
                    <a:lnTo>
                      <a:pt x="1233" y="112"/>
                    </a:lnTo>
                    <a:lnTo>
                      <a:pt x="1235" y="112"/>
                    </a:lnTo>
                    <a:lnTo>
                      <a:pt x="1237" y="110"/>
                    </a:lnTo>
                    <a:lnTo>
                      <a:pt x="1239" y="110"/>
                    </a:lnTo>
                    <a:lnTo>
                      <a:pt x="1239" y="108"/>
                    </a:lnTo>
                    <a:lnTo>
                      <a:pt x="1241" y="108"/>
                    </a:lnTo>
                    <a:lnTo>
                      <a:pt x="1243" y="108"/>
                    </a:lnTo>
                    <a:lnTo>
                      <a:pt x="1246" y="108"/>
                    </a:lnTo>
                    <a:lnTo>
                      <a:pt x="1248" y="108"/>
                    </a:lnTo>
                    <a:lnTo>
                      <a:pt x="1250" y="108"/>
                    </a:lnTo>
                    <a:lnTo>
                      <a:pt x="1250" y="106"/>
                    </a:lnTo>
                    <a:lnTo>
                      <a:pt x="1252" y="104"/>
                    </a:lnTo>
                    <a:lnTo>
                      <a:pt x="1254" y="104"/>
                    </a:lnTo>
                    <a:lnTo>
                      <a:pt x="1254" y="104"/>
                    </a:lnTo>
                    <a:lnTo>
                      <a:pt x="1256" y="106"/>
                    </a:lnTo>
                    <a:lnTo>
                      <a:pt x="1258" y="106"/>
                    </a:lnTo>
                    <a:lnTo>
                      <a:pt x="1261" y="106"/>
                    </a:lnTo>
                    <a:lnTo>
                      <a:pt x="1261" y="106"/>
                    </a:lnTo>
                    <a:lnTo>
                      <a:pt x="1263" y="108"/>
                    </a:lnTo>
                    <a:lnTo>
                      <a:pt x="1263" y="110"/>
                    </a:lnTo>
                    <a:lnTo>
                      <a:pt x="1263" y="112"/>
                    </a:lnTo>
                    <a:lnTo>
                      <a:pt x="1263" y="112"/>
                    </a:lnTo>
                    <a:lnTo>
                      <a:pt x="1265" y="114"/>
                    </a:lnTo>
                    <a:lnTo>
                      <a:pt x="1265" y="114"/>
                    </a:lnTo>
                    <a:lnTo>
                      <a:pt x="1267" y="114"/>
                    </a:lnTo>
                    <a:lnTo>
                      <a:pt x="1269" y="116"/>
                    </a:lnTo>
                    <a:lnTo>
                      <a:pt x="1269" y="116"/>
                    </a:lnTo>
                    <a:lnTo>
                      <a:pt x="1271" y="118"/>
                    </a:lnTo>
                    <a:lnTo>
                      <a:pt x="1273" y="118"/>
                    </a:lnTo>
                    <a:lnTo>
                      <a:pt x="1273" y="118"/>
                    </a:lnTo>
                    <a:lnTo>
                      <a:pt x="1276" y="120"/>
                    </a:lnTo>
                    <a:lnTo>
                      <a:pt x="1278" y="120"/>
                    </a:lnTo>
                    <a:lnTo>
                      <a:pt x="1280" y="120"/>
                    </a:lnTo>
                    <a:lnTo>
                      <a:pt x="1282" y="120"/>
                    </a:lnTo>
                    <a:lnTo>
                      <a:pt x="1282" y="122"/>
                    </a:lnTo>
                    <a:lnTo>
                      <a:pt x="1284" y="124"/>
                    </a:lnTo>
                    <a:lnTo>
                      <a:pt x="1284" y="126"/>
                    </a:lnTo>
                    <a:lnTo>
                      <a:pt x="1282" y="126"/>
                    </a:lnTo>
                    <a:lnTo>
                      <a:pt x="1280" y="128"/>
                    </a:lnTo>
                    <a:lnTo>
                      <a:pt x="1280" y="130"/>
                    </a:lnTo>
                    <a:lnTo>
                      <a:pt x="1278" y="132"/>
                    </a:lnTo>
                    <a:lnTo>
                      <a:pt x="1278" y="132"/>
                    </a:lnTo>
                    <a:lnTo>
                      <a:pt x="1276" y="134"/>
                    </a:lnTo>
                    <a:lnTo>
                      <a:pt x="1276" y="134"/>
                    </a:lnTo>
                    <a:lnTo>
                      <a:pt x="1273" y="136"/>
                    </a:lnTo>
                    <a:lnTo>
                      <a:pt x="1273" y="136"/>
                    </a:lnTo>
                    <a:lnTo>
                      <a:pt x="1273" y="138"/>
                    </a:lnTo>
                    <a:lnTo>
                      <a:pt x="1276" y="140"/>
                    </a:lnTo>
                    <a:lnTo>
                      <a:pt x="1278" y="140"/>
                    </a:lnTo>
                    <a:lnTo>
                      <a:pt x="1280" y="140"/>
                    </a:lnTo>
                    <a:lnTo>
                      <a:pt x="1282" y="140"/>
                    </a:lnTo>
                    <a:lnTo>
                      <a:pt x="1282" y="140"/>
                    </a:lnTo>
                    <a:lnTo>
                      <a:pt x="1284" y="140"/>
                    </a:lnTo>
                    <a:lnTo>
                      <a:pt x="1286" y="138"/>
                    </a:lnTo>
                    <a:lnTo>
                      <a:pt x="1288" y="138"/>
                    </a:lnTo>
                    <a:lnTo>
                      <a:pt x="1291" y="138"/>
                    </a:lnTo>
                    <a:lnTo>
                      <a:pt x="1291" y="136"/>
                    </a:lnTo>
                    <a:lnTo>
                      <a:pt x="1293" y="136"/>
                    </a:lnTo>
                    <a:lnTo>
                      <a:pt x="1293" y="138"/>
                    </a:lnTo>
                    <a:lnTo>
                      <a:pt x="1295" y="138"/>
                    </a:lnTo>
                    <a:lnTo>
                      <a:pt x="1297" y="140"/>
                    </a:lnTo>
                    <a:lnTo>
                      <a:pt x="1297" y="142"/>
                    </a:lnTo>
                    <a:lnTo>
                      <a:pt x="1299" y="142"/>
                    </a:lnTo>
                    <a:lnTo>
                      <a:pt x="1299" y="144"/>
                    </a:lnTo>
                    <a:lnTo>
                      <a:pt x="1301" y="144"/>
                    </a:lnTo>
                    <a:lnTo>
                      <a:pt x="1304" y="144"/>
                    </a:lnTo>
                    <a:lnTo>
                      <a:pt x="1306" y="142"/>
                    </a:lnTo>
                    <a:lnTo>
                      <a:pt x="1306" y="142"/>
                    </a:lnTo>
                    <a:lnTo>
                      <a:pt x="1308" y="142"/>
                    </a:lnTo>
                    <a:lnTo>
                      <a:pt x="1308" y="142"/>
                    </a:lnTo>
                    <a:lnTo>
                      <a:pt x="1310" y="144"/>
                    </a:lnTo>
                    <a:lnTo>
                      <a:pt x="1312" y="144"/>
                    </a:lnTo>
                    <a:lnTo>
                      <a:pt x="1314" y="144"/>
                    </a:lnTo>
                    <a:lnTo>
                      <a:pt x="1316" y="144"/>
                    </a:lnTo>
                    <a:lnTo>
                      <a:pt x="1316" y="146"/>
                    </a:lnTo>
                    <a:lnTo>
                      <a:pt x="1316" y="147"/>
                    </a:lnTo>
                    <a:lnTo>
                      <a:pt x="1319" y="147"/>
                    </a:lnTo>
                    <a:lnTo>
                      <a:pt x="1321" y="147"/>
                    </a:lnTo>
                    <a:lnTo>
                      <a:pt x="1323" y="147"/>
                    </a:lnTo>
                    <a:lnTo>
                      <a:pt x="1325" y="146"/>
                    </a:lnTo>
                    <a:lnTo>
                      <a:pt x="1325" y="146"/>
                    </a:lnTo>
                    <a:lnTo>
                      <a:pt x="1327" y="146"/>
                    </a:lnTo>
                    <a:lnTo>
                      <a:pt x="1329" y="146"/>
                    </a:lnTo>
                    <a:lnTo>
                      <a:pt x="1331" y="144"/>
                    </a:lnTo>
                    <a:lnTo>
                      <a:pt x="1331" y="144"/>
                    </a:lnTo>
                    <a:lnTo>
                      <a:pt x="1334" y="144"/>
                    </a:lnTo>
                    <a:lnTo>
                      <a:pt x="1336" y="144"/>
                    </a:lnTo>
                    <a:lnTo>
                      <a:pt x="1338" y="144"/>
                    </a:lnTo>
                    <a:lnTo>
                      <a:pt x="1340" y="144"/>
                    </a:lnTo>
                    <a:lnTo>
                      <a:pt x="1342" y="144"/>
                    </a:lnTo>
                    <a:lnTo>
                      <a:pt x="1344" y="144"/>
                    </a:lnTo>
                    <a:lnTo>
                      <a:pt x="1346" y="144"/>
                    </a:lnTo>
                    <a:lnTo>
                      <a:pt x="1349" y="144"/>
                    </a:lnTo>
                    <a:lnTo>
                      <a:pt x="1349" y="144"/>
                    </a:lnTo>
                    <a:lnTo>
                      <a:pt x="1351" y="146"/>
                    </a:lnTo>
                    <a:lnTo>
                      <a:pt x="1353" y="146"/>
                    </a:lnTo>
                    <a:lnTo>
                      <a:pt x="1355" y="146"/>
                    </a:lnTo>
                    <a:lnTo>
                      <a:pt x="1355" y="146"/>
                    </a:lnTo>
                    <a:lnTo>
                      <a:pt x="1357" y="146"/>
                    </a:lnTo>
                    <a:lnTo>
                      <a:pt x="1359" y="144"/>
                    </a:lnTo>
                    <a:lnTo>
                      <a:pt x="1362" y="144"/>
                    </a:lnTo>
                    <a:lnTo>
                      <a:pt x="1364" y="146"/>
                    </a:lnTo>
                    <a:lnTo>
                      <a:pt x="1364" y="146"/>
                    </a:lnTo>
                    <a:lnTo>
                      <a:pt x="1364" y="144"/>
                    </a:lnTo>
                    <a:lnTo>
                      <a:pt x="1364" y="142"/>
                    </a:lnTo>
                    <a:lnTo>
                      <a:pt x="1366" y="140"/>
                    </a:lnTo>
                    <a:lnTo>
                      <a:pt x="1366" y="140"/>
                    </a:lnTo>
                    <a:lnTo>
                      <a:pt x="1366" y="138"/>
                    </a:lnTo>
                    <a:lnTo>
                      <a:pt x="1368" y="136"/>
                    </a:lnTo>
                    <a:lnTo>
                      <a:pt x="1368" y="134"/>
                    </a:lnTo>
                    <a:lnTo>
                      <a:pt x="1368" y="132"/>
                    </a:lnTo>
                    <a:lnTo>
                      <a:pt x="1370" y="132"/>
                    </a:lnTo>
                    <a:lnTo>
                      <a:pt x="1368" y="130"/>
                    </a:lnTo>
                    <a:lnTo>
                      <a:pt x="1370" y="130"/>
                    </a:lnTo>
                    <a:lnTo>
                      <a:pt x="1372" y="128"/>
                    </a:lnTo>
                    <a:lnTo>
                      <a:pt x="1374" y="128"/>
                    </a:lnTo>
                    <a:lnTo>
                      <a:pt x="1374" y="126"/>
                    </a:lnTo>
                    <a:lnTo>
                      <a:pt x="1377" y="126"/>
                    </a:lnTo>
                    <a:lnTo>
                      <a:pt x="1379" y="124"/>
                    </a:lnTo>
                    <a:lnTo>
                      <a:pt x="1379" y="124"/>
                    </a:lnTo>
                    <a:lnTo>
                      <a:pt x="1381" y="122"/>
                    </a:lnTo>
                    <a:lnTo>
                      <a:pt x="1381" y="120"/>
                    </a:lnTo>
                    <a:lnTo>
                      <a:pt x="1381" y="120"/>
                    </a:lnTo>
                    <a:lnTo>
                      <a:pt x="1379" y="118"/>
                    </a:lnTo>
                    <a:lnTo>
                      <a:pt x="1379" y="116"/>
                    </a:lnTo>
                    <a:lnTo>
                      <a:pt x="1379" y="114"/>
                    </a:lnTo>
                    <a:lnTo>
                      <a:pt x="1379" y="114"/>
                    </a:lnTo>
                    <a:lnTo>
                      <a:pt x="1379" y="112"/>
                    </a:lnTo>
                    <a:lnTo>
                      <a:pt x="1377" y="110"/>
                    </a:lnTo>
                    <a:lnTo>
                      <a:pt x="1379" y="108"/>
                    </a:lnTo>
                    <a:lnTo>
                      <a:pt x="1379" y="108"/>
                    </a:lnTo>
                    <a:lnTo>
                      <a:pt x="1381" y="106"/>
                    </a:lnTo>
                    <a:lnTo>
                      <a:pt x="1381" y="104"/>
                    </a:lnTo>
                    <a:lnTo>
                      <a:pt x="1381" y="102"/>
                    </a:lnTo>
                    <a:lnTo>
                      <a:pt x="1381" y="100"/>
                    </a:lnTo>
                    <a:lnTo>
                      <a:pt x="1383" y="98"/>
                    </a:lnTo>
                    <a:lnTo>
                      <a:pt x="1385" y="98"/>
                    </a:lnTo>
                    <a:lnTo>
                      <a:pt x="1385" y="96"/>
                    </a:lnTo>
                    <a:lnTo>
                      <a:pt x="1385" y="94"/>
                    </a:lnTo>
                    <a:lnTo>
                      <a:pt x="1385" y="94"/>
                    </a:lnTo>
                    <a:lnTo>
                      <a:pt x="1385" y="92"/>
                    </a:lnTo>
                    <a:lnTo>
                      <a:pt x="1385" y="90"/>
                    </a:lnTo>
                    <a:lnTo>
                      <a:pt x="1385" y="88"/>
                    </a:lnTo>
                    <a:lnTo>
                      <a:pt x="1383" y="86"/>
                    </a:lnTo>
                    <a:lnTo>
                      <a:pt x="1385" y="84"/>
                    </a:lnTo>
                    <a:lnTo>
                      <a:pt x="1387" y="84"/>
                    </a:lnTo>
                    <a:lnTo>
                      <a:pt x="1389" y="82"/>
                    </a:lnTo>
                    <a:lnTo>
                      <a:pt x="1389" y="80"/>
                    </a:lnTo>
                    <a:lnTo>
                      <a:pt x="1389" y="78"/>
                    </a:lnTo>
                    <a:lnTo>
                      <a:pt x="1389" y="78"/>
                    </a:lnTo>
                    <a:lnTo>
                      <a:pt x="1392" y="78"/>
                    </a:lnTo>
                    <a:lnTo>
                      <a:pt x="1394" y="78"/>
                    </a:lnTo>
                    <a:lnTo>
                      <a:pt x="1396" y="78"/>
                    </a:lnTo>
                    <a:lnTo>
                      <a:pt x="1398" y="78"/>
                    </a:lnTo>
                    <a:lnTo>
                      <a:pt x="1398" y="78"/>
                    </a:lnTo>
                    <a:lnTo>
                      <a:pt x="1400" y="76"/>
                    </a:lnTo>
                    <a:lnTo>
                      <a:pt x="1402" y="76"/>
                    </a:lnTo>
                    <a:lnTo>
                      <a:pt x="1402" y="74"/>
                    </a:lnTo>
                    <a:lnTo>
                      <a:pt x="1404" y="72"/>
                    </a:lnTo>
                    <a:lnTo>
                      <a:pt x="1407" y="72"/>
                    </a:lnTo>
                    <a:lnTo>
                      <a:pt x="1404" y="70"/>
                    </a:lnTo>
                    <a:lnTo>
                      <a:pt x="1404" y="68"/>
                    </a:lnTo>
                    <a:lnTo>
                      <a:pt x="1404" y="66"/>
                    </a:lnTo>
                    <a:lnTo>
                      <a:pt x="1404" y="64"/>
                    </a:lnTo>
                    <a:lnTo>
                      <a:pt x="1404" y="62"/>
                    </a:lnTo>
                    <a:lnTo>
                      <a:pt x="1407" y="64"/>
                    </a:lnTo>
                    <a:lnTo>
                      <a:pt x="1409" y="64"/>
                    </a:lnTo>
                    <a:lnTo>
                      <a:pt x="1409" y="62"/>
                    </a:lnTo>
                    <a:lnTo>
                      <a:pt x="1411" y="62"/>
                    </a:lnTo>
                    <a:lnTo>
                      <a:pt x="1413" y="60"/>
                    </a:lnTo>
                    <a:lnTo>
                      <a:pt x="1413" y="60"/>
                    </a:lnTo>
                    <a:lnTo>
                      <a:pt x="1415" y="62"/>
                    </a:lnTo>
                    <a:lnTo>
                      <a:pt x="1417" y="62"/>
                    </a:lnTo>
                    <a:lnTo>
                      <a:pt x="1417" y="62"/>
                    </a:lnTo>
                    <a:lnTo>
                      <a:pt x="1419" y="62"/>
                    </a:lnTo>
                    <a:lnTo>
                      <a:pt x="1422" y="60"/>
                    </a:lnTo>
                    <a:lnTo>
                      <a:pt x="1424" y="60"/>
                    </a:lnTo>
                    <a:lnTo>
                      <a:pt x="1426" y="60"/>
                    </a:lnTo>
                    <a:lnTo>
                      <a:pt x="1428" y="60"/>
                    </a:lnTo>
                    <a:lnTo>
                      <a:pt x="1428" y="60"/>
                    </a:lnTo>
                    <a:lnTo>
                      <a:pt x="1430" y="58"/>
                    </a:lnTo>
                    <a:lnTo>
                      <a:pt x="1432" y="58"/>
                    </a:lnTo>
                    <a:lnTo>
                      <a:pt x="1432" y="56"/>
                    </a:lnTo>
                    <a:lnTo>
                      <a:pt x="1435" y="56"/>
                    </a:lnTo>
                    <a:lnTo>
                      <a:pt x="1437" y="56"/>
                    </a:lnTo>
                    <a:lnTo>
                      <a:pt x="1439" y="56"/>
                    </a:lnTo>
                    <a:lnTo>
                      <a:pt x="1441" y="54"/>
                    </a:lnTo>
                    <a:lnTo>
                      <a:pt x="1441" y="54"/>
                    </a:lnTo>
                    <a:lnTo>
                      <a:pt x="1443" y="54"/>
                    </a:lnTo>
                    <a:lnTo>
                      <a:pt x="1445" y="54"/>
                    </a:lnTo>
                    <a:lnTo>
                      <a:pt x="1447" y="54"/>
                    </a:lnTo>
                    <a:lnTo>
                      <a:pt x="1450" y="52"/>
                    </a:lnTo>
                    <a:lnTo>
                      <a:pt x="1450" y="52"/>
                    </a:lnTo>
                    <a:lnTo>
                      <a:pt x="1452" y="50"/>
                    </a:lnTo>
                    <a:lnTo>
                      <a:pt x="1454" y="52"/>
                    </a:lnTo>
                    <a:lnTo>
                      <a:pt x="1456" y="52"/>
                    </a:lnTo>
                    <a:lnTo>
                      <a:pt x="1456" y="54"/>
                    </a:lnTo>
                    <a:lnTo>
                      <a:pt x="1458" y="52"/>
                    </a:lnTo>
                    <a:lnTo>
                      <a:pt x="1458" y="50"/>
                    </a:lnTo>
                    <a:lnTo>
                      <a:pt x="1460" y="52"/>
                    </a:lnTo>
                    <a:lnTo>
                      <a:pt x="1462" y="50"/>
                    </a:lnTo>
                    <a:lnTo>
                      <a:pt x="1465" y="52"/>
                    </a:lnTo>
                    <a:lnTo>
                      <a:pt x="1465" y="52"/>
                    </a:lnTo>
                    <a:lnTo>
                      <a:pt x="1467" y="54"/>
                    </a:lnTo>
                    <a:lnTo>
                      <a:pt x="1469" y="54"/>
                    </a:lnTo>
                    <a:lnTo>
                      <a:pt x="1469" y="56"/>
                    </a:lnTo>
                    <a:lnTo>
                      <a:pt x="1471" y="58"/>
                    </a:lnTo>
                    <a:lnTo>
                      <a:pt x="1471" y="58"/>
                    </a:lnTo>
                    <a:lnTo>
                      <a:pt x="1473" y="60"/>
                    </a:lnTo>
                    <a:lnTo>
                      <a:pt x="1475" y="60"/>
                    </a:lnTo>
                    <a:lnTo>
                      <a:pt x="1477" y="62"/>
                    </a:lnTo>
                    <a:lnTo>
                      <a:pt x="1480" y="60"/>
                    </a:lnTo>
                    <a:lnTo>
                      <a:pt x="1482" y="60"/>
                    </a:lnTo>
                    <a:lnTo>
                      <a:pt x="1482" y="60"/>
                    </a:lnTo>
                    <a:lnTo>
                      <a:pt x="1484" y="58"/>
                    </a:lnTo>
                    <a:lnTo>
                      <a:pt x="1484" y="58"/>
                    </a:lnTo>
                    <a:lnTo>
                      <a:pt x="1486" y="56"/>
                    </a:lnTo>
                    <a:lnTo>
                      <a:pt x="1488" y="56"/>
                    </a:lnTo>
                    <a:lnTo>
                      <a:pt x="1488" y="54"/>
                    </a:lnTo>
                    <a:lnTo>
                      <a:pt x="1490" y="52"/>
                    </a:lnTo>
                    <a:lnTo>
                      <a:pt x="1490" y="52"/>
                    </a:lnTo>
                    <a:lnTo>
                      <a:pt x="1493" y="50"/>
                    </a:lnTo>
                    <a:lnTo>
                      <a:pt x="1493" y="48"/>
                    </a:lnTo>
                    <a:lnTo>
                      <a:pt x="1495" y="48"/>
                    </a:lnTo>
                    <a:lnTo>
                      <a:pt x="1497" y="48"/>
                    </a:lnTo>
                    <a:lnTo>
                      <a:pt x="1497" y="46"/>
                    </a:lnTo>
                    <a:lnTo>
                      <a:pt x="1497" y="44"/>
                    </a:lnTo>
                    <a:lnTo>
                      <a:pt x="1499" y="44"/>
                    </a:lnTo>
                    <a:lnTo>
                      <a:pt x="1499" y="42"/>
                    </a:lnTo>
                    <a:lnTo>
                      <a:pt x="1501" y="42"/>
                    </a:lnTo>
                    <a:lnTo>
                      <a:pt x="1503" y="42"/>
                    </a:lnTo>
                    <a:lnTo>
                      <a:pt x="1505" y="42"/>
                    </a:lnTo>
                    <a:lnTo>
                      <a:pt x="1505" y="42"/>
                    </a:lnTo>
                    <a:lnTo>
                      <a:pt x="1508" y="42"/>
                    </a:lnTo>
                    <a:lnTo>
                      <a:pt x="1508" y="42"/>
                    </a:lnTo>
                    <a:lnTo>
                      <a:pt x="1510" y="44"/>
                    </a:lnTo>
                    <a:lnTo>
                      <a:pt x="1510" y="46"/>
                    </a:lnTo>
                    <a:lnTo>
                      <a:pt x="1512" y="46"/>
                    </a:lnTo>
                    <a:lnTo>
                      <a:pt x="1514" y="46"/>
                    </a:lnTo>
                    <a:lnTo>
                      <a:pt x="1514" y="48"/>
                    </a:lnTo>
                    <a:lnTo>
                      <a:pt x="1516" y="50"/>
                    </a:lnTo>
                    <a:lnTo>
                      <a:pt x="1518" y="52"/>
                    </a:lnTo>
                    <a:lnTo>
                      <a:pt x="1518" y="50"/>
                    </a:lnTo>
                    <a:lnTo>
                      <a:pt x="1520" y="50"/>
                    </a:lnTo>
                    <a:lnTo>
                      <a:pt x="1523" y="50"/>
                    </a:lnTo>
                    <a:lnTo>
                      <a:pt x="1525" y="48"/>
                    </a:lnTo>
                    <a:lnTo>
                      <a:pt x="1527" y="48"/>
                    </a:lnTo>
                    <a:lnTo>
                      <a:pt x="1529" y="48"/>
                    </a:lnTo>
                    <a:lnTo>
                      <a:pt x="1529" y="46"/>
                    </a:lnTo>
                    <a:lnTo>
                      <a:pt x="1531" y="46"/>
                    </a:lnTo>
                    <a:lnTo>
                      <a:pt x="1531" y="44"/>
                    </a:lnTo>
                    <a:lnTo>
                      <a:pt x="1533" y="42"/>
                    </a:lnTo>
                    <a:lnTo>
                      <a:pt x="1535" y="42"/>
                    </a:lnTo>
                    <a:lnTo>
                      <a:pt x="1538" y="42"/>
                    </a:lnTo>
                    <a:lnTo>
                      <a:pt x="1538" y="40"/>
                    </a:lnTo>
                    <a:lnTo>
                      <a:pt x="1540" y="40"/>
                    </a:lnTo>
                    <a:lnTo>
                      <a:pt x="1542" y="40"/>
                    </a:lnTo>
                    <a:lnTo>
                      <a:pt x="1544" y="40"/>
                    </a:lnTo>
                    <a:lnTo>
                      <a:pt x="1544" y="40"/>
                    </a:lnTo>
                    <a:lnTo>
                      <a:pt x="1546" y="42"/>
                    </a:lnTo>
                    <a:lnTo>
                      <a:pt x="1546" y="44"/>
                    </a:lnTo>
                    <a:lnTo>
                      <a:pt x="1548" y="44"/>
                    </a:lnTo>
                    <a:lnTo>
                      <a:pt x="1551" y="44"/>
                    </a:lnTo>
                    <a:lnTo>
                      <a:pt x="1553" y="46"/>
                    </a:lnTo>
                    <a:lnTo>
                      <a:pt x="1555" y="46"/>
                    </a:lnTo>
                    <a:lnTo>
                      <a:pt x="1555" y="48"/>
                    </a:lnTo>
                    <a:lnTo>
                      <a:pt x="1557" y="46"/>
                    </a:lnTo>
                    <a:lnTo>
                      <a:pt x="1559" y="46"/>
                    </a:lnTo>
                    <a:lnTo>
                      <a:pt x="1561" y="46"/>
                    </a:lnTo>
                    <a:lnTo>
                      <a:pt x="1563" y="46"/>
                    </a:lnTo>
                    <a:lnTo>
                      <a:pt x="1566" y="46"/>
                    </a:lnTo>
                    <a:lnTo>
                      <a:pt x="1568" y="46"/>
                    </a:lnTo>
                    <a:lnTo>
                      <a:pt x="1568" y="46"/>
                    </a:lnTo>
                    <a:lnTo>
                      <a:pt x="1570" y="46"/>
                    </a:lnTo>
                    <a:lnTo>
                      <a:pt x="1572" y="48"/>
                    </a:lnTo>
                    <a:lnTo>
                      <a:pt x="1572" y="50"/>
                    </a:lnTo>
                    <a:lnTo>
                      <a:pt x="1574" y="52"/>
                    </a:lnTo>
                    <a:lnTo>
                      <a:pt x="1574" y="52"/>
                    </a:lnTo>
                    <a:lnTo>
                      <a:pt x="1576" y="54"/>
                    </a:lnTo>
                    <a:lnTo>
                      <a:pt x="1576" y="54"/>
                    </a:lnTo>
                    <a:lnTo>
                      <a:pt x="1578" y="56"/>
                    </a:lnTo>
                    <a:lnTo>
                      <a:pt x="1581" y="56"/>
                    </a:lnTo>
                    <a:lnTo>
                      <a:pt x="1583" y="56"/>
                    </a:lnTo>
                    <a:lnTo>
                      <a:pt x="1585" y="54"/>
                    </a:lnTo>
                    <a:lnTo>
                      <a:pt x="1587" y="54"/>
                    </a:lnTo>
                    <a:lnTo>
                      <a:pt x="1587" y="54"/>
                    </a:lnTo>
                    <a:lnTo>
                      <a:pt x="1587" y="52"/>
                    </a:lnTo>
                    <a:lnTo>
                      <a:pt x="1589" y="50"/>
                    </a:lnTo>
                    <a:lnTo>
                      <a:pt x="1589" y="48"/>
                    </a:lnTo>
                    <a:lnTo>
                      <a:pt x="1591" y="48"/>
                    </a:lnTo>
                    <a:lnTo>
                      <a:pt x="1593" y="46"/>
                    </a:lnTo>
                    <a:lnTo>
                      <a:pt x="1593" y="46"/>
                    </a:lnTo>
                    <a:lnTo>
                      <a:pt x="1596" y="46"/>
                    </a:lnTo>
                    <a:lnTo>
                      <a:pt x="1598" y="46"/>
                    </a:lnTo>
                    <a:lnTo>
                      <a:pt x="1600" y="46"/>
                    </a:lnTo>
                    <a:lnTo>
                      <a:pt x="1602" y="46"/>
                    </a:lnTo>
                    <a:lnTo>
                      <a:pt x="1604" y="46"/>
                    </a:lnTo>
                    <a:lnTo>
                      <a:pt x="1606" y="46"/>
                    </a:lnTo>
                    <a:lnTo>
                      <a:pt x="1608" y="46"/>
                    </a:lnTo>
                    <a:lnTo>
                      <a:pt x="1608" y="44"/>
                    </a:lnTo>
                    <a:lnTo>
                      <a:pt x="1611" y="42"/>
                    </a:lnTo>
                    <a:lnTo>
                      <a:pt x="1611" y="42"/>
                    </a:lnTo>
                    <a:lnTo>
                      <a:pt x="1613" y="42"/>
                    </a:lnTo>
                    <a:lnTo>
                      <a:pt x="1615" y="40"/>
                    </a:lnTo>
                    <a:lnTo>
                      <a:pt x="1615" y="38"/>
                    </a:lnTo>
                    <a:lnTo>
                      <a:pt x="1617" y="38"/>
                    </a:lnTo>
                    <a:lnTo>
                      <a:pt x="1619" y="38"/>
                    </a:lnTo>
                    <a:lnTo>
                      <a:pt x="1619" y="36"/>
                    </a:lnTo>
                    <a:lnTo>
                      <a:pt x="1621" y="36"/>
                    </a:lnTo>
                    <a:lnTo>
                      <a:pt x="1624" y="36"/>
                    </a:lnTo>
                    <a:lnTo>
                      <a:pt x="1626" y="34"/>
                    </a:lnTo>
                    <a:lnTo>
                      <a:pt x="1626" y="34"/>
                    </a:lnTo>
                    <a:lnTo>
                      <a:pt x="1628" y="32"/>
                    </a:lnTo>
                    <a:lnTo>
                      <a:pt x="1630" y="30"/>
                    </a:lnTo>
                    <a:lnTo>
                      <a:pt x="1630" y="30"/>
                    </a:lnTo>
                    <a:lnTo>
                      <a:pt x="1632" y="28"/>
                    </a:lnTo>
                    <a:lnTo>
                      <a:pt x="1632" y="28"/>
                    </a:lnTo>
                    <a:lnTo>
                      <a:pt x="1634" y="26"/>
                    </a:lnTo>
                    <a:lnTo>
                      <a:pt x="1636" y="26"/>
                    </a:lnTo>
                    <a:lnTo>
                      <a:pt x="1639" y="26"/>
                    </a:lnTo>
                    <a:lnTo>
                      <a:pt x="1641" y="26"/>
                    </a:lnTo>
                    <a:lnTo>
                      <a:pt x="1643" y="26"/>
                    </a:lnTo>
                    <a:lnTo>
                      <a:pt x="1643" y="24"/>
                    </a:lnTo>
                    <a:lnTo>
                      <a:pt x="1643" y="24"/>
                    </a:lnTo>
                    <a:lnTo>
                      <a:pt x="1645" y="24"/>
                    </a:lnTo>
                    <a:lnTo>
                      <a:pt x="1647" y="24"/>
                    </a:lnTo>
                    <a:lnTo>
                      <a:pt x="1649" y="22"/>
                    </a:lnTo>
                    <a:lnTo>
                      <a:pt x="1649" y="22"/>
                    </a:lnTo>
                    <a:lnTo>
                      <a:pt x="1651" y="20"/>
                    </a:lnTo>
                    <a:lnTo>
                      <a:pt x="1651" y="22"/>
                    </a:lnTo>
                    <a:lnTo>
                      <a:pt x="1654" y="20"/>
                    </a:lnTo>
                    <a:lnTo>
                      <a:pt x="1656" y="20"/>
                    </a:lnTo>
                    <a:lnTo>
                      <a:pt x="1658" y="20"/>
                    </a:lnTo>
                    <a:lnTo>
                      <a:pt x="1660" y="20"/>
                    </a:lnTo>
                    <a:lnTo>
                      <a:pt x="1662" y="22"/>
                    </a:lnTo>
                    <a:lnTo>
                      <a:pt x="1664" y="20"/>
                    </a:lnTo>
                    <a:lnTo>
                      <a:pt x="1666" y="20"/>
                    </a:lnTo>
                    <a:lnTo>
                      <a:pt x="1666" y="18"/>
                    </a:lnTo>
                    <a:lnTo>
                      <a:pt x="1666" y="16"/>
                    </a:lnTo>
                    <a:lnTo>
                      <a:pt x="1669" y="16"/>
                    </a:lnTo>
                    <a:lnTo>
                      <a:pt x="1671" y="14"/>
                    </a:lnTo>
                    <a:lnTo>
                      <a:pt x="1673" y="14"/>
                    </a:lnTo>
                    <a:lnTo>
                      <a:pt x="1675" y="14"/>
                    </a:lnTo>
                    <a:lnTo>
                      <a:pt x="1675" y="16"/>
                    </a:lnTo>
                    <a:lnTo>
                      <a:pt x="1677" y="16"/>
                    </a:lnTo>
                    <a:lnTo>
                      <a:pt x="1679" y="16"/>
                    </a:lnTo>
                    <a:lnTo>
                      <a:pt x="1682" y="14"/>
                    </a:lnTo>
                    <a:lnTo>
                      <a:pt x="1682" y="12"/>
                    </a:lnTo>
                    <a:lnTo>
                      <a:pt x="1682" y="10"/>
                    </a:lnTo>
                    <a:lnTo>
                      <a:pt x="1684" y="10"/>
                    </a:lnTo>
                    <a:lnTo>
                      <a:pt x="1684" y="8"/>
                    </a:lnTo>
                    <a:lnTo>
                      <a:pt x="1686" y="8"/>
                    </a:lnTo>
                    <a:lnTo>
                      <a:pt x="1688" y="8"/>
                    </a:lnTo>
                    <a:lnTo>
                      <a:pt x="1690" y="8"/>
                    </a:lnTo>
                    <a:lnTo>
                      <a:pt x="1692" y="8"/>
                    </a:lnTo>
                    <a:lnTo>
                      <a:pt x="1694" y="8"/>
                    </a:lnTo>
                    <a:lnTo>
                      <a:pt x="1694" y="8"/>
                    </a:lnTo>
                    <a:lnTo>
                      <a:pt x="1697" y="6"/>
                    </a:lnTo>
                    <a:lnTo>
                      <a:pt x="1699" y="6"/>
                    </a:lnTo>
                    <a:lnTo>
                      <a:pt x="1701" y="6"/>
                    </a:lnTo>
                    <a:lnTo>
                      <a:pt x="1703" y="6"/>
                    </a:lnTo>
                    <a:lnTo>
                      <a:pt x="1703" y="6"/>
                    </a:lnTo>
                    <a:lnTo>
                      <a:pt x="1705" y="4"/>
                    </a:lnTo>
                    <a:lnTo>
                      <a:pt x="1707" y="4"/>
                    </a:lnTo>
                    <a:lnTo>
                      <a:pt x="1709" y="2"/>
                    </a:lnTo>
                    <a:lnTo>
                      <a:pt x="1712" y="2"/>
                    </a:lnTo>
                    <a:lnTo>
                      <a:pt x="1712" y="0"/>
                    </a:lnTo>
                    <a:lnTo>
                      <a:pt x="1714" y="0"/>
                    </a:lnTo>
                    <a:lnTo>
                      <a:pt x="1716" y="2"/>
                    </a:lnTo>
                    <a:lnTo>
                      <a:pt x="1718" y="2"/>
                    </a:lnTo>
                    <a:lnTo>
                      <a:pt x="1720" y="2"/>
                    </a:lnTo>
                    <a:lnTo>
                      <a:pt x="1722" y="2"/>
                    </a:lnTo>
                    <a:lnTo>
                      <a:pt x="1722" y="4"/>
                    </a:lnTo>
                    <a:lnTo>
                      <a:pt x="1724" y="4"/>
                    </a:lnTo>
                    <a:lnTo>
                      <a:pt x="1727" y="6"/>
                    </a:lnTo>
                    <a:lnTo>
                      <a:pt x="1727" y="8"/>
                    </a:lnTo>
                    <a:lnTo>
                      <a:pt x="1729" y="8"/>
                    </a:lnTo>
                    <a:lnTo>
                      <a:pt x="1729" y="10"/>
                    </a:lnTo>
                    <a:lnTo>
                      <a:pt x="1729" y="12"/>
                    </a:lnTo>
                    <a:lnTo>
                      <a:pt x="1727" y="12"/>
                    </a:lnTo>
                    <a:lnTo>
                      <a:pt x="1724" y="14"/>
                    </a:lnTo>
                    <a:lnTo>
                      <a:pt x="1722" y="14"/>
                    </a:lnTo>
                    <a:lnTo>
                      <a:pt x="1722" y="16"/>
                    </a:lnTo>
                    <a:lnTo>
                      <a:pt x="1722" y="18"/>
                    </a:lnTo>
                    <a:lnTo>
                      <a:pt x="1722" y="18"/>
                    </a:lnTo>
                    <a:lnTo>
                      <a:pt x="1722" y="20"/>
                    </a:lnTo>
                    <a:lnTo>
                      <a:pt x="1722" y="22"/>
                    </a:lnTo>
                    <a:lnTo>
                      <a:pt x="1720" y="24"/>
                    </a:lnTo>
                    <a:lnTo>
                      <a:pt x="1720" y="26"/>
                    </a:lnTo>
                    <a:lnTo>
                      <a:pt x="1720" y="28"/>
                    </a:lnTo>
                    <a:lnTo>
                      <a:pt x="1718" y="28"/>
                    </a:lnTo>
                    <a:lnTo>
                      <a:pt x="1716" y="28"/>
                    </a:lnTo>
                    <a:lnTo>
                      <a:pt x="1714" y="28"/>
                    </a:lnTo>
                    <a:lnTo>
                      <a:pt x="1712" y="28"/>
                    </a:lnTo>
                    <a:lnTo>
                      <a:pt x="1709" y="28"/>
                    </a:lnTo>
                    <a:lnTo>
                      <a:pt x="1709" y="30"/>
                    </a:lnTo>
                    <a:lnTo>
                      <a:pt x="1707" y="30"/>
                    </a:lnTo>
                    <a:lnTo>
                      <a:pt x="1705" y="30"/>
                    </a:lnTo>
                    <a:lnTo>
                      <a:pt x="1703" y="30"/>
                    </a:lnTo>
                    <a:lnTo>
                      <a:pt x="1701" y="30"/>
                    </a:lnTo>
                    <a:lnTo>
                      <a:pt x="1701" y="30"/>
                    </a:lnTo>
                    <a:lnTo>
                      <a:pt x="1699" y="32"/>
                    </a:lnTo>
                    <a:lnTo>
                      <a:pt x="1697" y="32"/>
                    </a:lnTo>
                    <a:lnTo>
                      <a:pt x="1697" y="34"/>
                    </a:lnTo>
                    <a:lnTo>
                      <a:pt x="1694" y="36"/>
                    </a:lnTo>
                    <a:lnTo>
                      <a:pt x="1694" y="38"/>
                    </a:lnTo>
                    <a:lnTo>
                      <a:pt x="1697" y="38"/>
                    </a:lnTo>
                    <a:lnTo>
                      <a:pt x="1697" y="40"/>
                    </a:lnTo>
                    <a:lnTo>
                      <a:pt x="1697" y="42"/>
                    </a:lnTo>
                    <a:lnTo>
                      <a:pt x="1699" y="44"/>
                    </a:lnTo>
                    <a:lnTo>
                      <a:pt x="1697" y="46"/>
                    </a:lnTo>
                    <a:lnTo>
                      <a:pt x="1699" y="46"/>
                    </a:lnTo>
                    <a:lnTo>
                      <a:pt x="1701" y="46"/>
                    </a:lnTo>
                    <a:lnTo>
                      <a:pt x="1701" y="48"/>
                    </a:lnTo>
                    <a:lnTo>
                      <a:pt x="1701" y="50"/>
                    </a:lnTo>
                    <a:lnTo>
                      <a:pt x="1701" y="52"/>
                    </a:lnTo>
                    <a:lnTo>
                      <a:pt x="1699" y="54"/>
                    </a:lnTo>
                    <a:lnTo>
                      <a:pt x="1699" y="54"/>
                    </a:lnTo>
                    <a:lnTo>
                      <a:pt x="1701" y="56"/>
                    </a:lnTo>
                    <a:lnTo>
                      <a:pt x="1701" y="58"/>
                    </a:lnTo>
                    <a:lnTo>
                      <a:pt x="1703" y="58"/>
                    </a:lnTo>
                    <a:lnTo>
                      <a:pt x="1705" y="58"/>
                    </a:lnTo>
                    <a:lnTo>
                      <a:pt x="1707" y="60"/>
                    </a:lnTo>
                    <a:lnTo>
                      <a:pt x="1707" y="60"/>
                    </a:lnTo>
                    <a:lnTo>
                      <a:pt x="1709" y="62"/>
                    </a:lnTo>
                    <a:lnTo>
                      <a:pt x="1709" y="64"/>
                    </a:lnTo>
                    <a:lnTo>
                      <a:pt x="1709" y="66"/>
                    </a:lnTo>
                    <a:lnTo>
                      <a:pt x="1709" y="68"/>
                    </a:lnTo>
                    <a:lnTo>
                      <a:pt x="1707" y="68"/>
                    </a:lnTo>
                    <a:lnTo>
                      <a:pt x="1707" y="70"/>
                    </a:lnTo>
                    <a:lnTo>
                      <a:pt x="1707" y="72"/>
                    </a:lnTo>
                    <a:lnTo>
                      <a:pt x="1705" y="74"/>
                    </a:lnTo>
                    <a:lnTo>
                      <a:pt x="1703" y="74"/>
                    </a:lnTo>
                    <a:lnTo>
                      <a:pt x="1705" y="76"/>
                    </a:lnTo>
                    <a:lnTo>
                      <a:pt x="1707" y="76"/>
                    </a:lnTo>
                    <a:lnTo>
                      <a:pt x="1707" y="76"/>
                    </a:lnTo>
                    <a:lnTo>
                      <a:pt x="1709" y="76"/>
                    </a:lnTo>
                    <a:lnTo>
                      <a:pt x="1712" y="76"/>
                    </a:lnTo>
                    <a:lnTo>
                      <a:pt x="1714" y="76"/>
                    </a:lnTo>
                    <a:lnTo>
                      <a:pt x="1714" y="76"/>
                    </a:lnTo>
                    <a:lnTo>
                      <a:pt x="1716" y="78"/>
                    </a:lnTo>
                    <a:lnTo>
                      <a:pt x="1718" y="78"/>
                    </a:lnTo>
                    <a:lnTo>
                      <a:pt x="1718" y="78"/>
                    </a:lnTo>
                    <a:lnTo>
                      <a:pt x="1720" y="80"/>
                    </a:lnTo>
                    <a:lnTo>
                      <a:pt x="1720" y="82"/>
                    </a:lnTo>
                    <a:lnTo>
                      <a:pt x="1720" y="84"/>
                    </a:lnTo>
                    <a:lnTo>
                      <a:pt x="1720" y="84"/>
                    </a:lnTo>
                    <a:lnTo>
                      <a:pt x="1722" y="86"/>
                    </a:lnTo>
                    <a:lnTo>
                      <a:pt x="1722" y="88"/>
                    </a:lnTo>
                    <a:lnTo>
                      <a:pt x="1724" y="88"/>
                    </a:lnTo>
                    <a:lnTo>
                      <a:pt x="1724" y="90"/>
                    </a:lnTo>
                    <a:lnTo>
                      <a:pt x="1727" y="90"/>
                    </a:lnTo>
                    <a:lnTo>
                      <a:pt x="1727" y="88"/>
                    </a:lnTo>
                    <a:lnTo>
                      <a:pt x="1729" y="88"/>
                    </a:lnTo>
                    <a:lnTo>
                      <a:pt x="1731" y="88"/>
                    </a:lnTo>
                    <a:lnTo>
                      <a:pt x="1731" y="86"/>
                    </a:lnTo>
                    <a:lnTo>
                      <a:pt x="1731" y="84"/>
                    </a:lnTo>
                    <a:lnTo>
                      <a:pt x="1733" y="82"/>
                    </a:lnTo>
                    <a:lnTo>
                      <a:pt x="1735" y="84"/>
                    </a:lnTo>
                    <a:lnTo>
                      <a:pt x="1737" y="84"/>
                    </a:lnTo>
                    <a:lnTo>
                      <a:pt x="1739" y="84"/>
                    </a:lnTo>
                    <a:lnTo>
                      <a:pt x="1742" y="84"/>
                    </a:lnTo>
                    <a:lnTo>
                      <a:pt x="1742" y="86"/>
                    </a:lnTo>
                    <a:lnTo>
                      <a:pt x="1744" y="86"/>
                    </a:lnTo>
                    <a:lnTo>
                      <a:pt x="1744" y="88"/>
                    </a:lnTo>
                    <a:lnTo>
                      <a:pt x="1744" y="90"/>
                    </a:lnTo>
                    <a:lnTo>
                      <a:pt x="1746" y="90"/>
                    </a:lnTo>
                    <a:lnTo>
                      <a:pt x="1746" y="92"/>
                    </a:lnTo>
                    <a:lnTo>
                      <a:pt x="1748" y="92"/>
                    </a:lnTo>
                    <a:lnTo>
                      <a:pt x="1748" y="94"/>
                    </a:lnTo>
                    <a:lnTo>
                      <a:pt x="1748" y="96"/>
                    </a:lnTo>
                    <a:lnTo>
                      <a:pt x="1748" y="98"/>
                    </a:lnTo>
                    <a:lnTo>
                      <a:pt x="1750" y="98"/>
                    </a:lnTo>
                    <a:lnTo>
                      <a:pt x="1750" y="100"/>
                    </a:lnTo>
                    <a:lnTo>
                      <a:pt x="1750" y="102"/>
                    </a:lnTo>
                    <a:lnTo>
                      <a:pt x="1752" y="102"/>
                    </a:lnTo>
                    <a:lnTo>
                      <a:pt x="1755" y="102"/>
                    </a:lnTo>
                    <a:lnTo>
                      <a:pt x="1755" y="104"/>
                    </a:lnTo>
                    <a:lnTo>
                      <a:pt x="1755" y="106"/>
                    </a:lnTo>
                    <a:lnTo>
                      <a:pt x="1752" y="108"/>
                    </a:lnTo>
                    <a:lnTo>
                      <a:pt x="1752" y="108"/>
                    </a:lnTo>
                    <a:lnTo>
                      <a:pt x="1750" y="110"/>
                    </a:lnTo>
                    <a:lnTo>
                      <a:pt x="1748" y="112"/>
                    </a:lnTo>
                    <a:lnTo>
                      <a:pt x="1748" y="114"/>
                    </a:lnTo>
                    <a:lnTo>
                      <a:pt x="1748" y="114"/>
                    </a:lnTo>
                    <a:lnTo>
                      <a:pt x="1750" y="116"/>
                    </a:lnTo>
                    <a:lnTo>
                      <a:pt x="1750" y="118"/>
                    </a:lnTo>
                    <a:lnTo>
                      <a:pt x="1750" y="120"/>
                    </a:lnTo>
                    <a:lnTo>
                      <a:pt x="1748" y="120"/>
                    </a:lnTo>
                    <a:lnTo>
                      <a:pt x="1748" y="122"/>
                    </a:lnTo>
                    <a:lnTo>
                      <a:pt x="1748" y="124"/>
                    </a:lnTo>
                    <a:lnTo>
                      <a:pt x="1748" y="126"/>
                    </a:lnTo>
                    <a:lnTo>
                      <a:pt x="1748" y="126"/>
                    </a:lnTo>
                    <a:lnTo>
                      <a:pt x="1750" y="128"/>
                    </a:lnTo>
                    <a:lnTo>
                      <a:pt x="1752" y="126"/>
                    </a:lnTo>
                    <a:lnTo>
                      <a:pt x="1755" y="128"/>
                    </a:lnTo>
                    <a:lnTo>
                      <a:pt x="1755" y="126"/>
                    </a:lnTo>
                    <a:lnTo>
                      <a:pt x="1757" y="126"/>
                    </a:lnTo>
                    <a:lnTo>
                      <a:pt x="1759" y="126"/>
                    </a:lnTo>
                    <a:lnTo>
                      <a:pt x="1761" y="128"/>
                    </a:lnTo>
                    <a:lnTo>
                      <a:pt x="1763" y="128"/>
                    </a:lnTo>
                    <a:lnTo>
                      <a:pt x="1765" y="128"/>
                    </a:lnTo>
                    <a:lnTo>
                      <a:pt x="1765" y="130"/>
                    </a:lnTo>
                    <a:lnTo>
                      <a:pt x="1767" y="128"/>
                    </a:lnTo>
                    <a:lnTo>
                      <a:pt x="1770" y="130"/>
                    </a:lnTo>
                    <a:lnTo>
                      <a:pt x="1772" y="130"/>
                    </a:lnTo>
                    <a:lnTo>
                      <a:pt x="1772" y="132"/>
                    </a:lnTo>
                    <a:lnTo>
                      <a:pt x="1772" y="134"/>
                    </a:lnTo>
                    <a:lnTo>
                      <a:pt x="1772" y="136"/>
                    </a:lnTo>
                    <a:lnTo>
                      <a:pt x="1774" y="138"/>
                    </a:lnTo>
                    <a:lnTo>
                      <a:pt x="1774" y="138"/>
                    </a:lnTo>
                    <a:lnTo>
                      <a:pt x="1774" y="140"/>
                    </a:lnTo>
                    <a:lnTo>
                      <a:pt x="1774" y="142"/>
                    </a:lnTo>
                    <a:lnTo>
                      <a:pt x="1776" y="144"/>
                    </a:lnTo>
                    <a:lnTo>
                      <a:pt x="1776" y="146"/>
                    </a:lnTo>
                    <a:lnTo>
                      <a:pt x="1778" y="147"/>
                    </a:lnTo>
                    <a:lnTo>
                      <a:pt x="1778" y="147"/>
                    </a:lnTo>
                    <a:lnTo>
                      <a:pt x="1778" y="149"/>
                    </a:lnTo>
                    <a:lnTo>
                      <a:pt x="1778" y="151"/>
                    </a:lnTo>
                    <a:lnTo>
                      <a:pt x="1780" y="153"/>
                    </a:lnTo>
                    <a:lnTo>
                      <a:pt x="1782" y="153"/>
                    </a:lnTo>
                    <a:lnTo>
                      <a:pt x="1785" y="155"/>
                    </a:lnTo>
                    <a:lnTo>
                      <a:pt x="1785" y="155"/>
                    </a:lnTo>
                    <a:lnTo>
                      <a:pt x="1787" y="157"/>
                    </a:lnTo>
                    <a:lnTo>
                      <a:pt x="1789" y="157"/>
                    </a:lnTo>
                    <a:lnTo>
                      <a:pt x="1789" y="159"/>
                    </a:lnTo>
                    <a:lnTo>
                      <a:pt x="1791" y="159"/>
                    </a:lnTo>
                    <a:lnTo>
                      <a:pt x="1793" y="159"/>
                    </a:lnTo>
                    <a:lnTo>
                      <a:pt x="1793" y="161"/>
                    </a:lnTo>
                    <a:lnTo>
                      <a:pt x="1795" y="161"/>
                    </a:lnTo>
                    <a:lnTo>
                      <a:pt x="1797" y="163"/>
                    </a:lnTo>
                    <a:lnTo>
                      <a:pt x="1800" y="163"/>
                    </a:lnTo>
                    <a:lnTo>
                      <a:pt x="1800" y="163"/>
                    </a:lnTo>
                    <a:lnTo>
                      <a:pt x="1802" y="163"/>
                    </a:lnTo>
                    <a:lnTo>
                      <a:pt x="1804" y="163"/>
                    </a:lnTo>
                    <a:lnTo>
                      <a:pt x="1806" y="163"/>
                    </a:lnTo>
                    <a:lnTo>
                      <a:pt x="1808" y="163"/>
                    </a:lnTo>
                    <a:lnTo>
                      <a:pt x="1808" y="165"/>
                    </a:lnTo>
                    <a:lnTo>
                      <a:pt x="1810" y="167"/>
                    </a:lnTo>
                    <a:lnTo>
                      <a:pt x="1810" y="167"/>
                    </a:lnTo>
                    <a:lnTo>
                      <a:pt x="1813" y="167"/>
                    </a:lnTo>
                    <a:lnTo>
                      <a:pt x="1815" y="167"/>
                    </a:lnTo>
                    <a:lnTo>
                      <a:pt x="1817" y="167"/>
                    </a:lnTo>
                    <a:lnTo>
                      <a:pt x="1817" y="167"/>
                    </a:lnTo>
                    <a:lnTo>
                      <a:pt x="1819" y="167"/>
                    </a:lnTo>
                    <a:lnTo>
                      <a:pt x="1821" y="167"/>
                    </a:lnTo>
                    <a:lnTo>
                      <a:pt x="1823" y="167"/>
                    </a:lnTo>
                    <a:lnTo>
                      <a:pt x="1825" y="169"/>
                    </a:lnTo>
                    <a:lnTo>
                      <a:pt x="1825" y="169"/>
                    </a:lnTo>
                    <a:lnTo>
                      <a:pt x="1828" y="171"/>
                    </a:lnTo>
                    <a:lnTo>
                      <a:pt x="1828" y="171"/>
                    </a:lnTo>
                    <a:lnTo>
                      <a:pt x="1830" y="173"/>
                    </a:lnTo>
                    <a:lnTo>
                      <a:pt x="1832" y="175"/>
                    </a:lnTo>
                    <a:lnTo>
                      <a:pt x="1834" y="175"/>
                    </a:lnTo>
                    <a:lnTo>
                      <a:pt x="1834" y="175"/>
                    </a:lnTo>
                    <a:lnTo>
                      <a:pt x="1836" y="177"/>
                    </a:lnTo>
                    <a:lnTo>
                      <a:pt x="1838" y="177"/>
                    </a:lnTo>
                    <a:lnTo>
                      <a:pt x="1838" y="177"/>
                    </a:lnTo>
                    <a:lnTo>
                      <a:pt x="1840" y="175"/>
                    </a:lnTo>
                    <a:lnTo>
                      <a:pt x="1843" y="175"/>
                    </a:lnTo>
                    <a:lnTo>
                      <a:pt x="1845" y="175"/>
                    </a:lnTo>
                    <a:lnTo>
                      <a:pt x="1847" y="175"/>
                    </a:lnTo>
                    <a:lnTo>
                      <a:pt x="1849" y="175"/>
                    </a:lnTo>
                    <a:lnTo>
                      <a:pt x="1849" y="175"/>
                    </a:lnTo>
                    <a:lnTo>
                      <a:pt x="1851" y="173"/>
                    </a:lnTo>
                    <a:lnTo>
                      <a:pt x="1853" y="173"/>
                    </a:lnTo>
                    <a:lnTo>
                      <a:pt x="1855" y="173"/>
                    </a:lnTo>
                    <a:lnTo>
                      <a:pt x="1858" y="173"/>
                    </a:lnTo>
                    <a:lnTo>
                      <a:pt x="1858" y="175"/>
                    </a:lnTo>
                    <a:lnTo>
                      <a:pt x="1860" y="175"/>
                    </a:lnTo>
                    <a:lnTo>
                      <a:pt x="1862" y="175"/>
                    </a:lnTo>
                    <a:lnTo>
                      <a:pt x="1864" y="175"/>
                    </a:lnTo>
                    <a:lnTo>
                      <a:pt x="1864" y="175"/>
                    </a:lnTo>
                    <a:lnTo>
                      <a:pt x="1866" y="173"/>
                    </a:lnTo>
                    <a:lnTo>
                      <a:pt x="1868" y="173"/>
                    </a:lnTo>
                    <a:lnTo>
                      <a:pt x="1870" y="173"/>
                    </a:lnTo>
                    <a:lnTo>
                      <a:pt x="1873" y="173"/>
                    </a:lnTo>
                    <a:lnTo>
                      <a:pt x="1875" y="173"/>
                    </a:lnTo>
                    <a:lnTo>
                      <a:pt x="1877" y="175"/>
                    </a:lnTo>
                    <a:lnTo>
                      <a:pt x="1877" y="175"/>
                    </a:lnTo>
                    <a:lnTo>
                      <a:pt x="1879" y="177"/>
                    </a:lnTo>
                    <a:lnTo>
                      <a:pt x="1881" y="177"/>
                    </a:lnTo>
                    <a:lnTo>
                      <a:pt x="1883" y="177"/>
                    </a:lnTo>
                    <a:lnTo>
                      <a:pt x="1883" y="179"/>
                    </a:lnTo>
                    <a:lnTo>
                      <a:pt x="1886" y="179"/>
                    </a:lnTo>
                    <a:lnTo>
                      <a:pt x="1888" y="181"/>
                    </a:lnTo>
                    <a:lnTo>
                      <a:pt x="1888" y="183"/>
                    </a:lnTo>
                    <a:lnTo>
                      <a:pt x="1890" y="181"/>
                    </a:lnTo>
                    <a:lnTo>
                      <a:pt x="1892" y="181"/>
                    </a:lnTo>
                    <a:lnTo>
                      <a:pt x="1892" y="179"/>
                    </a:lnTo>
                    <a:lnTo>
                      <a:pt x="1894" y="177"/>
                    </a:lnTo>
                    <a:lnTo>
                      <a:pt x="1894" y="177"/>
                    </a:lnTo>
                    <a:lnTo>
                      <a:pt x="1896" y="177"/>
                    </a:lnTo>
                    <a:lnTo>
                      <a:pt x="1898" y="177"/>
                    </a:lnTo>
                    <a:lnTo>
                      <a:pt x="1901" y="177"/>
                    </a:lnTo>
                    <a:lnTo>
                      <a:pt x="1903" y="177"/>
                    </a:lnTo>
                    <a:lnTo>
                      <a:pt x="1905" y="177"/>
                    </a:lnTo>
                    <a:lnTo>
                      <a:pt x="1907" y="177"/>
                    </a:lnTo>
                    <a:lnTo>
                      <a:pt x="1907" y="179"/>
                    </a:lnTo>
                    <a:lnTo>
                      <a:pt x="1909" y="181"/>
                    </a:lnTo>
                    <a:lnTo>
                      <a:pt x="1909" y="181"/>
                    </a:lnTo>
                    <a:lnTo>
                      <a:pt x="1911" y="183"/>
                    </a:lnTo>
                    <a:lnTo>
                      <a:pt x="1913" y="181"/>
                    </a:lnTo>
                    <a:lnTo>
                      <a:pt x="1913" y="183"/>
                    </a:lnTo>
                    <a:lnTo>
                      <a:pt x="1916" y="183"/>
                    </a:lnTo>
                    <a:lnTo>
                      <a:pt x="1918" y="183"/>
                    </a:lnTo>
                    <a:lnTo>
                      <a:pt x="1918" y="183"/>
                    </a:lnTo>
                    <a:lnTo>
                      <a:pt x="1920" y="183"/>
                    </a:lnTo>
                    <a:lnTo>
                      <a:pt x="1920" y="185"/>
                    </a:lnTo>
                    <a:lnTo>
                      <a:pt x="1920" y="187"/>
                    </a:lnTo>
                    <a:lnTo>
                      <a:pt x="1920" y="189"/>
                    </a:lnTo>
                    <a:lnTo>
                      <a:pt x="1920" y="191"/>
                    </a:lnTo>
                    <a:lnTo>
                      <a:pt x="1922" y="191"/>
                    </a:lnTo>
                    <a:lnTo>
                      <a:pt x="1924" y="193"/>
                    </a:lnTo>
                    <a:lnTo>
                      <a:pt x="1926" y="193"/>
                    </a:lnTo>
                    <a:lnTo>
                      <a:pt x="1928" y="193"/>
                    </a:lnTo>
                    <a:lnTo>
                      <a:pt x="1928" y="191"/>
                    </a:lnTo>
                    <a:lnTo>
                      <a:pt x="1931" y="191"/>
                    </a:lnTo>
                    <a:lnTo>
                      <a:pt x="1933" y="191"/>
                    </a:lnTo>
                    <a:lnTo>
                      <a:pt x="1935" y="191"/>
                    </a:lnTo>
                    <a:lnTo>
                      <a:pt x="1937" y="191"/>
                    </a:lnTo>
                    <a:lnTo>
                      <a:pt x="1939" y="191"/>
                    </a:lnTo>
                    <a:lnTo>
                      <a:pt x="1939" y="191"/>
                    </a:lnTo>
                    <a:lnTo>
                      <a:pt x="1941" y="191"/>
                    </a:lnTo>
                    <a:lnTo>
                      <a:pt x="1944" y="189"/>
                    </a:lnTo>
                    <a:lnTo>
                      <a:pt x="1946" y="189"/>
                    </a:lnTo>
                    <a:lnTo>
                      <a:pt x="1948" y="189"/>
                    </a:lnTo>
                    <a:lnTo>
                      <a:pt x="1950" y="189"/>
                    </a:lnTo>
                    <a:lnTo>
                      <a:pt x="1950" y="191"/>
                    </a:lnTo>
                    <a:lnTo>
                      <a:pt x="1952" y="191"/>
                    </a:lnTo>
                    <a:lnTo>
                      <a:pt x="1954" y="191"/>
                    </a:lnTo>
                    <a:lnTo>
                      <a:pt x="1956" y="191"/>
                    </a:lnTo>
                    <a:lnTo>
                      <a:pt x="1959" y="191"/>
                    </a:lnTo>
                    <a:lnTo>
                      <a:pt x="1959" y="191"/>
                    </a:lnTo>
                    <a:lnTo>
                      <a:pt x="1961" y="191"/>
                    </a:lnTo>
                    <a:lnTo>
                      <a:pt x="1963" y="191"/>
                    </a:lnTo>
                    <a:lnTo>
                      <a:pt x="1965" y="193"/>
                    </a:lnTo>
                    <a:lnTo>
                      <a:pt x="1965" y="193"/>
                    </a:lnTo>
                    <a:lnTo>
                      <a:pt x="1967" y="193"/>
                    </a:lnTo>
                    <a:lnTo>
                      <a:pt x="1969" y="191"/>
                    </a:lnTo>
                    <a:lnTo>
                      <a:pt x="1971" y="191"/>
                    </a:lnTo>
                    <a:lnTo>
                      <a:pt x="1974" y="193"/>
                    </a:lnTo>
                    <a:lnTo>
                      <a:pt x="1974" y="193"/>
                    </a:lnTo>
                    <a:lnTo>
                      <a:pt x="1976" y="191"/>
                    </a:lnTo>
                    <a:lnTo>
                      <a:pt x="1978" y="191"/>
                    </a:lnTo>
                    <a:lnTo>
                      <a:pt x="1980" y="193"/>
                    </a:lnTo>
                    <a:lnTo>
                      <a:pt x="1980" y="193"/>
                    </a:lnTo>
                    <a:lnTo>
                      <a:pt x="1982" y="193"/>
                    </a:lnTo>
                    <a:lnTo>
                      <a:pt x="1984" y="193"/>
                    </a:lnTo>
                    <a:lnTo>
                      <a:pt x="1986" y="193"/>
                    </a:lnTo>
                    <a:lnTo>
                      <a:pt x="1989" y="193"/>
                    </a:lnTo>
                    <a:lnTo>
                      <a:pt x="1991" y="191"/>
                    </a:lnTo>
                    <a:lnTo>
                      <a:pt x="1993" y="191"/>
                    </a:lnTo>
                    <a:lnTo>
                      <a:pt x="1995" y="191"/>
                    </a:lnTo>
                    <a:lnTo>
                      <a:pt x="1995" y="191"/>
                    </a:lnTo>
                    <a:lnTo>
                      <a:pt x="1997" y="191"/>
                    </a:lnTo>
                    <a:lnTo>
                      <a:pt x="1999" y="191"/>
                    </a:lnTo>
                    <a:lnTo>
                      <a:pt x="2001" y="193"/>
                    </a:lnTo>
                    <a:lnTo>
                      <a:pt x="2004" y="193"/>
                    </a:lnTo>
                    <a:lnTo>
                      <a:pt x="2004" y="193"/>
                    </a:lnTo>
                    <a:lnTo>
                      <a:pt x="2006" y="193"/>
                    </a:lnTo>
                    <a:lnTo>
                      <a:pt x="2008" y="193"/>
                    </a:lnTo>
                    <a:lnTo>
                      <a:pt x="2010" y="195"/>
                    </a:lnTo>
                    <a:lnTo>
                      <a:pt x="2012" y="195"/>
                    </a:lnTo>
                    <a:lnTo>
                      <a:pt x="2012" y="195"/>
                    </a:lnTo>
                    <a:lnTo>
                      <a:pt x="2014" y="195"/>
                    </a:lnTo>
                    <a:lnTo>
                      <a:pt x="2017" y="195"/>
                    </a:lnTo>
                    <a:lnTo>
                      <a:pt x="2019" y="195"/>
                    </a:lnTo>
                    <a:lnTo>
                      <a:pt x="2021" y="195"/>
                    </a:lnTo>
                    <a:lnTo>
                      <a:pt x="2023" y="195"/>
                    </a:lnTo>
                    <a:lnTo>
                      <a:pt x="2023" y="195"/>
                    </a:lnTo>
                    <a:lnTo>
                      <a:pt x="2025" y="197"/>
                    </a:lnTo>
                    <a:lnTo>
                      <a:pt x="2025" y="197"/>
                    </a:lnTo>
                    <a:lnTo>
                      <a:pt x="2027" y="199"/>
                    </a:lnTo>
                    <a:lnTo>
                      <a:pt x="2029" y="199"/>
                    </a:lnTo>
                    <a:lnTo>
                      <a:pt x="2029" y="201"/>
                    </a:lnTo>
                    <a:lnTo>
                      <a:pt x="2032" y="201"/>
                    </a:lnTo>
                    <a:lnTo>
                      <a:pt x="2034" y="201"/>
                    </a:lnTo>
                    <a:lnTo>
                      <a:pt x="2036" y="203"/>
                    </a:lnTo>
                    <a:lnTo>
                      <a:pt x="2038" y="201"/>
                    </a:lnTo>
                    <a:lnTo>
                      <a:pt x="2038" y="203"/>
                    </a:lnTo>
                    <a:lnTo>
                      <a:pt x="2040" y="203"/>
                    </a:lnTo>
                    <a:lnTo>
                      <a:pt x="2042" y="205"/>
                    </a:lnTo>
                    <a:lnTo>
                      <a:pt x="2042" y="207"/>
                    </a:lnTo>
                    <a:lnTo>
                      <a:pt x="2042" y="207"/>
                    </a:lnTo>
                    <a:lnTo>
                      <a:pt x="2044" y="209"/>
                    </a:lnTo>
                    <a:lnTo>
                      <a:pt x="2047" y="207"/>
                    </a:lnTo>
                    <a:lnTo>
                      <a:pt x="2047" y="207"/>
                    </a:lnTo>
                    <a:lnTo>
                      <a:pt x="2049" y="205"/>
                    </a:lnTo>
                    <a:lnTo>
                      <a:pt x="2051" y="205"/>
                    </a:lnTo>
                    <a:lnTo>
                      <a:pt x="2051" y="207"/>
                    </a:lnTo>
                    <a:lnTo>
                      <a:pt x="2053" y="205"/>
                    </a:lnTo>
                    <a:lnTo>
                      <a:pt x="2055" y="205"/>
                    </a:lnTo>
                    <a:lnTo>
                      <a:pt x="2057" y="205"/>
                    </a:lnTo>
                    <a:lnTo>
                      <a:pt x="2059" y="205"/>
                    </a:lnTo>
                    <a:lnTo>
                      <a:pt x="2059" y="205"/>
                    </a:lnTo>
                    <a:lnTo>
                      <a:pt x="2062" y="205"/>
                    </a:lnTo>
                    <a:lnTo>
                      <a:pt x="2064" y="205"/>
                    </a:lnTo>
                    <a:lnTo>
                      <a:pt x="2066" y="207"/>
                    </a:lnTo>
                    <a:lnTo>
                      <a:pt x="2068" y="207"/>
                    </a:lnTo>
                    <a:lnTo>
                      <a:pt x="2070" y="207"/>
                    </a:lnTo>
                    <a:lnTo>
                      <a:pt x="2070" y="207"/>
                    </a:lnTo>
                    <a:lnTo>
                      <a:pt x="2072" y="207"/>
                    </a:lnTo>
                    <a:lnTo>
                      <a:pt x="2072" y="205"/>
                    </a:lnTo>
                    <a:lnTo>
                      <a:pt x="2075" y="203"/>
                    </a:lnTo>
                    <a:lnTo>
                      <a:pt x="2075" y="203"/>
                    </a:lnTo>
                    <a:lnTo>
                      <a:pt x="2077" y="201"/>
                    </a:lnTo>
                    <a:lnTo>
                      <a:pt x="2077" y="199"/>
                    </a:lnTo>
                    <a:lnTo>
                      <a:pt x="2079" y="201"/>
                    </a:lnTo>
                    <a:lnTo>
                      <a:pt x="2081" y="201"/>
                    </a:lnTo>
                    <a:lnTo>
                      <a:pt x="2083" y="199"/>
                    </a:lnTo>
                    <a:lnTo>
                      <a:pt x="2085" y="199"/>
                    </a:lnTo>
                    <a:lnTo>
                      <a:pt x="2085" y="199"/>
                    </a:lnTo>
                    <a:lnTo>
                      <a:pt x="2085" y="197"/>
                    </a:lnTo>
                    <a:lnTo>
                      <a:pt x="2085" y="195"/>
                    </a:lnTo>
                    <a:lnTo>
                      <a:pt x="2087" y="195"/>
                    </a:lnTo>
                    <a:lnTo>
                      <a:pt x="2090" y="197"/>
                    </a:lnTo>
                    <a:lnTo>
                      <a:pt x="2092" y="197"/>
                    </a:lnTo>
                    <a:lnTo>
                      <a:pt x="2092" y="197"/>
                    </a:lnTo>
                    <a:lnTo>
                      <a:pt x="2094" y="197"/>
                    </a:lnTo>
                    <a:lnTo>
                      <a:pt x="2096" y="197"/>
                    </a:lnTo>
                    <a:lnTo>
                      <a:pt x="2096" y="199"/>
                    </a:lnTo>
                    <a:lnTo>
                      <a:pt x="2096" y="201"/>
                    </a:lnTo>
                    <a:lnTo>
                      <a:pt x="2096" y="203"/>
                    </a:lnTo>
                    <a:lnTo>
                      <a:pt x="2098" y="203"/>
                    </a:lnTo>
                    <a:lnTo>
                      <a:pt x="2100" y="203"/>
                    </a:lnTo>
                    <a:lnTo>
                      <a:pt x="2102" y="203"/>
                    </a:lnTo>
                    <a:lnTo>
                      <a:pt x="2105" y="203"/>
                    </a:lnTo>
                    <a:lnTo>
                      <a:pt x="2107" y="203"/>
                    </a:lnTo>
                    <a:lnTo>
                      <a:pt x="2109" y="203"/>
                    </a:lnTo>
                    <a:lnTo>
                      <a:pt x="2109" y="203"/>
                    </a:lnTo>
                    <a:lnTo>
                      <a:pt x="2111" y="203"/>
                    </a:lnTo>
                    <a:lnTo>
                      <a:pt x="2113" y="203"/>
                    </a:lnTo>
                    <a:lnTo>
                      <a:pt x="2115" y="203"/>
                    </a:lnTo>
                    <a:lnTo>
                      <a:pt x="2117" y="203"/>
                    </a:lnTo>
                    <a:lnTo>
                      <a:pt x="2120" y="201"/>
                    </a:lnTo>
                    <a:lnTo>
                      <a:pt x="2122" y="201"/>
                    </a:lnTo>
                    <a:lnTo>
                      <a:pt x="2122" y="201"/>
                    </a:lnTo>
                    <a:lnTo>
                      <a:pt x="2124" y="199"/>
                    </a:lnTo>
                    <a:lnTo>
                      <a:pt x="2126" y="199"/>
                    </a:lnTo>
                    <a:lnTo>
                      <a:pt x="2126" y="201"/>
                    </a:lnTo>
                    <a:lnTo>
                      <a:pt x="2126" y="203"/>
                    </a:lnTo>
                    <a:lnTo>
                      <a:pt x="2128" y="203"/>
                    </a:lnTo>
                    <a:lnTo>
                      <a:pt x="2128" y="205"/>
                    </a:lnTo>
                    <a:lnTo>
                      <a:pt x="2130" y="205"/>
                    </a:lnTo>
                    <a:lnTo>
                      <a:pt x="2132" y="207"/>
                    </a:lnTo>
                    <a:lnTo>
                      <a:pt x="2135" y="205"/>
                    </a:lnTo>
                    <a:lnTo>
                      <a:pt x="2135" y="205"/>
                    </a:lnTo>
                    <a:lnTo>
                      <a:pt x="2137" y="203"/>
                    </a:lnTo>
                    <a:lnTo>
                      <a:pt x="2139" y="203"/>
                    </a:lnTo>
                    <a:lnTo>
                      <a:pt x="2141" y="203"/>
                    </a:lnTo>
                    <a:lnTo>
                      <a:pt x="2143" y="203"/>
                    </a:lnTo>
                    <a:lnTo>
                      <a:pt x="2145" y="203"/>
                    </a:lnTo>
                    <a:lnTo>
                      <a:pt x="2145" y="205"/>
                    </a:lnTo>
                    <a:lnTo>
                      <a:pt x="2148" y="207"/>
                    </a:lnTo>
                    <a:lnTo>
                      <a:pt x="2148" y="209"/>
                    </a:lnTo>
                    <a:lnTo>
                      <a:pt x="2148" y="209"/>
                    </a:lnTo>
                    <a:lnTo>
                      <a:pt x="2150" y="209"/>
                    </a:lnTo>
                    <a:lnTo>
                      <a:pt x="2152" y="207"/>
                    </a:lnTo>
                    <a:lnTo>
                      <a:pt x="2152" y="207"/>
                    </a:lnTo>
                    <a:lnTo>
                      <a:pt x="2154" y="205"/>
                    </a:lnTo>
                    <a:lnTo>
                      <a:pt x="2156" y="207"/>
                    </a:lnTo>
                    <a:lnTo>
                      <a:pt x="2158" y="207"/>
                    </a:lnTo>
                    <a:lnTo>
                      <a:pt x="2160" y="207"/>
                    </a:lnTo>
                    <a:lnTo>
                      <a:pt x="2163" y="207"/>
                    </a:lnTo>
                    <a:lnTo>
                      <a:pt x="2165" y="207"/>
                    </a:lnTo>
                    <a:lnTo>
                      <a:pt x="2165" y="207"/>
                    </a:lnTo>
                    <a:lnTo>
                      <a:pt x="2167" y="209"/>
                    </a:lnTo>
                    <a:lnTo>
                      <a:pt x="2169" y="209"/>
                    </a:lnTo>
                    <a:lnTo>
                      <a:pt x="2171" y="209"/>
                    </a:lnTo>
                    <a:lnTo>
                      <a:pt x="2171" y="211"/>
                    </a:lnTo>
                    <a:lnTo>
                      <a:pt x="2173" y="211"/>
                    </a:lnTo>
                    <a:lnTo>
                      <a:pt x="2175" y="213"/>
                    </a:lnTo>
                    <a:lnTo>
                      <a:pt x="2178" y="213"/>
                    </a:lnTo>
                    <a:lnTo>
                      <a:pt x="2180" y="213"/>
                    </a:lnTo>
                    <a:lnTo>
                      <a:pt x="2180" y="213"/>
                    </a:lnTo>
                    <a:lnTo>
                      <a:pt x="2182" y="213"/>
                    </a:lnTo>
                    <a:lnTo>
                      <a:pt x="2184" y="215"/>
                    </a:lnTo>
                    <a:lnTo>
                      <a:pt x="2186" y="213"/>
                    </a:lnTo>
                    <a:lnTo>
                      <a:pt x="2188" y="213"/>
                    </a:lnTo>
                    <a:lnTo>
                      <a:pt x="2190" y="213"/>
                    </a:lnTo>
                    <a:lnTo>
                      <a:pt x="2193" y="213"/>
                    </a:lnTo>
                    <a:lnTo>
                      <a:pt x="2193" y="215"/>
                    </a:lnTo>
                    <a:lnTo>
                      <a:pt x="2193" y="217"/>
                    </a:lnTo>
                    <a:lnTo>
                      <a:pt x="2193" y="219"/>
                    </a:lnTo>
                    <a:lnTo>
                      <a:pt x="2193" y="221"/>
                    </a:lnTo>
                    <a:lnTo>
                      <a:pt x="2190" y="221"/>
                    </a:lnTo>
                    <a:lnTo>
                      <a:pt x="2188" y="221"/>
                    </a:lnTo>
                    <a:lnTo>
                      <a:pt x="2188" y="223"/>
                    </a:lnTo>
                    <a:lnTo>
                      <a:pt x="2190" y="225"/>
                    </a:lnTo>
                    <a:lnTo>
                      <a:pt x="2190" y="227"/>
                    </a:lnTo>
                    <a:lnTo>
                      <a:pt x="2190" y="229"/>
                    </a:lnTo>
                    <a:lnTo>
                      <a:pt x="2190" y="229"/>
                    </a:lnTo>
                    <a:lnTo>
                      <a:pt x="2190" y="231"/>
                    </a:lnTo>
                    <a:lnTo>
                      <a:pt x="2190" y="233"/>
                    </a:lnTo>
                    <a:lnTo>
                      <a:pt x="2188" y="233"/>
                    </a:lnTo>
                    <a:lnTo>
                      <a:pt x="2188" y="235"/>
                    </a:lnTo>
                    <a:lnTo>
                      <a:pt x="2186" y="237"/>
                    </a:lnTo>
                    <a:lnTo>
                      <a:pt x="2188" y="239"/>
                    </a:lnTo>
                    <a:lnTo>
                      <a:pt x="2188" y="241"/>
                    </a:lnTo>
                    <a:lnTo>
                      <a:pt x="2188" y="243"/>
                    </a:lnTo>
                    <a:lnTo>
                      <a:pt x="2188" y="243"/>
                    </a:lnTo>
                    <a:lnTo>
                      <a:pt x="2188" y="245"/>
                    </a:lnTo>
                    <a:lnTo>
                      <a:pt x="2186" y="247"/>
                    </a:lnTo>
                    <a:lnTo>
                      <a:pt x="2184" y="249"/>
                    </a:lnTo>
                    <a:lnTo>
                      <a:pt x="2184" y="249"/>
                    </a:lnTo>
                    <a:lnTo>
                      <a:pt x="2182" y="247"/>
                    </a:lnTo>
                    <a:lnTo>
                      <a:pt x="2180" y="249"/>
                    </a:lnTo>
                    <a:lnTo>
                      <a:pt x="2178" y="249"/>
                    </a:lnTo>
                    <a:lnTo>
                      <a:pt x="2175" y="249"/>
                    </a:lnTo>
                    <a:lnTo>
                      <a:pt x="2175" y="247"/>
                    </a:lnTo>
                    <a:lnTo>
                      <a:pt x="2173" y="247"/>
                    </a:lnTo>
                    <a:lnTo>
                      <a:pt x="2173" y="247"/>
                    </a:lnTo>
                    <a:lnTo>
                      <a:pt x="2171" y="247"/>
                    </a:lnTo>
                    <a:lnTo>
                      <a:pt x="2169" y="247"/>
                    </a:lnTo>
                    <a:lnTo>
                      <a:pt x="2167" y="247"/>
                    </a:lnTo>
                    <a:lnTo>
                      <a:pt x="2167" y="249"/>
                    </a:lnTo>
                    <a:lnTo>
                      <a:pt x="2165" y="249"/>
                    </a:lnTo>
                    <a:lnTo>
                      <a:pt x="2163" y="249"/>
                    </a:lnTo>
                    <a:lnTo>
                      <a:pt x="2160" y="249"/>
                    </a:lnTo>
                    <a:lnTo>
                      <a:pt x="2160" y="249"/>
                    </a:lnTo>
                    <a:lnTo>
                      <a:pt x="2158" y="249"/>
                    </a:lnTo>
                    <a:lnTo>
                      <a:pt x="2156" y="251"/>
                    </a:lnTo>
                    <a:lnTo>
                      <a:pt x="2156" y="253"/>
                    </a:lnTo>
                    <a:lnTo>
                      <a:pt x="2154" y="253"/>
                    </a:lnTo>
                    <a:lnTo>
                      <a:pt x="2154" y="255"/>
                    </a:lnTo>
                    <a:lnTo>
                      <a:pt x="2152" y="257"/>
                    </a:lnTo>
                    <a:lnTo>
                      <a:pt x="2152" y="259"/>
                    </a:lnTo>
                    <a:lnTo>
                      <a:pt x="2152" y="259"/>
                    </a:lnTo>
                    <a:lnTo>
                      <a:pt x="2152" y="261"/>
                    </a:lnTo>
                    <a:lnTo>
                      <a:pt x="2152" y="263"/>
                    </a:lnTo>
                    <a:lnTo>
                      <a:pt x="2152" y="265"/>
                    </a:lnTo>
                    <a:lnTo>
                      <a:pt x="2150" y="265"/>
                    </a:lnTo>
                    <a:lnTo>
                      <a:pt x="2150" y="267"/>
                    </a:lnTo>
                    <a:lnTo>
                      <a:pt x="2148" y="267"/>
                    </a:lnTo>
                    <a:lnTo>
                      <a:pt x="2145" y="269"/>
                    </a:lnTo>
                    <a:lnTo>
                      <a:pt x="2145" y="269"/>
                    </a:lnTo>
                    <a:lnTo>
                      <a:pt x="2143" y="271"/>
                    </a:lnTo>
                    <a:lnTo>
                      <a:pt x="2141" y="271"/>
                    </a:lnTo>
                    <a:lnTo>
                      <a:pt x="2141" y="273"/>
                    </a:lnTo>
                    <a:lnTo>
                      <a:pt x="2139" y="273"/>
                    </a:lnTo>
                    <a:lnTo>
                      <a:pt x="2137" y="273"/>
                    </a:lnTo>
                    <a:lnTo>
                      <a:pt x="2135" y="275"/>
                    </a:lnTo>
                    <a:lnTo>
                      <a:pt x="2135" y="277"/>
                    </a:lnTo>
                    <a:lnTo>
                      <a:pt x="2135" y="277"/>
                    </a:lnTo>
                    <a:lnTo>
                      <a:pt x="2132" y="277"/>
                    </a:lnTo>
                    <a:lnTo>
                      <a:pt x="2130" y="279"/>
                    </a:lnTo>
                    <a:lnTo>
                      <a:pt x="2128" y="279"/>
                    </a:lnTo>
                    <a:lnTo>
                      <a:pt x="2126" y="279"/>
                    </a:lnTo>
                    <a:lnTo>
                      <a:pt x="2126" y="281"/>
                    </a:lnTo>
                    <a:lnTo>
                      <a:pt x="2124" y="281"/>
                    </a:lnTo>
                    <a:lnTo>
                      <a:pt x="2122" y="283"/>
                    </a:lnTo>
                    <a:lnTo>
                      <a:pt x="2122" y="285"/>
                    </a:lnTo>
                    <a:lnTo>
                      <a:pt x="2120" y="283"/>
                    </a:lnTo>
                    <a:lnTo>
                      <a:pt x="2117" y="283"/>
                    </a:lnTo>
                    <a:lnTo>
                      <a:pt x="2115" y="283"/>
                    </a:lnTo>
                    <a:lnTo>
                      <a:pt x="2113" y="285"/>
                    </a:lnTo>
                    <a:lnTo>
                      <a:pt x="2111" y="285"/>
                    </a:lnTo>
                    <a:lnTo>
                      <a:pt x="2111" y="287"/>
                    </a:lnTo>
                    <a:lnTo>
                      <a:pt x="2111" y="289"/>
                    </a:lnTo>
                    <a:lnTo>
                      <a:pt x="2113" y="289"/>
                    </a:lnTo>
                    <a:lnTo>
                      <a:pt x="2113" y="291"/>
                    </a:lnTo>
                    <a:lnTo>
                      <a:pt x="2113" y="293"/>
                    </a:lnTo>
                    <a:lnTo>
                      <a:pt x="2115" y="295"/>
                    </a:lnTo>
                    <a:lnTo>
                      <a:pt x="2115" y="295"/>
                    </a:lnTo>
                    <a:lnTo>
                      <a:pt x="2115" y="297"/>
                    </a:lnTo>
                    <a:lnTo>
                      <a:pt x="2113" y="299"/>
                    </a:lnTo>
                    <a:lnTo>
                      <a:pt x="2113" y="301"/>
                    </a:lnTo>
                    <a:lnTo>
                      <a:pt x="2111" y="301"/>
                    </a:lnTo>
                    <a:lnTo>
                      <a:pt x="2109" y="301"/>
                    </a:lnTo>
                    <a:lnTo>
                      <a:pt x="2107" y="301"/>
                    </a:lnTo>
                    <a:lnTo>
                      <a:pt x="2107" y="303"/>
                    </a:lnTo>
                    <a:lnTo>
                      <a:pt x="2105" y="305"/>
                    </a:lnTo>
                    <a:lnTo>
                      <a:pt x="2105" y="307"/>
                    </a:lnTo>
                    <a:lnTo>
                      <a:pt x="2107" y="307"/>
                    </a:lnTo>
                    <a:lnTo>
                      <a:pt x="2105" y="307"/>
                    </a:lnTo>
                    <a:lnTo>
                      <a:pt x="2102" y="309"/>
                    </a:lnTo>
                    <a:lnTo>
                      <a:pt x="2102" y="311"/>
                    </a:lnTo>
                    <a:lnTo>
                      <a:pt x="2100" y="311"/>
                    </a:lnTo>
                    <a:lnTo>
                      <a:pt x="2098" y="311"/>
                    </a:lnTo>
                    <a:lnTo>
                      <a:pt x="2096" y="311"/>
                    </a:lnTo>
                    <a:lnTo>
                      <a:pt x="2094" y="311"/>
                    </a:lnTo>
                    <a:lnTo>
                      <a:pt x="2094" y="313"/>
                    </a:lnTo>
                    <a:lnTo>
                      <a:pt x="2094" y="315"/>
                    </a:lnTo>
                    <a:lnTo>
                      <a:pt x="2096" y="315"/>
                    </a:lnTo>
                    <a:lnTo>
                      <a:pt x="2096" y="315"/>
                    </a:lnTo>
                    <a:lnTo>
                      <a:pt x="2098" y="317"/>
                    </a:lnTo>
                    <a:lnTo>
                      <a:pt x="2098" y="319"/>
                    </a:lnTo>
                    <a:lnTo>
                      <a:pt x="2098" y="321"/>
                    </a:lnTo>
                    <a:lnTo>
                      <a:pt x="2100" y="323"/>
                    </a:lnTo>
                    <a:lnTo>
                      <a:pt x="2100" y="325"/>
                    </a:lnTo>
                    <a:lnTo>
                      <a:pt x="2100" y="325"/>
                    </a:lnTo>
                    <a:lnTo>
                      <a:pt x="2100" y="327"/>
                    </a:lnTo>
                    <a:lnTo>
                      <a:pt x="2100" y="329"/>
                    </a:lnTo>
                    <a:lnTo>
                      <a:pt x="2102" y="331"/>
                    </a:lnTo>
                    <a:lnTo>
                      <a:pt x="2105" y="331"/>
                    </a:lnTo>
                    <a:lnTo>
                      <a:pt x="2105" y="333"/>
                    </a:lnTo>
                    <a:lnTo>
                      <a:pt x="2105" y="335"/>
                    </a:lnTo>
                    <a:lnTo>
                      <a:pt x="2107" y="335"/>
                    </a:lnTo>
                    <a:lnTo>
                      <a:pt x="2109" y="337"/>
                    </a:lnTo>
                    <a:lnTo>
                      <a:pt x="2109" y="337"/>
                    </a:lnTo>
                    <a:lnTo>
                      <a:pt x="2109" y="339"/>
                    </a:lnTo>
                    <a:lnTo>
                      <a:pt x="2107" y="339"/>
                    </a:lnTo>
                    <a:lnTo>
                      <a:pt x="2107" y="341"/>
                    </a:lnTo>
                    <a:lnTo>
                      <a:pt x="2109" y="343"/>
                    </a:lnTo>
                    <a:lnTo>
                      <a:pt x="2107" y="345"/>
                    </a:lnTo>
                    <a:lnTo>
                      <a:pt x="2107" y="345"/>
                    </a:lnTo>
                    <a:lnTo>
                      <a:pt x="2107" y="347"/>
                    </a:lnTo>
                    <a:lnTo>
                      <a:pt x="2109" y="347"/>
                    </a:lnTo>
                    <a:lnTo>
                      <a:pt x="2111" y="347"/>
                    </a:lnTo>
                    <a:lnTo>
                      <a:pt x="2111" y="349"/>
                    </a:lnTo>
                    <a:lnTo>
                      <a:pt x="2113" y="347"/>
                    </a:lnTo>
                    <a:lnTo>
                      <a:pt x="2115" y="347"/>
                    </a:lnTo>
                    <a:lnTo>
                      <a:pt x="2115" y="347"/>
                    </a:lnTo>
                    <a:lnTo>
                      <a:pt x="2117" y="345"/>
                    </a:lnTo>
                    <a:lnTo>
                      <a:pt x="2117" y="343"/>
                    </a:lnTo>
                    <a:lnTo>
                      <a:pt x="2117" y="341"/>
                    </a:lnTo>
                    <a:lnTo>
                      <a:pt x="2117" y="341"/>
                    </a:lnTo>
                    <a:lnTo>
                      <a:pt x="2120" y="341"/>
                    </a:lnTo>
                    <a:lnTo>
                      <a:pt x="2122" y="341"/>
                    </a:lnTo>
                    <a:lnTo>
                      <a:pt x="2124" y="341"/>
                    </a:lnTo>
                    <a:lnTo>
                      <a:pt x="2124" y="341"/>
                    </a:lnTo>
                    <a:lnTo>
                      <a:pt x="2126" y="341"/>
                    </a:lnTo>
                    <a:lnTo>
                      <a:pt x="2128" y="341"/>
                    </a:lnTo>
                    <a:lnTo>
                      <a:pt x="2130" y="341"/>
                    </a:lnTo>
                    <a:lnTo>
                      <a:pt x="2132" y="341"/>
                    </a:lnTo>
                    <a:lnTo>
                      <a:pt x="2132" y="343"/>
                    </a:lnTo>
                    <a:lnTo>
                      <a:pt x="2135" y="343"/>
                    </a:lnTo>
                    <a:lnTo>
                      <a:pt x="2137" y="343"/>
                    </a:lnTo>
                    <a:lnTo>
                      <a:pt x="2139" y="343"/>
                    </a:lnTo>
                    <a:lnTo>
                      <a:pt x="2139" y="343"/>
                    </a:lnTo>
                    <a:lnTo>
                      <a:pt x="2141" y="343"/>
                    </a:lnTo>
                    <a:lnTo>
                      <a:pt x="2143" y="343"/>
                    </a:lnTo>
                    <a:lnTo>
                      <a:pt x="2143" y="345"/>
                    </a:lnTo>
                    <a:lnTo>
                      <a:pt x="2145" y="345"/>
                    </a:lnTo>
                    <a:lnTo>
                      <a:pt x="2148" y="345"/>
                    </a:lnTo>
                    <a:lnTo>
                      <a:pt x="2148" y="345"/>
                    </a:lnTo>
                    <a:lnTo>
                      <a:pt x="2150" y="345"/>
                    </a:lnTo>
                    <a:lnTo>
                      <a:pt x="2152" y="347"/>
                    </a:lnTo>
                    <a:lnTo>
                      <a:pt x="2154" y="347"/>
                    </a:lnTo>
                    <a:lnTo>
                      <a:pt x="2154" y="349"/>
                    </a:lnTo>
                    <a:lnTo>
                      <a:pt x="2156" y="351"/>
                    </a:lnTo>
                    <a:lnTo>
                      <a:pt x="2154" y="353"/>
                    </a:lnTo>
                    <a:lnTo>
                      <a:pt x="2154" y="353"/>
                    </a:lnTo>
                    <a:lnTo>
                      <a:pt x="2156" y="355"/>
                    </a:lnTo>
                    <a:lnTo>
                      <a:pt x="2156" y="355"/>
                    </a:lnTo>
                    <a:lnTo>
                      <a:pt x="2158" y="355"/>
                    </a:lnTo>
                    <a:lnTo>
                      <a:pt x="2160" y="353"/>
                    </a:lnTo>
                    <a:lnTo>
                      <a:pt x="2160" y="353"/>
                    </a:lnTo>
                    <a:lnTo>
                      <a:pt x="2163" y="353"/>
                    </a:lnTo>
                    <a:lnTo>
                      <a:pt x="2163" y="353"/>
                    </a:lnTo>
                    <a:lnTo>
                      <a:pt x="2165" y="353"/>
                    </a:lnTo>
                    <a:lnTo>
                      <a:pt x="2167" y="355"/>
                    </a:lnTo>
                    <a:lnTo>
                      <a:pt x="2169" y="355"/>
                    </a:lnTo>
                    <a:lnTo>
                      <a:pt x="2171" y="355"/>
                    </a:lnTo>
                    <a:lnTo>
                      <a:pt x="2173" y="353"/>
                    </a:lnTo>
                    <a:lnTo>
                      <a:pt x="2173" y="353"/>
                    </a:lnTo>
                    <a:lnTo>
                      <a:pt x="2175" y="351"/>
                    </a:lnTo>
                    <a:lnTo>
                      <a:pt x="2178" y="353"/>
                    </a:lnTo>
                    <a:lnTo>
                      <a:pt x="2178" y="353"/>
                    </a:lnTo>
                    <a:lnTo>
                      <a:pt x="2180" y="353"/>
                    </a:lnTo>
                    <a:lnTo>
                      <a:pt x="2182" y="355"/>
                    </a:lnTo>
                    <a:lnTo>
                      <a:pt x="2184" y="355"/>
                    </a:lnTo>
                    <a:lnTo>
                      <a:pt x="2184" y="355"/>
                    </a:lnTo>
                    <a:lnTo>
                      <a:pt x="2186" y="357"/>
                    </a:lnTo>
                    <a:lnTo>
                      <a:pt x="2186" y="359"/>
                    </a:lnTo>
                    <a:lnTo>
                      <a:pt x="2184" y="361"/>
                    </a:lnTo>
                    <a:lnTo>
                      <a:pt x="2184" y="363"/>
                    </a:lnTo>
                    <a:lnTo>
                      <a:pt x="2182" y="365"/>
                    </a:lnTo>
                    <a:lnTo>
                      <a:pt x="2184" y="365"/>
                    </a:lnTo>
                    <a:lnTo>
                      <a:pt x="2184" y="367"/>
                    </a:lnTo>
                    <a:lnTo>
                      <a:pt x="2182" y="369"/>
                    </a:lnTo>
                    <a:lnTo>
                      <a:pt x="2182" y="371"/>
                    </a:lnTo>
                    <a:lnTo>
                      <a:pt x="2182" y="373"/>
                    </a:lnTo>
                    <a:lnTo>
                      <a:pt x="2180" y="375"/>
                    </a:lnTo>
                    <a:lnTo>
                      <a:pt x="2178" y="375"/>
                    </a:lnTo>
                    <a:lnTo>
                      <a:pt x="2175" y="377"/>
                    </a:lnTo>
                    <a:lnTo>
                      <a:pt x="2175" y="377"/>
                    </a:lnTo>
                    <a:lnTo>
                      <a:pt x="2175" y="379"/>
                    </a:lnTo>
                    <a:lnTo>
                      <a:pt x="2173" y="381"/>
                    </a:lnTo>
                    <a:lnTo>
                      <a:pt x="2171" y="381"/>
                    </a:lnTo>
                    <a:lnTo>
                      <a:pt x="2171" y="383"/>
                    </a:lnTo>
                    <a:lnTo>
                      <a:pt x="2169" y="383"/>
                    </a:lnTo>
                    <a:lnTo>
                      <a:pt x="2167" y="385"/>
                    </a:lnTo>
                    <a:lnTo>
                      <a:pt x="2167" y="387"/>
                    </a:lnTo>
                    <a:lnTo>
                      <a:pt x="2167" y="387"/>
                    </a:lnTo>
                    <a:lnTo>
                      <a:pt x="2165" y="389"/>
                    </a:lnTo>
                    <a:lnTo>
                      <a:pt x="2165" y="391"/>
                    </a:lnTo>
                    <a:lnTo>
                      <a:pt x="2163" y="391"/>
                    </a:lnTo>
                    <a:lnTo>
                      <a:pt x="2160" y="391"/>
                    </a:lnTo>
                    <a:lnTo>
                      <a:pt x="2160" y="393"/>
                    </a:lnTo>
                    <a:lnTo>
                      <a:pt x="2160" y="395"/>
                    </a:lnTo>
                    <a:lnTo>
                      <a:pt x="2158" y="395"/>
                    </a:lnTo>
                    <a:lnTo>
                      <a:pt x="2156" y="395"/>
                    </a:lnTo>
                    <a:lnTo>
                      <a:pt x="2154" y="397"/>
                    </a:lnTo>
                    <a:lnTo>
                      <a:pt x="2152" y="397"/>
                    </a:lnTo>
                    <a:lnTo>
                      <a:pt x="2152" y="397"/>
                    </a:lnTo>
                    <a:lnTo>
                      <a:pt x="2150" y="399"/>
                    </a:lnTo>
                    <a:lnTo>
                      <a:pt x="2150" y="401"/>
                    </a:lnTo>
                    <a:lnTo>
                      <a:pt x="2150" y="401"/>
                    </a:lnTo>
                    <a:lnTo>
                      <a:pt x="2148" y="403"/>
                    </a:lnTo>
                    <a:lnTo>
                      <a:pt x="2148" y="403"/>
                    </a:lnTo>
                    <a:lnTo>
                      <a:pt x="2145" y="405"/>
                    </a:lnTo>
                    <a:lnTo>
                      <a:pt x="2145" y="405"/>
                    </a:lnTo>
                    <a:lnTo>
                      <a:pt x="2143" y="407"/>
                    </a:lnTo>
                    <a:lnTo>
                      <a:pt x="2141" y="407"/>
                    </a:lnTo>
                    <a:lnTo>
                      <a:pt x="2139" y="407"/>
                    </a:lnTo>
                    <a:lnTo>
                      <a:pt x="2139" y="407"/>
                    </a:lnTo>
                    <a:lnTo>
                      <a:pt x="2137" y="409"/>
                    </a:lnTo>
                    <a:lnTo>
                      <a:pt x="2137" y="411"/>
                    </a:lnTo>
                    <a:lnTo>
                      <a:pt x="2137" y="411"/>
                    </a:lnTo>
                    <a:lnTo>
                      <a:pt x="2137" y="413"/>
                    </a:lnTo>
                    <a:lnTo>
                      <a:pt x="2139" y="413"/>
                    </a:lnTo>
                    <a:lnTo>
                      <a:pt x="2141" y="413"/>
                    </a:lnTo>
                    <a:lnTo>
                      <a:pt x="2141" y="415"/>
                    </a:lnTo>
                    <a:lnTo>
                      <a:pt x="2141" y="417"/>
                    </a:lnTo>
                    <a:lnTo>
                      <a:pt x="2141" y="419"/>
                    </a:lnTo>
                    <a:lnTo>
                      <a:pt x="2139" y="421"/>
                    </a:lnTo>
                    <a:lnTo>
                      <a:pt x="2139" y="423"/>
                    </a:lnTo>
                    <a:lnTo>
                      <a:pt x="2139" y="425"/>
                    </a:lnTo>
                    <a:lnTo>
                      <a:pt x="2137" y="427"/>
                    </a:lnTo>
                    <a:lnTo>
                      <a:pt x="2137" y="427"/>
                    </a:lnTo>
                    <a:lnTo>
                      <a:pt x="2135" y="427"/>
                    </a:lnTo>
                    <a:lnTo>
                      <a:pt x="2132" y="429"/>
                    </a:lnTo>
                    <a:lnTo>
                      <a:pt x="2132" y="429"/>
                    </a:lnTo>
                    <a:lnTo>
                      <a:pt x="2132" y="431"/>
                    </a:lnTo>
                    <a:lnTo>
                      <a:pt x="2132" y="433"/>
                    </a:lnTo>
                    <a:lnTo>
                      <a:pt x="2135" y="433"/>
                    </a:lnTo>
                    <a:lnTo>
                      <a:pt x="2135" y="435"/>
                    </a:lnTo>
                    <a:lnTo>
                      <a:pt x="2137" y="437"/>
                    </a:lnTo>
                    <a:lnTo>
                      <a:pt x="2137" y="439"/>
                    </a:lnTo>
                    <a:lnTo>
                      <a:pt x="2139" y="439"/>
                    </a:lnTo>
                    <a:lnTo>
                      <a:pt x="2141" y="441"/>
                    </a:lnTo>
                    <a:lnTo>
                      <a:pt x="2141" y="441"/>
                    </a:lnTo>
                    <a:lnTo>
                      <a:pt x="2143" y="441"/>
                    </a:lnTo>
                    <a:lnTo>
                      <a:pt x="2145" y="443"/>
                    </a:lnTo>
                    <a:lnTo>
                      <a:pt x="2145" y="443"/>
                    </a:lnTo>
                    <a:lnTo>
                      <a:pt x="2148" y="445"/>
                    </a:lnTo>
                    <a:lnTo>
                      <a:pt x="2148" y="445"/>
                    </a:lnTo>
                    <a:lnTo>
                      <a:pt x="2150" y="447"/>
                    </a:lnTo>
                    <a:lnTo>
                      <a:pt x="2152" y="447"/>
                    </a:lnTo>
                    <a:lnTo>
                      <a:pt x="2154" y="447"/>
                    </a:lnTo>
                    <a:lnTo>
                      <a:pt x="2154" y="445"/>
                    </a:lnTo>
                    <a:lnTo>
                      <a:pt x="2156" y="445"/>
                    </a:lnTo>
                    <a:lnTo>
                      <a:pt x="2158" y="445"/>
                    </a:lnTo>
                    <a:lnTo>
                      <a:pt x="2160" y="445"/>
                    </a:lnTo>
                    <a:lnTo>
                      <a:pt x="2160" y="445"/>
                    </a:lnTo>
                    <a:lnTo>
                      <a:pt x="2163" y="443"/>
                    </a:lnTo>
                    <a:lnTo>
                      <a:pt x="2163" y="441"/>
                    </a:lnTo>
                    <a:lnTo>
                      <a:pt x="2163" y="439"/>
                    </a:lnTo>
                    <a:lnTo>
                      <a:pt x="2165" y="439"/>
                    </a:lnTo>
                    <a:lnTo>
                      <a:pt x="2167" y="437"/>
                    </a:lnTo>
                    <a:lnTo>
                      <a:pt x="2167" y="435"/>
                    </a:lnTo>
                    <a:lnTo>
                      <a:pt x="2169" y="437"/>
                    </a:lnTo>
                    <a:lnTo>
                      <a:pt x="2171" y="437"/>
                    </a:lnTo>
                    <a:lnTo>
                      <a:pt x="2173" y="437"/>
                    </a:lnTo>
                    <a:lnTo>
                      <a:pt x="2173" y="437"/>
                    </a:lnTo>
                    <a:lnTo>
                      <a:pt x="2175" y="437"/>
                    </a:lnTo>
                    <a:lnTo>
                      <a:pt x="2178" y="437"/>
                    </a:lnTo>
                    <a:lnTo>
                      <a:pt x="2180" y="437"/>
                    </a:lnTo>
                    <a:lnTo>
                      <a:pt x="2180" y="435"/>
                    </a:lnTo>
                    <a:lnTo>
                      <a:pt x="2182" y="435"/>
                    </a:lnTo>
                    <a:lnTo>
                      <a:pt x="2184" y="437"/>
                    </a:lnTo>
                    <a:lnTo>
                      <a:pt x="2184" y="439"/>
                    </a:lnTo>
                    <a:lnTo>
                      <a:pt x="2184" y="441"/>
                    </a:lnTo>
                    <a:lnTo>
                      <a:pt x="2184" y="443"/>
                    </a:lnTo>
                    <a:lnTo>
                      <a:pt x="2182" y="443"/>
                    </a:lnTo>
                    <a:lnTo>
                      <a:pt x="2182" y="445"/>
                    </a:lnTo>
                    <a:lnTo>
                      <a:pt x="2182" y="447"/>
                    </a:lnTo>
                    <a:lnTo>
                      <a:pt x="2182" y="449"/>
                    </a:lnTo>
                    <a:lnTo>
                      <a:pt x="2182" y="451"/>
                    </a:lnTo>
                    <a:lnTo>
                      <a:pt x="2182" y="453"/>
                    </a:lnTo>
                    <a:lnTo>
                      <a:pt x="2182" y="455"/>
                    </a:lnTo>
                    <a:lnTo>
                      <a:pt x="2184" y="457"/>
                    </a:lnTo>
                    <a:lnTo>
                      <a:pt x="2184" y="457"/>
                    </a:lnTo>
                    <a:lnTo>
                      <a:pt x="2182" y="459"/>
                    </a:lnTo>
                    <a:lnTo>
                      <a:pt x="2182" y="461"/>
                    </a:lnTo>
                    <a:lnTo>
                      <a:pt x="2180" y="463"/>
                    </a:lnTo>
                    <a:lnTo>
                      <a:pt x="2180" y="463"/>
                    </a:lnTo>
                    <a:lnTo>
                      <a:pt x="2178" y="465"/>
                    </a:lnTo>
                    <a:lnTo>
                      <a:pt x="2178" y="467"/>
                    </a:lnTo>
                    <a:lnTo>
                      <a:pt x="2178" y="469"/>
                    </a:lnTo>
                    <a:lnTo>
                      <a:pt x="2178" y="469"/>
                    </a:lnTo>
                    <a:lnTo>
                      <a:pt x="2175" y="471"/>
                    </a:lnTo>
                    <a:lnTo>
                      <a:pt x="2175" y="473"/>
                    </a:lnTo>
                    <a:lnTo>
                      <a:pt x="2173" y="475"/>
                    </a:lnTo>
                    <a:lnTo>
                      <a:pt x="2171" y="475"/>
                    </a:lnTo>
                    <a:lnTo>
                      <a:pt x="2171" y="477"/>
                    </a:lnTo>
                    <a:lnTo>
                      <a:pt x="2171" y="477"/>
                    </a:lnTo>
                    <a:lnTo>
                      <a:pt x="2171" y="477"/>
                    </a:lnTo>
                    <a:lnTo>
                      <a:pt x="2171" y="479"/>
                    </a:lnTo>
                    <a:lnTo>
                      <a:pt x="2171" y="481"/>
                    </a:lnTo>
                    <a:lnTo>
                      <a:pt x="2171" y="483"/>
                    </a:lnTo>
                    <a:lnTo>
                      <a:pt x="2171" y="485"/>
                    </a:lnTo>
                    <a:lnTo>
                      <a:pt x="2169" y="485"/>
                    </a:lnTo>
                    <a:lnTo>
                      <a:pt x="2169" y="487"/>
                    </a:lnTo>
                    <a:lnTo>
                      <a:pt x="2169" y="489"/>
                    </a:lnTo>
                    <a:lnTo>
                      <a:pt x="2167" y="491"/>
                    </a:lnTo>
                    <a:lnTo>
                      <a:pt x="2167" y="493"/>
                    </a:lnTo>
                    <a:lnTo>
                      <a:pt x="2167" y="491"/>
                    </a:lnTo>
                    <a:lnTo>
                      <a:pt x="2167" y="493"/>
                    </a:lnTo>
                    <a:lnTo>
                      <a:pt x="2165" y="495"/>
                    </a:lnTo>
                    <a:lnTo>
                      <a:pt x="2167" y="497"/>
                    </a:lnTo>
                    <a:lnTo>
                      <a:pt x="2167" y="497"/>
                    </a:lnTo>
                    <a:lnTo>
                      <a:pt x="2169" y="499"/>
                    </a:lnTo>
                    <a:lnTo>
                      <a:pt x="2171" y="499"/>
                    </a:lnTo>
                    <a:lnTo>
                      <a:pt x="2171" y="501"/>
                    </a:lnTo>
                    <a:lnTo>
                      <a:pt x="2171" y="503"/>
                    </a:lnTo>
                    <a:lnTo>
                      <a:pt x="2173" y="505"/>
                    </a:lnTo>
                    <a:lnTo>
                      <a:pt x="2173" y="506"/>
                    </a:lnTo>
                    <a:lnTo>
                      <a:pt x="2173" y="508"/>
                    </a:lnTo>
                    <a:lnTo>
                      <a:pt x="2173" y="508"/>
                    </a:lnTo>
                    <a:lnTo>
                      <a:pt x="2175" y="510"/>
                    </a:lnTo>
                    <a:lnTo>
                      <a:pt x="2175" y="512"/>
                    </a:lnTo>
                    <a:lnTo>
                      <a:pt x="2178" y="512"/>
                    </a:lnTo>
                    <a:lnTo>
                      <a:pt x="2180" y="512"/>
                    </a:lnTo>
                    <a:lnTo>
                      <a:pt x="2182" y="512"/>
                    </a:lnTo>
                    <a:lnTo>
                      <a:pt x="2182" y="514"/>
                    </a:lnTo>
                    <a:lnTo>
                      <a:pt x="2184" y="514"/>
                    </a:lnTo>
                    <a:lnTo>
                      <a:pt x="2186" y="512"/>
                    </a:lnTo>
                    <a:lnTo>
                      <a:pt x="2186" y="512"/>
                    </a:lnTo>
                    <a:lnTo>
                      <a:pt x="2188" y="514"/>
                    </a:lnTo>
                    <a:lnTo>
                      <a:pt x="2190" y="512"/>
                    </a:lnTo>
                    <a:lnTo>
                      <a:pt x="2193" y="512"/>
                    </a:lnTo>
                    <a:lnTo>
                      <a:pt x="2195" y="512"/>
                    </a:lnTo>
                    <a:lnTo>
                      <a:pt x="2197" y="512"/>
                    </a:lnTo>
                    <a:lnTo>
                      <a:pt x="2197" y="514"/>
                    </a:lnTo>
                    <a:lnTo>
                      <a:pt x="2199" y="514"/>
                    </a:lnTo>
                    <a:lnTo>
                      <a:pt x="2199" y="514"/>
                    </a:lnTo>
                    <a:lnTo>
                      <a:pt x="2201" y="514"/>
                    </a:lnTo>
                    <a:lnTo>
                      <a:pt x="2201" y="516"/>
                    </a:lnTo>
                    <a:lnTo>
                      <a:pt x="2203" y="516"/>
                    </a:lnTo>
                    <a:lnTo>
                      <a:pt x="2206" y="518"/>
                    </a:lnTo>
                    <a:lnTo>
                      <a:pt x="2208" y="520"/>
                    </a:lnTo>
                    <a:lnTo>
                      <a:pt x="2208" y="520"/>
                    </a:lnTo>
                    <a:lnTo>
                      <a:pt x="2210" y="522"/>
                    </a:lnTo>
                    <a:lnTo>
                      <a:pt x="2212" y="522"/>
                    </a:lnTo>
                    <a:lnTo>
                      <a:pt x="2214" y="524"/>
                    </a:lnTo>
                    <a:lnTo>
                      <a:pt x="2216" y="524"/>
                    </a:lnTo>
                    <a:lnTo>
                      <a:pt x="2216" y="524"/>
                    </a:lnTo>
                    <a:lnTo>
                      <a:pt x="2218" y="526"/>
                    </a:lnTo>
                    <a:lnTo>
                      <a:pt x="2218" y="528"/>
                    </a:lnTo>
                    <a:lnTo>
                      <a:pt x="2221" y="528"/>
                    </a:lnTo>
                    <a:lnTo>
                      <a:pt x="2221" y="528"/>
                    </a:lnTo>
                    <a:lnTo>
                      <a:pt x="2223" y="530"/>
                    </a:lnTo>
                    <a:lnTo>
                      <a:pt x="2225" y="528"/>
                    </a:lnTo>
                    <a:lnTo>
                      <a:pt x="2227" y="528"/>
                    </a:lnTo>
                    <a:lnTo>
                      <a:pt x="2227" y="530"/>
                    </a:lnTo>
                    <a:lnTo>
                      <a:pt x="2229" y="530"/>
                    </a:lnTo>
                    <a:lnTo>
                      <a:pt x="2231" y="532"/>
                    </a:lnTo>
                    <a:lnTo>
                      <a:pt x="2233" y="532"/>
                    </a:lnTo>
                    <a:lnTo>
                      <a:pt x="2236" y="532"/>
                    </a:lnTo>
                    <a:lnTo>
                      <a:pt x="2238" y="532"/>
                    </a:lnTo>
                    <a:lnTo>
                      <a:pt x="2238" y="534"/>
                    </a:lnTo>
                    <a:lnTo>
                      <a:pt x="2240" y="536"/>
                    </a:lnTo>
                    <a:lnTo>
                      <a:pt x="2240" y="538"/>
                    </a:lnTo>
                    <a:lnTo>
                      <a:pt x="2242" y="540"/>
                    </a:lnTo>
                    <a:lnTo>
                      <a:pt x="2242" y="540"/>
                    </a:lnTo>
                    <a:lnTo>
                      <a:pt x="2244" y="542"/>
                    </a:lnTo>
                    <a:lnTo>
                      <a:pt x="2246" y="542"/>
                    </a:lnTo>
                    <a:lnTo>
                      <a:pt x="2246" y="544"/>
                    </a:lnTo>
                    <a:lnTo>
                      <a:pt x="2248" y="546"/>
                    </a:lnTo>
                    <a:lnTo>
                      <a:pt x="2251" y="546"/>
                    </a:lnTo>
                    <a:lnTo>
                      <a:pt x="2251" y="548"/>
                    </a:lnTo>
                    <a:lnTo>
                      <a:pt x="2251" y="550"/>
                    </a:lnTo>
                    <a:lnTo>
                      <a:pt x="2251" y="552"/>
                    </a:lnTo>
                    <a:lnTo>
                      <a:pt x="2251" y="554"/>
                    </a:lnTo>
                    <a:lnTo>
                      <a:pt x="2251" y="556"/>
                    </a:lnTo>
                    <a:lnTo>
                      <a:pt x="2253" y="556"/>
                    </a:lnTo>
                    <a:lnTo>
                      <a:pt x="2253" y="558"/>
                    </a:lnTo>
                    <a:lnTo>
                      <a:pt x="2255" y="558"/>
                    </a:lnTo>
                    <a:lnTo>
                      <a:pt x="2257" y="560"/>
                    </a:lnTo>
                    <a:lnTo>
                      <a:pt x="2257" y="562"/>
                    </a:lnTo>
                    <a:lnTo>
                      <a:pt x="2259" y="564"/>
                    </a:lnTo>
                    <a:lnTo>
                      <a:pt x="2259" y="564"/>
                    </a:lnTo>
                    <a:lnTo>
                      <a:pt x="2261" y="566"/>
                    </a:lnTo>
                    <a:lnTo>
                      <a:pt x="2263" y="568"/>
                    </a:lnTo>
                    <a:lnTo>
                      <a:pt x="2263" y="568"/>
                    </a:lnTo>
                    <a:lnTo>
                      <a:pt x="2266" y="570"/>
                    </a:lnTo>
                    <a:lnTo>
                      <a:pt x="2268" y="570"/>
                    </a:lnTo>
                    <a:lnTo>
                      <a:pt x="2270" y="572"/>
                    </a:lnTo>
                    <a:lnTo>
                      <a:pt x="2272" y="572"/>
                    </a:lnTo>
                    <a:lnTo>
                      <a:pt x="2272" y="572"/>
                    </a:lnTo>
                    <a:lnTo>
                      <a:pt x="2274" y="574"/>
                    </a:lnTo>
                    <a:lnTo>
                      <a:pt x="2276" y="574"/>
                    </a:lnTo>
                    <a:lnTo>
                      <a:pt x="2279" y="576"/>
                    </a:lnTo>
                    <a:lnTo>
                      <a:pt x="2279" y="578"/>
                    </a:lnTo>
                    <a:lnTo>
                      <a:pt x="2276" y="578"/>
                    </a:lnTo>
                    <a:lnTo>
                      <a:pt x="2276" y="580"/>
                    </a:lnTo>
                    <a:lnTo>
                      <a:pt x="2274" y="580"/>
                    </a:lnTo>
                    <a:lnTo>
                      <a:pt x="2272" y="582"/>
                    </a:lnTo>
                    <a:lnTo>
                      <a:pt x="2272" y="582"/>
                    </a:lnTo>
                    <a:lnTo>
                      <a:pt x="2270" y="584"/>
                    </a:lnTo>
                    <a:lnTo>
                      <a:pt x="2268" y="586"/>
                    </a:lnTo>
                    <a:lnTo>
                      <a:pt x="2268" y="586"/>
                    </a:lnTo>
                    <a:lnTo>
                      <a:pt x="2266" y="588"/>
                    </a:lnTo>
                    <a:lnTo>
                      <a:pt x="2263" y="588"/>
                    </a:lnTo>
                    <a:lnTo>
                      <a:pt x="2263" y="590"/>
                    </a:lnTo>
                    <a:lnTo>
                      <a:pt x="2263" y="592"/>
                    </a:lnTo>
                    <a:lnTo>
                      <a:pt x="2261" y="594"/>
                    </a:lnTo>
                    <a:lnTo>
                      <a:pt x="2261" y="594"/>
                    </a:lnTo>
                    <a:lnTo>
                      <a:pt x="2259" y="596"/>
                    </a:lnTo>
                    <a:lnTo>
                      <a:pt x="2259" y="598"/>
                    </a:lnTo>
                    <a:lnTo>
                      <a:pt x="2259" y="598"/>
                    </a:lnTo>
                    <a:lnTo>
                      <a:pt x="2257" y="598"/>
                    </a:lnTo>
                    <a:lnTo>
                      <a:pt x="2255" y="600"/>
                    </a:lnTo>
                    <a:lnTo>
                      <a:pt x="2253" y="600"/>
                    </a:lnTo>
                    <a:lnTo>
                      <a:pt x="2251" y="600"/>
                    </a:lnTo>
                    <a:lnTo>
                      <a:pt x="2246" y="600"/>
                    </a:lnTo>
                    <a:lnTo>
                      <a:pt x="2244" y="600"/>
                    </a:lnTo>
                    <a:lnTo>
                      <a:pt x="2242" y="600"/>
                    </a:lnTo>
                    <a:lnTo>
                      <a:pt x="2242" y="600"/>
                    </a:lnTo>
                    <a:lnTo>
                      <a:pt x="2240" y="600"/>
                    </a:lnTo>
                    <a:lnTo>
                      <a:pt x="2238" y="600"/>
                    </a:lnTo>
                    <a:lnTo>
                      <a:pt x="2233" y="598"/>
                    </a:lnTo>
                    <a:lnTo>
                      <a:pt x="2233" y="598"/>
                    </a:lnTo>
                    <a:lnTo>
                      <a:pt x="2231" y="596"/>
                    </a:lnTo>
                    <a:lnTo>
                      <a:pt x="2229" y="596"/>
                    </a:lnTo>
                    <a:lnTo>
                      <a:pt x="2227" y="594"/>
                    </a:lnTo>
                    <a:lnTo>
                      <a:pt x="2227" y="594"/>
                    </a:lnTo>
                    <a:lnTo>
                      <a:pt x="2225" y="594"/>
                    </a:lnTo>
                    <a:lnTo>
                      <a:pt x="2223" y="596"/>
                    </a:lnTo>
                    <a:lnTo>
                      <a:pt x="2221" y="596"/>
                    </a:lnTo>
                    <a:lnTo>
                      <a:pt x="2218" y="596"/>
                    </a:lnTo>
                    <a:lnTo>
                      <a:pt x="2218" y="596"/>
                    </a:lnTo>
                    <a:lnTo>
                      <a:pt x="2218" y="594"/>
                    </a:lnTo>
                    <a:lnTo>
                      <a:pt x="2218" y="592"/>
                    </a:lnTo>
                    <a:lnTo>
                      <a:pt x="2218" y="592"/>
                    </a:lnTo>
                    <a:lnTo>
                      <a:pt x="2221" y="592"/>
                    </a:lnTo>
                    <a:lnTo>
                      <a:pt x="2221" y="590"/>
                    </a:lnTo>
                    <a:lnTo>
                      <a:pt x="2223" y="590"/>
                    </a:lnTo>
                    <a:lnTo>
                      <a:pt x="2225" y="590"/>
                    </a:lnTo>
                    <a:lnTo>
                      <a:pt x="2227" y="590"/>
                    </a:lnTo>
                    <a:lnTo>
                      <a:pt x="2229" y="590"/>
                    </a:lnTo>
                    <a:lnTo>
                      <a:pt x="2229" y="590"/>
                    </a:lnTo>
                    <a:lnTo>
                      <a:pt x="2231" y="590"/>
                    </a:lnTo>
                    <a:lnTo>
                      <a:pt x="2231" y="590"/>
                    </a:lnTo>
                    <a:lnTo>
                      <a:pt x="2233" y="590"/>
                    </a:lnTo>
                    <a:lnTo>
                      <a:pt x="2233" y="592"/>
                    </a:lnTo>
                    <a:lnTo>
                      <a:pt x="2236" y="592"/>
                    </a:lnTo>
                    <a:lnTo>
                      <a:pt x="2238" y="594"/>
                    </a:lnTo>
                    <a:lnTo>
                      <a:pt x="2238" y="594"/>
                    </a:lnTo>
                    <a:lnTo>
                      <a:pt x="2240" y="592"/>
                    </a:lnTo>
                    <a:lnTo>
                      <a:pt x="2242" y="592"/>
                    </a:lnTo>
                    <a:lnTo>
                      <a:pt x="2242" y="590"/>
                    </a:lnTo>
                    <a:lnTo>
                      <a:pt x="2242" y="590"/>
                    </a:lnTo>
                    <a:lnTo>
                      <a:pt x="2244" y="588"/>
                    </a:lnTo>
                    <a:lnTo>
                      <a:pt x="2246" y="588"/>
                    </a:lnTo>
                    <a:lnTo>
                      <a:pt x="2246" y="586"/>
                    </a:lnTo>
                    <a:lnTo>
                      <a:pt x="2244" y="586"/>
                    </a:lnTo>
                    <a:lnTo>
                      <a:pt x="2244" y="588"/>
                    </a:lnTo>
                    <a:lnTo>
                      <a:pt x="2242" y="588"/>
                    </a:lnTo>
                    <a:lnTo>
                      <a:pt x="2240" y="586"/>
                    </a:lnTo>
                    <a:lnTo>
                      <a:pt x="2240" y="588"/>
                    </a:lnTo>
                    <a:lnTo>
                      <a:pt x="2238" y="588"/>
                    </a:lnTo>
                    <a:lnTo>
                      <a:pt x="2238" y="586"/>
                    </a:lnTo>
                    <a:lnTo>
                      <a:pt x="2238" y="586"/>
                    </a:lnTo>
                    <a:lnTo>
                      <a:pt x="2236" y="586"/>
                    </a:lnTo>
                    <a:lnTo>
                      <a:pt x="2236" y="584"/>
                    </a:lnTo>
                    <a:lnTo>
                      <a:pt x="2233" y="584"/>
                    </a:lnTo>
                    <a:lnTo>
                      <a:pt x="2233" y="582"/>
                    </a:lnTo>
                    <a:lnTo>
                      <a:pt x="2233" y="582"/>
                    </a:lnTo>
                    <a:lnTo>
                      <a:pt x="2233" y="580"/>
                    </a:lnTo>
                    <a:lnTo>
                      <a:pt x="2236" y="578"/>
                    </a:lnTo>
                    <a:lnTo>
                      <a:pt x="2233" y="578"/>
                    </a:lnTo>
                    <a:lnTo>
                      <a:pt x="2233" y="578"/>
                    </a:lnTo>
                    <a:lnTo>
                      <a:pt x="2231" y="578"/>
                    </a:lnTo>
                    <a:lnTo>
                      <a:pt x="2231" y="578"/>
                    </a:lnTo>
                    <a:lnTo>
                      <a:pt x="2229" y="578"/>
                    </a:lnTo>
                    <a:lnTo>
                      <a:pt x="2227" y="578"/>
                    </a:lnTo>
                    <a:lnTo>
                      <a:pt x="2225" y="578"/>
                    </a:lnTo>
                    <a:lnTo>
                      <a:pt x="2227" y="578"/>
                    </a:lnTo>
                    <a:lnTo>
                      <a:pt x="2225" y="578"/>
                    </a:lnTo>
                    <a:lnTo>
                      <a:pt x="2225" y="576"/>
                    </a:lnTo>
                    <a:lnTo>
                      <a:pt x="2227" y="576"/>
                    </a:lnTo>
                    <a:lnTo>
                      <a:pt x="2227" y="574"/>
                    </a:lnTo>
                    <a:lnTo>
                      <a:pt x="2227" y="574"/>
                    </a:lnTo>
                    <a:lnTo>
                      <a:pt x="2227" y="572"/>
                    </a:lnTo>
                    <a:lnTo>
                      <a:pt x="2227" y="574"/>
                    </a:lnTo>
                    <a:lnTo>
                      <a:pt x="2229" y="574"/>
                    </a:lnTo>
                    <a:lnTo>
                      <a:pt x="2229" y="574"/>
                    </a:lnTo>
                    <a:lnTo>
                      <a:pt x="2229" y="574"/>
                    </a:lnTo>
                    <a:lnTo>
                      <a:pt x="2229" y="572"/>
                    </a:lnTo>
                    <a:lnTo>
                      <a:pt x="2231" y="572"/>
                    </a:lnTo>
                    <a:lnTo>
                      <a:pt x="2231" y="572"/>
                    </a:lnTo>
                    <a:lnTo>
                      <a:pt x="2231" y="570"/>
                    </a:lnTo>
                    <a:lnTo>
                      <a:pt x="2231" y="570"/>
                    </a:lnTo>
                    <a:lnTo>
                      <a:pt x="2229" y="570"/>
                    </a:lnTo>
                    <a:lnTo>
                      <a:pt x="2229" y="568"/>
                    </a:lnTo>
                    <a:lnTo>
                      <a:pt x="2229" y="568"/>
                    </a:lnTo>
                    <a:lnTo>
                      <a:pt x="2229" y="566"/>
                    </a:lnTo>
                    <a:lnTo>
                      <a:pt x="2229" y="566"/>
                    </a:lnTo>
                    <a:lnTo>
                      <a:pt x="2229" y="566"/>
                    </a:lnTo>
                    <a:lnTo>
                      <a:pt x="2227" y="564"/>
                    </a:lnTo>
                    <a:lnTo>
                      <a:pt x="2227" y="562"/>
                    </a:lnTo>
                    <a:lnTo>
                      <a:pt x="2227" y="560"/>
                    </a:lnTo>
                    <a:lnTo>
                      <a:pt x="2225" y="560"/>
                    </a:lnTo>
                    <a:lnTo>
                      <a:pt x="2225" y="560"/>
                    </a:lnTo>
                    <a:lnTo>
                      <a:pt x="2225" y="558"/>
                    </a:lnTo>
                    <a:lnTo>
                      <a:pt x="2225" y="558"/>
                    </a:lnTo>
                    <a:lnTo>
                      <a:pt x="2223" y="556"/>
                    </a:lnTo>
                    <a:lnTo>
                      <a:pt x="2221" y="554"/>
                    </a:lnTo>
                    <a:lnTo>
                      <a:pt x="2221" y="554"/>
                    </a:lnTo>
                    <a:lnTo>
                      <a:pt x="2218" y="554"/>
                    </a:lnTo>
                    <a:lnTo>
                      <a:pt x="2216" y="552"/>
                    </a:lnTo>
                    <a:lnTo>
                      <a:pt x="2214" y="552"/>
                    </a:lnTo>
                    <a:lnTo>
                      <a:pt x="2212" y="552"/>
                    </a:lnTo>
                    <a:lnTo>
                      <a:pt x="2212" y="550"/>
                    </a:lnTo>
                    <a:lnTo>
                      <a:pt x="2212" y="550"/>
                    </a:lnTo>
                    <a:lnTo>
                      <a:pt x="2212" y="548"/>
                    </a:lnTo>
                    <a:lnTo>
                      <a:pt x="2212" y="548"/>
                    </a:lnTo>
                    <a:lnTo>
                      <a:pt x="2210" y="546"/>
                    </a:lnTo>
                    <a:lnTo>
                      <a:pt x="2208" y="546"/>
                    </a:lnTo>
                    <a:lnTo>
                      <a:pt x="2208" y="544"/>
                    </a:lnTo>
                    <a:lnTo>
                      <a:pt x="2206" y="542"/>
                    </a:lnTo>
                    <a:lnTo>
                      <a:pt x="2206" y="542"/>
                    </a:lnTo>
                    <a:lnTo>
                      <a:pt x="2203" y="540"/>
                    </a:lnTo>
                    <a:lnTo>
                      <a:pt x="2203" y="540"/>
                    </a:lnTo>
                    <a:lnTo>
                      <a:pt x="2201" y="538"/>
                    </a:lnTo>
                    <a:lnTo>
                      <a:pt x="2199" y="536"/>
                    </a:lnTo>
                    <a:lnTo>
                      <a:pt x="2199" y="536"/>
                    </a:lnTo>
                    <a:lnTo>
                      <a:pt x="2197" y="536"/>
                    </a:lnTo>
                    <a:lnTo>
                      <a:pt x="2195" y="534"/>
                    </a:lnTo>
                    <a:lnTo>
                      <a:pt x="2193" y="532"/>
                    </a:lnTo>
                    <a:lnTo>
                      <a:pt x="2193" y="532"/>
                    </a:lnTo>
                    <a:lnTo>
                      <a:pt x="2190" y="530"/>
                    </a:lnTo>
                    <a:lnTo>
                      <a:pt x="2188" y="530"/>
                    </a:lnTo>
                    <a:lnTo>
                      <a:pt x="2188" y="528"/>
                    </a:lnTo>
                    <a:lnTo>
                      <a:pt x="2186" y="526"/>
                    </a:lnTo>
                    <a:lnTo>
                      <a:pt x="2186" y="526"/>
                    </a:lnTo>
                    <a:lnTo>
                      <a:pt x="2186" y="526"/>
                    </a:lnTo>
                    <a:lnTo>
                      <a:pt x="2184" y="524"/>
                    </a:lnTo>
                    <a:lnTo>
                      <a:pt x="2184" y="526"/>
                    </a:lnTo>
                    <a:lnTo>
                      <a:pt x="2182" y="526"/>
                    </a:lnTo>
                    <a:lnTo>
                      <a:pt x="2180" y="524"/>
                    </a:lnTo>
                    <a:lnTo>
                      <a:pt x="2178" y="524"/>
                    </a:lnTo>
                    <a:lnTo>
                      <a:pt x="2175" y="524"/>
                    </a:lnTo>
                    <a:lnTo>
                      <a:pt x="2175" y="524"/>
                    </a:lnTo>
                    <a:lnTo>
                      <a:pt x="2173" y="524"/>
                    </a:lnTo>
                    <a:lnTo>
                      <a:pt x="2173" y="522"/>
                    </a:lnTo>
                    <a:lnTo>
                      <a:pt x="2171" y="522"/>
                    </a:lnTo>
                    <a:lnTo>
                      <a:pt x="2169" y="522"/>
                    </a:lnTo>
                    <a:lnTo>
                      <a:pt x="2167" y="520"/>
                    </a:lnTo>
                    <a:lnTo>
                      <a:pt x="2165" y="520"/>
                    </a:lnTo>
                    <a:lnTo>
                      <a:pt x="2163" y="520"/>
                    </a:lnTo>
                    <a:lnTo>
                      <a:pt x="2163" y="520"/>
                    </a:lnTo>
                    <a:lnTo>
                      <a:pt x="2160" y="520"/>
                    </a:lnTo>
                    <a:lnTo>
                      <a:pt x="2160" y="518"/>
                    </a:lnTo>
                    <a:lnTo>
                      <a:pt x="2158" y="516"/>
                    </a:lnTo>
                    <a:lnTo>
                      <a:pt x="2158" y="516"/>
                    </a:lnTo>
                    <a:lnTo>
                      <a:pt x="2158" y="518"/>
                    </a:lnTo>
                    <a:lnTo>
                      <a:pt x="2158" y="518"/>
                    </a:lnTo>
                    <a:lnTo>
                      <a:pt x="2156" y="518"/>
                    </a:lnTo>
                    <a:lnTo>
                      <a:pt x="2156" y="518"/>
                    </a:lnTo>
                    <a:lnTo>
                      <a:pt x="2156" y="518"/>
                    </a:lnTo>
                    <a:lnTo>
                      <a:pt x="2156" y="520"/>
                    </a:lnTo>
                    <a:lnTo>
                      <a:pt x="2154" y="518"/>
                    </a:lnTo>
                    <a:lnTo>
                      <a:pt x="2154" y="520"/>
                    </a:lnTo>
                    <a:lnTo>
                      <a:pt x="2156" y="520"/>
                    </a:lnTo>
                    <a:lnTo>
                      <a:pt x="2156" y="522"/>
                    </a:lnTo>
                    <a:lnTo>
                      <a:pt x="2158" y="520"/>
                    </a:lnTo>
                    <a:lnTo>
                      <a:pt x="2158" y="520"/>
                    </a:lnTo>
                    <a:lnTo>
                      <a:pt x="2158" y="520"/>
                    </a:lnTo>
                    <a:lnTo>
                      <a:pt x="2158" y="522"/>
                    </a:lnTo>
                    <a:lnTo>
                      <a:pt x="2156" y="522"/>
                    </a:lnTo>
                    <a:lnTo>
                      <a:pt x="2156" y="524"/>
                    </a:lnTo>
                    <a:lnTo>
                      <a:pt x="2154" y="526"/>
                    </a:lnTo>
                    <a:lnTo>
                      <a:pt x="2152" y="526"/>
                    </a:lnTo>
                    <a:lnTo>
                      <a:pt x="2152" y="528"/>
                    </a:lnTo>
                    <a:lnTo>
                      <a:pt x="2152" y="530"/>
                    </a:lnTo>
                    <a:lnTo>
                      <a:pt x="2152" y="530"/>
                    </a:lnTo>
                    <a:lnTo>
                      <a:pt x="2154" y="532"/>
                    </a:lnTo>
                    <a:lnTo>
                      <a:pt x="2152" y="532"/>
                    </a:lnTo>
                    <a:lnTo>
                      <a:pt x="2152" y="534"/>
                    </a:lnTo>
                    <a:lnTo>
                      <a:pt x="2152" y="534"/>
                    </a:lnTo>
                    <a:lnTo>
                      <a:pt x="2150" y="534"/>
                    </a:lnTo>
                    <a:lnTo>
                      <a:pt x="2148" y="534"/>
                    </a:lnTo>
                    <a:lnTo>
                      <a:pt x="2145" y="532"/>
                    </a:lnTo>
                    <a:lnTo>
                      <a:pt x="2145" y="532"/>
                    </a:lnTo>
                    <a:lnTo>
                      <a:pt x="2145" y="532"/>
                    </a:lnTo>
                    <a:lnTo>
                      <a:pt x="2148" y="534"/>
                    </a:lnTo>
                    <a:lnTo>
                      <a:pt x="2150" y="534"/>
                    </a:lnTo>
                    <a:lnTo>
                      <a:pt x="2152" y="534"/>
                    </a:lnTo>
                    <a:lnTo>
                      <a:pt x="2154" y="534"/>
                    </a:lnTo>
                    <a:lnTo>
                      <a:pt x="2154" y="536"/>
                    </a:lnTo>
                    <a:lnTo>
                      <a:pt x="2152" y="536"/>
                    </a:lnTo>
                    <a:lnTo>
                      <a:pt x="2152" y="536"/>
                    </a:lnTo>
                    <a:lnTo>
                      <a:pt x="2152" y="536"/>
                    </a:lnTo>
                    <a:lnTo>
                      <a:pt x="2152" y="538"/>
                    </a:lnTo>
                    <a:lnTo>
                      <a:pt x="2152" y="536"/>
                    </a:lnTo>
                    <a:lnTo>
                      <a:pt x="2150" y="536"/>
                    </a:lnTo>
                    <a:lnTo>
                      <a:pt x="2150" y="534"/>
                    </a:lnTo>
                    <a:lnTo>
                      <a:pt x="2150" y="534"/>
                    </a:lnTo>
                    <a:lnTo>
                      <a:pt x="2150" y="536"/>
                    </a:lnTo>
                    <a:lnTo>
                      <a:pt x="2152" y="538"/>
                    </a:lnTo>
                    <a:lnTo>
                      <a:pt x="2152" y="538"/>
                    </a:lnTo>
                    <a:lnTo>
                      <a:pt x="2154" y="540"/>
                    </a:lnTo>
                    <a:lnTo>
                      <a:pt x="2154" y="540"/>
                    </a:lnTo>
                    <a:lnTo>
                      <a:pt x="2156" y="540"/>
                    </a:lnTo>
                    <a:lnTo>
                      <a:pt x="2156" y="542"/>
                    </a:lnTo>
                    <a:lnTo>
                      <a:pt x="2156" y="540"/>
                    </a:lnTo>
                    <a:lnTo>
                      <a:pt x="2156" y="542"/>
                    </a:lnTo>
                    <a:lnTo>
                      <a:pt x="2158" y="542"/>
                    </a:lnTo>
                    <a:lnTo>
                      <a:pt x="2160" y="542"/>
                    </a:lnTo>
                    <a:lnTo>
                      <a:pt x="2163" y="542"/>
                    </a:lnTo>
                    <a:lnTo>
                      <a:pt x="2163" y="544"/>
                    </a:lnTo>
                    <a:lnTo>
                      <a:pt x="2163" y="546"/>
                    </a:lnTo>
                    <a:lnTo>
                      <a:pt x="2160" y="546"/>
                    </a:lnTo>
                    <a:lnTo>
                      <a:pt x="2158" y="546"/>
                    </a:lnTo>
                    <a:lnTo>
                      <a:pt x="2156" y="546"/>
                    </a:lnTo>
                    <a:lnTo>
                      <a:pt x="2156" y="546"/>
                    </a:lnTo>
                    <a:lnTo>
                      <a:pt x="2154" y="548"/>
                    </a:lnTo>
                    <a:lnTo>
                      <a:pt x="2152" y="548"/>
                    </a:lnTo>
                    <a:lnTo>
                      <a:pt x="2150" y="550"/>
                    </a:lnTo>
                    <a:lnTo>
                      <a:pt x="2150" y="550"/>
                    </a:lnTo>
                    <a:lnTo>
                      <a:pt x="2148" y="552"/>
                    </a:lnTo>
                    <a:lnTo>
                      <a:pt x="2145" y="552"/>
                    </a:lnTo>
                    <a:lnTo>
                      <a:pt x="2143" y="554"/>
                    </a:lnTo>
                    <a:lnTo>
                      <a:pt x="2143" y="554"/>
                    </a:lnTo>
                    <a:lnTo>
                      <a:pt x="2141" y="554"/>
                    </a:lnTo>
                    <a:lnTo>
                      <a:pt x="2139" y="554"/>
                    </a:lnTo>
                    <a:lnTo>
                      <a:pt x="2137" y="554"/>
                    </a:lnTo>
                    <a:lnTo>
                      <a:pt x="2135" y="552"/>
                    </a:lnTo>
                    <a:lnTo>
                      <a:pt x="2135" y="552"/>
                    </a:lnTo>
                    <a:lnTo>
                      <a:pt x="2132" y="552"/>
                    </a:lnTo>
                    <a:lnTo>
                      <a:pt x="2132" y="552"/>
                    </a:lnTo>
                    <a:lnTo>
                      <a:pt x="2130" y="550"/>
                    </a:lnTo>
                    <a:lnTo>
                      <a:pt x="2130" y="550"/>
                    </a:lnTo>
                    <a:lnTo>
                      <a:pt x="2128" y="548"/>
                    </a:lnTo>
                    <a:lnTo>
                      <a:pt x="2126" y="550"/>
                    </a:lnTo>
                    <a:lnTo>
                      <a:pt x="2124" y="550"/>
                    </a:lnTo>
                    <a:lnTo>
                      <a:pt x="2126" y="550"/>
                    </a:lnTo>
                    <a:lnTo>
                      <a:pt x="2126" y="550"/>
                    </a:lnTo>
                    <a:lnTo>
                      <a:pt x="2128" y="550"/>
                    </a:lnTo>
                    <a:lnTo>
                      <a:pt x="2130" y="550"/>
                    </a:lnTo>
                    <a:lnTo>
                      <a:pt x="2130" y="550"/>
                    </a:lnTo>
                    <a:lnTo>
                      <a:pt x="2130" y="552"/>
                    </a:lnTo>
                    <a:lnTo>
                      <a:pt x="2132" y="554"/>
                    </a:lnTo>
                    <a:lnTo>
                      <a:pt x="2132" y="554"/>
                    </a:lnTo>
                    <a:lnTo>
                      <a:pt x="2132" y="556"/>
                    </a:lnTo>
                    <a:lnTo>
                      <a:pt x="2132" y="554"/>
                    </a:lnTo>
                    <a:lnTo>
                      <a:pt x="2135" y="554"/>
                    </a:lnTo>
                    <a:lnTo>
                      <a:pt x="2137" y="554"/>
                    </a:lnTo>
                    <a:lnTo>
                      <a:pt x="2137" y="556"/>
                    </a:lnTo>
                    <a:lnTo>
                      <a:pt x="2135" y="556"/>
                    </a:lnTo>
                    <a:lnTo>
                      <a:pt x="2135" y="558"/>
                    </a:lnTo>
                    <a:lnTo>
                      <a:pt x="2135" y="560"/>
                    </a:lnTo>
                    <a:lnTo>
                      <a:pt x="2132" y="560"/>
                    </a:lnTo>
                    <a:lnTo>
                      <a:pt x="2130" y="562"/>
                    </a:lnTo>
                    <a:lnTo>
                      <a:pt x="2130" y="562"/>
                    </a:lnTo>
                    <a:lnTo>
                      <a:pt x="2128" y="564"/>
                    </a:lnTo>
                    <a:lnTo>
                      <a:pt x="2126" y="564"/>
                    </a:lnTo>
                    <a:lnTo>
                      <a:pt x="2126" y="566"/>
                    </a:lnTo>
                    <a:lnTo>
                      <a:pt x="2124" y="566"/>
                    </a:lnTo>
                    <a:lnTo>
                      <a:pt x="2122" y="566"/>
                    </a:lnTo>
                    <a:lnTo>
                      <a:pt x="2120" y="566"/>
                    </a:lnTo>
                    <a:lnTo>
                      <a:pt x="2117" y="568"/>
                    </a:lnTo>
                    <a:lnTo>
                      <a:pt x="2115" y="568"/>
                    </a:lnTo>
                    <a:lnTo>
                      <a:pt x="2115" y="568"/>
                    </a:lnTo>
                    <a:lnTo>
                      <a:pt x="2113" y="568"/>
                    </a:lnTo>
                    <a:lnTo>
                      <a:pt x="2111" y="568"/>
                    </a:lnTo>
                    <a:lnTo>
                      <a:pt x="2111" y="566"/>
                    </a:lnTo>
                    <a:lnTo>
                      <a:pt x="2109" y="566"/>
                    </a:lnTo>
                    <a:lnTo>
                      <a:pt x="2109" y="566"/>
                    </a:lnTo>
                    <a:lnTo>
                      <a:pt x="2109" y="564"/>
                    </a:lnTo>
                    <a:lnTo>
                      <a:pt x="2107" y="564"/>
                    </a:lnTo>
                    <a:lnTo>
                      <a:pt x="2107" y="562"/>
                    </a:lnTo>
                    <a:lnTo>
                      <a:pt x="2105" y="562"/>
                    </a:lnTo>
                    <a:lnTo>
                      <a:pt x="2102" y="562"/>
                    </a:lnTo>
                    <a:lnTo>
                      <a:pt x="2102" y="564"/>
                    </a:lnTo>
                    <a:lnTo>
                      <a:pt x="2100" y="562"/>
                    </a:lnTo>
                    <a:lnTo>
                      <a:pt x="2098" y="564"/>
                    </a:lnTo>
                    <a:lnTo>
                      <a:pt x="2096" y="562"/>
                    </a:lnTo>
                    <a:lnTo>
                      <a:pt x="2094" y="562"/>
                    </a:lnTo>
                    <a:lnTo>
                      <a:pt x="2094" y="560"/>
                    </a:lnTo>
                    <a:lnTo>
                      <a:pt x="2092" y="560"/>
                    </a:lnTo>
                    <a:lnTo>
                      <a:pt x="2090" y="560"/>
                    </a:lnTo>
                    <a:lnTo>
                      <a:pt x="2087" y="558"/>
                    </a:lnTo>
                    <a:lnTo>
                      <a:pt x="2085" y="558"/>
                    </a:lnTo>
                    <a:lnTo>
                      <a:pt x="2085" y="556"/>
                    </a:lnTo>
                    <a:lnTo>
                      <a:pt x="2083" y="556"/>
                    </a:lnTo>
                    <a:lnTo>
                      <a:pt x="2081" y="556"/>
                    </a:lnTo>
                    <a:lnTo>
                      <a:pt x="2079" y="556"/>
                    </a:lnTo>
                    <a:lnTo>
                      <a:pt x="2077" y="556"/>
                    </a:lnTo>
                    <a:lnTo>
                      <a:pt x="2075" y="556"/>
                    </a:lnTo>
                    <a:lnTo>
                      <a:pt x="2075" y="554"/>
                    </a:lnTo>
                    <a:lnTo>
                      <a:pt x="2072" y="554"/>
                    </a:lnTo>
                    <a:lnTo>
                      <a:pt x="2070" y="554"/>
                    </a:lnTo>
                    <a:lnTo>
                      <a:pt x="2068" y="554"/>
                    </a:lnTo>
                    <a:lnTo>
                      <a:pt x="2068" y="552"/>
                    </a:lnTo>
                    <a:lnTo>
                      <a:pt x="2066" y="552"/>
                    </a:lnTo>
                    <a:lnTo>
                      <a:pt x="2064" y="554"/>
                    </a:lnTo>
                    <a:lnTo>
                      <a:pt x="2064" y="554"/>
                    </a:lnTo>
                    <a:lnTo>
                      <a:pt x="2062" y="554"/>
                    </a:lnTo>
                    <a:lnTo>
                      <a:pt x="2059" y="556"/>
                    </a:lnTo>
                    <a:lnTo>
                      <a:pt x="2057" y="556"/>
                    </a:lnTo>
                    <a:lnTo>
                      <a:pt x="2055" y="556"/>
                    </a:lnTo>
                    <a:lnTo>
                      <a:pt x="2053" y="556"/>
                    </a:lnTo>
                    <a:lnTo>
                      <a:pt x="2051" y="556"/>
                    </a:lnTo>
                    <a:lnTo>
                      <a:pt x="2049" y="556"/>
                    </a:lnTo>
                    <a:lnTo>
                      <a:pt x="2047" y="558"/>
                    </a:lnTo>
                    <a:lnTo>
                      <a:pt x="2047" y="558"/>
                    </a:lnTo>
                    <a:lnTo>
                      <a:pt x="2044" y="560"/>
                    </a:lnTo>
                    <a:lnTo>
                      <a:pt x="2042" y="560"/>
                    </a:lnTo>
                    <a:lnTo>
                      <a:pt x="2040" y="560"/>
                    </a:lnTo>
                    <a:lnTo>
                      <a:pt x="2038" y="560"/>
                    </a:lnTo>
                    <a:lnTo>
                      <a:pt x="2038" y="562"/>
                    </a:lnTo>
                    <a:lnTo>
                      <a:pt x="2038" y="564"/>
                    </a:lnTo>
                    <a:lnTo>
                      <a:pt x="2038" y="566"/>
                    </a:lnTo>
                    <a:lnTo>
                      <a:pt x="2036" y="566"/>
                    </a:lnTo>
                    <a:lnTo>
                      <a:pt x="2036" y="568"/>
                    </a:lnTo>
                    <a:lnTo>
                      <a:pt x="2034" y="568"/>
                    </a:lnTo>
                    <a:lnTo>
                      <a:pt x="2032" y="570"/>
                    </a:lnTo>
                    <a:lnTo>
                      <a:pt x="2032" y="572"/>
                    </a:lnTo>
                    <a:lnTo>
                      <a:pt x="2029" y="572"/>
                    </a:lnTo>
                    <a:lnTo>
                      <a:pt x="2029" y="574"/>
                    </a:lnTo>
                    <a:lnTo>
                      <a:pt x="2027" y="576"/>
                    </a:lnTo>
                    <a:lnTo>
                      <a:pt x="2027" y="578"/>
                    </a:lnTo>
                    <a:lnTo>
                      <a:pt x="2025" y="578"/>
                    </a:lnTo>
                    <a:lnTo>
                      <a:pt x="2025" y="580"/>
                    </a:lnTo>
                    <a:lnTo>
                      <a:pt x="2025" y="582"/>
                    </a:lnTo>
                    <a:lnTo>
                      <a:pt x="2025" y="584"/>
                    </a:lnTo>
                    <a:lnTo>
                      <a:pt x="2023" y="586"/>
                    </a:lnTo>
                    <a:lnTo>
                      <a:pt x="2023" y="588"/>
                    </a:lnTo>
                    <a:lnTo>
                      <a:pt x="2023" y="590"/>
                    </a:lnTo>
                    <a:lnTo>
                      <a:pt x="2021" y="590"/>
                    </a:lnTo>
                    <a:lnTo>
                      <a:pt x="2019" y="590"/>
                    </a:lnTo>
                    <a:lnTo>
                      <a:pt x="2017" y="592"/>
                    </a:lnTo>
                    <a:lnTo>
                      <a:pt x="2017" y="592"/>
                    </a:lnTo>
                    <a:lnTo>
                      <a:pt x="2014" y="590"/>
                    </a:lnTo>
                    <a:lnTo>
                      <a:pt x="2012" y="590"/>
                    </a:lnTo>
                    <a:lnTo>
                      <a:pt x="2010" y="590"/>
                    </a:lnTo>
                    <a:lnTo>
                      <a:pt x="2010" y="592"/>
                    </a:lnTo>
                    <a:lnTo>
                      <a:pt x="2008" y="592"/>
                    </a:lnTo>
                    <a:lnTo>
                      <a:pt x="2006" y="592"/>
                    </a:lnTo>
                    <a:lnTo>
                      <a:pt x="2004" y="592"/>
                    </a:lnTo>
                    <a:lnTo>
                      <a:pt x="2001" y="592"/>
                    </a:lnTo>
                    <a:lnTo>
                      <a:pt x="1999" y="592"/>
                    </a:lnTo>
                    <a:lnTo>
                      <a:pt x="1997" y="594"/>
                    </a:lnTo>
                    <a:lnTo>
                      <a:pt x="1995" y="594"/>
                    </a:lnTo>
                    <a:lnTo>
                      <a:pt x="1993" y="594"/>
                    </a:lnTo>
                    <a:lnTo>
                      <a:pt x="1991" y="594"/>
                    </a:lnTo>
                    <a:lnTo>
                      <a:pt x="1989" y="594"/>
                    </a:lnTo>
                    <a:lnTo>
                      <a:pt x="1986" y="594"/>
                    </a:lnTo>
                    <a:lnTo>
                      <a:pt x="1986" y="596"/>
                    </a:lnTo>
                    <a:lnTo>
                      <a:pt x="1984" y="596"/>
                    </a:lnTo>
                    <a:lnTo>
                      <a:pt x="1982" y="596"/>
                    </a:lnTo>
                    <a:lnTo>
                      <a:pt x="1980" y="598"/>
                    </a:lnTo>
                    <a:lnTo>
                      <a:pt x="1978" y="598"/>
                    </a:lnTo>
                    <a:lnTo>
                      <a:pt x="1976" y="598"/>
                    </a:lnTo>
                    <a:lnTo>
                      <a:pt x="1974" y="598"/>
                    </a:lnTo>
                    <a:lnTo>
                      <a:pt x="1971" y="600"/>
                    </a:lnTo>
                    <a:lnTo>
                      <a:pt x="1971" y="600"/>
                    </a:lnTo>
                    <a:lnTo>
                      <a:pt x="1969" y="600"/>
                    </a:lnTo>
                    <a:lnTo>
                      <a:pt x="1967" y="600"/>
                    </a:lnTo>
                    <a:lnTo>
                      <a:pt x="1965" y="600"/>
                    </a:lnTo>
                    <a:lnTo>
                      <a:pt x="1963" y="602"/>
                    </a:lnTo>
                    <a:lnTo>
                      <a:pt x="1963" y="602"/>
                    </a:lnTo>
                    <a:lnTo>
                      <a:pt x="1961" y="604"/>
                    </a:lnTo>
                    <a:lnTo>
                      <a:pt x="1959" y="604"/>
                    </a:lnTo>
                    <a:lnTo>
                      <a:pt x="1959" y="606"/>
                    </a:lnTo>
                    <a:lnTo>
                      <a:pt x="1959" y="608"/>
                    </a:lnTo>
                    <a:lnTo>
                      <a:pt x="1959" y="608"/>
                    </a:lnTo>
                    <a:lnTo>
                      <a:pt x="1956" y="608"/>
                    </a:lnTo>
                    <a:lnTo>
                      <a:pt x="1956" y="610"/>
                    </a:lnTo>
                    <a:lnTo>
                      <a:pt x="1954" y="610"/>
                    </a:lnTo>
                    <a:lnTo>
                      <a:pt x="1952" y="610"/>
                    </a:lnTo>
                    <a:lnTo>
                      <a:pt x="1952" y="612"/>
                    </a:lnTo>
                    <a:lnTo>
                      <a:pt x="1952" y="612"/>
                    </a:lnTo>
                    <a:lnTo>
                      <a:pt x="1950" y="612"/>
                    </a:lnTo>
                    <a:lnTo>
                      <a:pt x="1948" y="614"/>
                    </a:lnTo>
                    <a:lnTo>
                      <a:pt x="1948" y="614"/>
                    </a:lnTo>
                    <a:lnTo>
                      <a:pt x="1946" y="616"/>
                    </a:lnTo>
                    <a:lnTo>
                      <a:pt x="1944" y="616"/>
                    </a:lnTo>
                    <a:lnTo>
                      <a:pt x="1941" y="618"/>
                    </a:lnTo>
                    <a:lnTo>
                      <a:pt x="1939" y="618"/>
                    </a:lnTo>
                    <a:lnTo>
                      <a:pt x="1939" y="620"/>
                    </a:lnTo>
                    <a:lnTo>
                      <a:pt x="1937" y="620"/>
                    </a:lnTo>
                    <a:lnTo>
                      <a:pt x="1935" y="622"/>
                    </a:lnTo>
                    <a:lnTo>
                      <a:pt x="1933" y="622"/>
                    </a:lnTo>
                    <a:lnTo>
                      <a:pt x="1931" y="624"/>
                    </a:lnTo>
                    <a:lnTo>
                      <a:pt x="1931" y="624"/>
                    </a:lnTo>
                    <a:lnTo>
                      <a:pt x="1928" y="626"/>
                    </a:lnTo>
                    <a:lnTo>
                      <a:pt x="1926" y="626"/>
                    </a:lnTo>
                    <a:lnTo>
                      <a:pt x="1926" y="628"/>
                    </a:lnTo>
                    <a:lnTo>
                      <a:pt x="1924" y="630"/>
                    </a:lnTo>
                    <a:lnTo>
                      <a:pt x="1922" y="630"/>
                    </a:lnTo>
                    <a:lnTo>
                      <a:pt x="1920" y="632"/>
                    </a:lnTo>
                    <a:lnTo>
                      <a:pt x="1920" y="632"/>
                    </a:lnTo>
                    <a:lnTo>
                      <a:pt x="1918" y="634"/>
                    </a:lnTo>
                    <a:lnTo>
                      <a:pt x="1916" y="636"/>
                    </a:lnTo>
                    <a:lnTo>
                      <a:pt x="1913" y="636"/>
                    </a:lnTo>
                    <a:lnTo>
                      <a:pt x="1913" y="638"/>
                    </a:lnTo>
                    <a:lnTo>
                      <a:pt x="1911" y="638"/>
                    </a:lnTo>
                    <a:lnTo>
                      <a:pt x="1909" y="638"/>
                    </a:lnTo>
                    <a:lnTo>
                      <a:pt x="1907" y="638"/>
                    </a:lnTo>
                    <a:lnTo>
                      <a:pt x="1907" y="640"/>
                    </a:lnTo>
                    <a:lnTo>
                      <a:pt x="1905" y="642"/>
                    </a:lnTo>
                    <a:lnTo>
                      <a:pt x="1907" y="640"/>
                    </a:lnTo>
                    <a:lnTo>
                      <a:pt x="1905" y="640"/>
                    </a:lnTo>
                    <a:lnTo>
                      <a:pt x="1905" y="642"/>
                    </a:lnTo>
                    <a:lnTo>
                      <a:pt x="1903" y="642"/>
                    </a:lnTo>
                    <a:lnTo>
                      <a:pt x="1905" y="640"/>
                    </a:lnTo>
                    <a:lnTo>
                      <a:pt x="1903" y="642"/>
                    </a:lnTo>
                    <a:lnTo>
                      <a:pt x="1903" y="642"/>
                    </a:lnTo>
                    <a:lnTo>
                      <a:pt x="1901" y="642"/>
                    </a:lnTo>
                    <a:lnTo>
                      <a:pt x="1898" y="642"/>
                    </a:lnTo>
                    <a:lnTo>
                      <a:pt x="1898" y="644"/>
                    </a:lnTo>
                    <a:lnTo>
                      <a:pt x="1896" y="644"/>
                    </a:lnTo>
                    <a:lnTo>
                      <a:pt x="1896" y="644"/>
                    </a:lnTo>
                    <a:lnTo>
                      <a:pt x="1894" y="646"/>
                    </a:lnTo>
                    <a:lnTo>
                      <a:pt x="1892" y="646"/>
                    </a:lnTo>
                    <a:lnTo>
                      <a:pt x="1890" y="646"/>
                    </a:lnTo>
                    <a:lnTo>
                      <a:pt x="1888" y="648"/>
                    </a:lnTo>
                    <a:lnTo>
                      <a:pt x="1888" y="648"/>
                    </a:lnTo>
                    <a:lnTo>
                      <a:pt x="1886" y="650"/>
                    </a:lnTo>
                    <a:lnTo>
                      <a:pt x="1883" y="650"/>
                    </a:lnTo>
                    <a:lnTo>
                      <a:pt x="1881" y="652"/>
                    </a:lnTo>
                    <a:lnTo>
                      <a:pt x="1879" y="652"/>
                    </a:lnTo>
                    <a:lnTo>
                      <a:pt x="1879" y="654"/>
                    </a:lnTo>
                    <a:lnTo>
                      <a:pt x="1877" y="654"/>
                    </a:lnTo>
                    <a:lnTo>
                      <a:pt x="1875" y="656"/>
                    </a:lnTo>
                    <a:lnTo>
                      <a:pt x="1873" y="656"/>
                    </a:lnTo>
                    <a:lnTo>
                      <a:pt x="1870" y="658"/>
                    </a:lnTo>
                    <a:lnTo>
                      <a:pt x="1870" y="658"/>
                    </a:lnTo>
                    <a:lnTo>
                      <a:pt x="1868" y="660"/>
                    </a:lnTo>
                    <a:lnTo>
                      <a:pt x="1866" y="660"/>
                    </a:lnTo>
                    <a:lnTo>
                      <a:pt x="1866" y="662"/>
                    </a:lnTo>
                    <a:lnTo>
                      <a:pt x="1864" y="662"/>
                    </a:lnTo>
                    <a:lnTo>
                      <a:pt x="1862" y="662"/>
                    </a:lnTo>
                    <a:lnTo>
                      <a:pt x="1860" y="664"/>
                    </a:lnTo>
                    <a:lnTo>
                      <a:pt x="1858" y="664"/>
                    </a:lnTo>
                    <a:lnTo>
                      <a:pt x="1855" y="664"/>
                    </a:lnTo>
                    <a:lnTo>
                      <a:pt x="1853" y="666"/>
                    </a:lnTo>
                    <a:lnTo>
                      <a:pt x="1853" y="666"/>
                    </a:lnTo>
                    <a:lnTo>
                      <a:pt x="1851" y="668"/>
                    </a:lnTo>
                    <a:lnTo>
                      <a:pt x="1849" y="668"/>
                    </a:lnTo>
                    <a:lnTo>
                      <a:pt x="1847" y="670"/>
                    </a:lnTo>
                    <a:lnTo>
                      <a:pt x="1845" y="670"/>
                    </a:lnTo>
                    <a:lnTo>
                      <a:pt x="1845" y="670"/>
                    </a:lnTo>
                    <a:lnTo>
                      <a:pt x="1843" y="672"/>
                    </a:lnTo>
                    <a:lnTo>
                      <a:pt x="1840" y="672"/>
                    </a:lnTo>
                    <a:lnTo>
                      <a:pt x="1838" y="674"/>
                    </a:lnTo>
                    <a:lnTo>
                      <a:pt x="1836" y="674"/>
                    </a:lnTo>
                    <a:lnTo>
                      <a:pt x="1834" y="674"/>
                    </a:lnTo>
                    <a:lnTo>
                      <a:pt x="1832" y="676"/>
                    </a:lnTo>
                    <a:lnTo>
                      <a:pt x="1830" y="676"/>
                    </a:lnTo>
                    <a:lnTo>
                      <a:pt x="1830" y="678"/>
                    </a:lnTo>
                    <a:lnTo>
                      <a:pt x="1830" y="680"/>
                    </a:lnTo>
                    <a:lnTo>
                      <a:pt x="1830" y="682"/>
                    </a:lnTo>
                    <a:lnTo>
                      <a:pt x="1828" y="684"/>
                    </a:lnTo>
                    <a:lnTo>
                      <a:pt x="1828" y="686"/>
                    </a:lnTo>
                    <a:lnTo>
                      <a:pt x="1825" y="686"/>
                    </a:lnTo>
                    <a:lnTo>
                      <a:pt x="1823" y="686"/>
                    </a:lnTo>
                    <a:lnTo>
                      <a:pt x="1821" y="686"/>
                    </a:lnTo>
                    <a:lnTo>
                      <a:pt x="1819" y="686"/>
                    </a:lnTo>
                    <a:lnTo>
                      <a:pt x="1817" y="686"/>
                    </a:lnTo>
                    <a:lnTo>
                      <a:pt x="1815" y="686"/>
                    </a:lnTo>
                    <a:lnTo>
                      <a:pt x="1813" y="686"/>
                    </a:lnTo>
                    <a:lnTo>
                      <a:pt x="1810" y="688"/>
                    </a:lnTo>
                    <a:lnTo>
                      <a:pt x="1810" y="688"/>
                    </a:lnTo>
                    <a:lnTo>
                      <a:pt x="1808" y="690"/>
                    </a:lnTo>
                    <a:lnTo>
                      <a:pt x="1806" y="690"/>
                    </a:lnTo>
                    <a:lnTo>
                      <a:pt x="1804" y="690"/>
                    </a:lnTo>
                    <a:lnTo>
                      <a:pt x="1802" y="690"/>
                    </a:lnTo>
                    <a:lnTo>
                      <a:pt x="1802" y="692"/>
                    </a:lnTo>
                    <a:lnTo>
                      <a:pt x="1800" y="694"/>
                    </a:lnTo>
                    <a:lnTo>
                      <a:pt x="1797" y="694"/>
                    </a:lnTo>
                    <a:lnTo>
                      <a:pt x="1795" y="696"/>
                    </a:lnTo>
                    <a:lnTo>
                      <a:pt x="1795" y="696"/>
                    </a:lnTo>
                    <a:lnTo>
                      <a:pt x="1793" y="698"/>
                    </a:lnTo>
                    <a:lnTo>
                      <a:pt x="1791" y="700"/>
                    </a:lnTo>
                    <a:lnTo>
                      <a:pt x="1789" y="700"/>
                    </a:lnTo>
                    <a:lnTo>
                      <a:pt x="1789" y="702"/>
                    </a:lnTo>
                    <a:lnTo>
                      <a:pt x="1787" y="702"/>
                    </a:lnTo>
                    <a:lnTo>
                      <a:pt x="1787" y="704"/>
                    </a:lnTo>
                    <a:lnTo>
                      <a:pt x="1785" y="706"/>
                    </a:lnTo>
                    <a:lnTo>
                      <a:pt x="1785" y="708"/>
                    </a:lnTo>
                    <a:lnTo>
                      <a:pt x="1785" y="710"/>
                    </a:lnTo>
                    <a:lnTo>
                      <a:pt x="1782" y="712"/>
                    </a:lnTo>
                    <a:lnTo>
                      <a:pt x="1782" y="714"/>
                    </a:lnTo>
                    <a:lnTo>
                      <a:pt x="1782" y="714"/>
                    </a:lnTo>
                    <a:lnTo>
                      <a:pt x="1780" y="716"/>
                    </a:lnTo>
                    <a:lnTo>
                      <a:pt x="1778" y="716"/>
                    </a:lnTo>
                    <a:lnTo>
                      <a:pt x="1776" y="718"/>
                    </a:lnTo>
                    <a:lnTo>
                      <a:pt x="1776" y="720"/>
                    </a:lnTo>
                    <a:lnTo>
                      <a:pt x="1774" y="720"/>
                    </a:lnTo>
                    <a:lnTo>
                      <a:pt x="1774" y="722"/>
                    </a:lnTo>
                    <a:lnTo>
                      <a:pt x="1772" y="724"/>
                    </a:lnTo>
                    <a:lnTo>
                      <a:pt x="1772" y="726"/>
                    </a:lnTo>
                    <a:lnTo>
                      <a:pt x="1772" y="728"/>
                    </a:lnTo>
                    <a:lnTo>
                      <a:pt x="1772" y="728"/>
                    </a:lnTo>
                    <a:lnTo>
                      <a:pt x="1772" y="730"/>
                    </a:lnTo>
                    <a:lnTo>
                      <a:pt x="1772" y="732"/>
                    </a:lnTo>
                    <a:lnTo>
                      <a:pt x="1772" y="734"/>
                    </a:lnTo>
                    <a:lnTo>
                      <a:pt x="1772" y="736"/>
                    </a:lnTo>
                    <a:lnTo>
                      <a:pt x="1770" y="738"/>
                    </a:lnTo>
                    <a:lnTo>
                      <a:pt x="1770" y="740"/>
                    </a:lnTo>
                    <a:lnTo>
                      <a:pt x="1770" y="742"/>
                    </a:lnTo>
                    <a:lnTo>
                      <a:pt x="1772" y="744"/>
                    </a:lnTo>
                    <a:lnTo>
                      <a:pt x="1772" y="746"/>
                    </a:lnTo>
                    <a:lnTo>
                      <a:pt x="1772" y="748"/>
                    </a:lnTo>
                    <a:lnTo>
                      <a:pt x="1772" y="750"/>
                    </a:lnTo>
                    <a:lnTo>
                      <a:pt x="1774" y="750"/>
                    </a:lnTo>
                    <a:lnTo>
                      <a:pt x="1774" y="752"/>
                    </a:lnTo>
                    <a:lnTo>
                      <a:pt x="1774" y="754"/>
                    </a:lnTo>
                    <a:lnTo>
                      <a:pt x="1774" y="756"/>
                    </a:lnTo>
                    <a:lnTo>
                      <a:pt x="1774" y="758"/>
                    </a:lnTo>
                    <a:lnTo>
                      <a:pt x="1774" y="760"/>
                    </a:lnTo>
                    <a:lnTo>
                      <a:pt x="1774" y="762"/>
                    </a:lnTo>
                    <a:lnTo>
                      <a:pt x="1774" y="764"/>
                    </a:lnTo>
                    <a:lnTo>
                      <a:pt x="1776" y="766"/>
                    </a:lnTo>
                    <a:lnTo>
                      <a:pt x="1778" y="766"/>
                    </a:lnTo>
                    <a:lnTo>
                      <a:pt x="1778" y="768"/>
                    </a:lnTo>
                    <a:lnTo>
                      <a:pt x="1780" y="770"/>
                    </a:lnTo>
                    <a:lnTo>
                      <a:pt x="1780" y="770"/>
                    </a:lnTo>
                    <a:lnTo>
                      <a:pt x="1782" y="772"/>
                    </a:lnTo>
                    <a:lnTo>
                      <a:pt x="1785" y="774"/>
                    </a:lnTo>
                    <a:lnTo>
                      <a:pt x="1785" y="776"/>
                    </a:lnTo>
                    <a:lnTo>
                      <a:pt x="1785" y="778"/>
                    </a:lnTo>
                    <a:lnTo>
                      <a:pt x="1785" y="778"/>
                    </a:lnTo>
                    <a:lnTo>
                      <a:pt x="1787" y="780"/>
                    </a:lnTo>
                    <a:lnTo>
                      <a:pt x="1787" y="782"/>
                    </a:lnTo>
                    <a:lnTo>
                      <a:pt x="1787" y="784"/>
                    </a:lnTo>
                    <a:lnTo>
                      <a:pt x="1787" y="786"/>
                    </a:lnTo>
                    <a:lnTo>
                      <a:pt x="1787" y="788"/>
                    </a:lnTo>
                    <a:lnTo>
                      <a:pt x="1789" y="788"/>
                    </a:lnTo>
                    <a:lnTo>
                      <a:pt x="1789" y="790"/>
                    </a:lnTo>
                    <a:lnTo>
                      <a:pt x="1791" y="790"/>
                    </a:lnTo>
                    <a:lnTo>
                      <a:pt x="1793" y="792"/>
                    </a:lnTo>
                    <a:lnTo>
                      <a:pt x="1793" y="794"/>
                    </a:lnTo>
                    <a:lnTo>
                      <a:pt x="1793" y="794"/>
                    </a:lnTo>
                    <a:lnTo>
                      <a:pt x="1795" y="794"/>
                    </a:lnTo>
                    <a:lnTo>
                      <a:pt x="1793" y="796"/>
                    </a:lnTo>
                    <a:lnTo>
                      <a:pt x="1793" y="798"/>
                    </a:lnTo>
                    <a:lnTo>
                      <a:pt x="1793" y="800"/>
                    </a:lnTo>
                    <a:lnTo>
                      <a:pt x="1793" y="802"/>
                    </a:lnTo>
                    <a:lnTo>
                      <a:pt x="1793" y="804"/>
                    </a:lnTo>
                    <a:lnTo>
                      <a:pt x="1791" y="806"/>
                    </a:lnTo>
                    <a:lnTo>
                      <a:pt x="1791" y="808"/>
                    </a:lnTo>
                    <a:lnTo>
                      <a:pt x="1791" y="810"/>
                    </a:lnTo>
                    <a:lnTo>
                      <a:pt x="1791" y="810"/>
                    </a:lnTo>
                    <a:lnTo>
                      <a:pt x="1793" y="812"/>
                    </a:lnTo>
                    <a:lnTo>
                      <a:pt x="1793" y="814"/>
                    </a:lnTo>
                    <a:lnTo>
                      <a:pt x="1793" y="816"/>
                    </a:lnTo>
                    <a:lnTo>
                      <a:pt x="1793" y="818"/>
                    </a:lnTo>
                    <a:lnTo>
                      <a:pt x="1795" y="820"/>
                    </a:lnTo>
                    <a:lnTo>
                      <a:pt x="1795" y="822"/>
                    </a:lnTo>
                    <a:lnTo>
                      <a:pt x="1795" y="824"/>
                    </a:lnTo>
                    <a:lnTo>
                      <a:pt x="1797" y="826"/>
                    </a:lnTo>
                    <a:lnTo>
                      <a:pt x="1797" y="826"/>
                    </a:lnTo>
                    <a:lnTo>
                      <a:pt x="1800" y="828"/>
                    </a:lnTo>
                    <a:lnTo>
                      <a:pt x="1802" y="828"/>
                    </a:lnTo>
                    <a:lnTo>
                      <a:pt x="1802" y="830"/>
                    </a:lnTo>
                    <a:lnTo>
                      <a:pt x="1802" y="832"/>
                    </a:lnTo>
                    <a:lnTo>
                      <a:pt x="1802" y="834"/>
                    </a:lnTo>
                    <a:lnTo>
                      <a:pt x="1804" y="836"/>
                    </a:lnTo>
                    <a:lnTo>
                      <a:pt x="1804" y="834"/>
                    </a:lnTo>
                    <a:lnTo>
                      <a:pt x="1806" y="834"/>
                    </a:lnTo>
                    <a:lnTo>
                      <a:pt x="1806" y="834"/>
                    </a:lnTo>
                    <a:lnTo>
                      <a:pt x="1808" y="836"/>
                    </a:lnTo>
                    <a:lnTo>
                      <a:pt x="1810" y="838"/>
                    </a:lnTo>
                    <a:lnTo>
                      <a:pt x="1813" y="838"/>
                    </a:lnTo>
                    <a:lnTo>
                      <a:pt x="1813" y="840"/>
                    </a:lnTo>
                    <a:lnTo>
                      <a:pt x="1815" y="842"/>
                    </a:lnTo>
                    <a:lnTo>
                      <a:pt x="1815" y="842"/>
                    </a:lnTo>
                    <a:lnTo>
                      <a:pt x="1817" y="844"/>
                    </a:lnTo>
                    <a:lnTo>
                      <a:pt x="1819" y="844"/>
                    </a:lnTo>
                    <a:lnTo>
                      <a:pt x="1819" y="844"/>
                    </a:lnTo>
                    <a:lnTo>
                      <a:pt x="1821" y="846"/>
                    </a:lnTo>
                    <a:lnTo>
                      <a:pt x="1823" y="848"/>
                    </a:lnTo>
                    <a:lnTo>
                      <a:pt x="1823" y="848"/>
                    </a:lnTo>
                    <a:lnTo>
                      <a:pt x="1825" y="850"/>
                    </a:lnTo>
                    <a:lnTo>
                      <a:pt x="1828" y="850"/>
                    </a:lnTo>
                    <a:lnTo>
                      <a:pt x="1828" y="852"/>
                    </a:lnTo>
                    <a:lnTo>
                      <a:pt x="1830" y="852"/>
                    </a:lnTo>
                    <a:lnTo>
                      <a:pt x="1832" y="854"/>
                    </a:lnTo>
                    <a:lnTo>
                      <a:pt x="1832" y="856"/>
                    </a:lnTo>
                    <a:lnTo>
                      <a:pt x="1834" y="856"/>
                    </a:lnTo>
                    <a:lnTo>
                      <a:pt x="1836" y="858"/>
                    </a:lnTo>
                    <a:lnTo>
                      <a:pt x="1836" y="860"/>
                    </a:lnTo>
                    <a:lnTo>
                      <a:pt x="1838" y="860"/>
                    </a:lnTo>
                    <a:lnTo>
                      <a:pt x="1838" y="862"/>
                    </a:lnTo>
                    <a:lnTo>
                      <a:pt x="1840" y="864"/>
                    </a:lnTo>
                    <a:lnTo>
                      <a:pt x="1840" y="864"/>
                    </a:lnTo>
                    <a:lnTo>
                      <a:pt x="1843" y="862"/>
                    </a:lnTo>
                    <a:lnTo>
                      <a:pt x="1845" y="862"/>
                    </a:lnTo>
                    <a:lnTo>
                      <a:pt x="1847" y="862"/>
                    </a:lnTo>
                    <a:lnTo>
                      <a:pt x="1849" y="860"/>
                    </a:lnTo>
                    <a:lnTo>
                      <a:pt x="1851" y="862"/>
                    </a:lnTo>
                    <a:lnTo>
                      <a:pt x="1853" y="862"/>
                    </a:lnTo>
                    <a:lnTo>
                      <a:pt x="1853" y="864"/>
                    </a:lnTo>
                    <a:lnTo>
                      <a:pt x="1855" y="865"/>
                    </a:lnTo>
                    <a:lnTo>
                      <a:pt x="1855" y="867"/>
                    </a:lnTo>
                    <a:lnTo>
                      <a:pt x="1855" y="867"/>
                    </a:lnTo>
                    <a:lnTo>
                      <a:pt x="1858" y="867"/>
                    </a:lnTo>
                    <a:lnTo>
                      <a:pt x="1860" y="869"/>
                    </a:lnTo>
                    <a:lnTo>
                      <a:pt x="1862" y="869"/>
                    </a:lnTo>
                    <a:lnTo>
                      <a:pt x="1860" y="871"/>
                    </a:lnTo>
                    <a:lnTo>
                      <a:pt x="1860" y="873"/>
                    </a:lnTo>
                    <a:lnTo>
                      <a:pt x="1862" y="873"/>
                    </a:lnTo>
                    <a:lnTo>
                      <a:pt x="1862" y="875"/>
                    </a:lnTo>
                    <a:lnTo>
                      <a:pt x="1862" y="877"/>
                    </a:lnTo>
                    <a:lnTo>
                      <a:pt x="1862" y="879"/>
                    </a:lnTo>
                    <a:lnTo>
                      <a:pt x="1862" y="881"/>
                    </a:lnTo>
                    <a:lnTo>
                      <a:pt x="1860" y="881"/>
                    </a:lnTo>
                    <a:lnTo>
                      <a:pt x="1860" y="883"/>
                    </a:lnTo>
                    <a:lnTo>
                      <a:pt x="1860" y="885"/>
                    </a:lnTo>
                    <a:lnTo>
                      <a:pt x="1858" y="887"/>
                    </a:lnTo>
                    <a:lnTo>
                      <a:pt x="1858" y="889"/>
                    </a:lnTo>
                    <a:lnTo>
                      <a:pt x="1855" y="889"/>
                    </a:lnTo>
                    <a:lnTo>
                      <a:pt x="1855" y="891"/>
                    </a:lnTo>
                    <a:lnTo>
                      <a:pt x="1855" y="893"/>
                    </a:lnTo>
                    <a:lnTo>
                      <a:pt x="1853" y="893"/>
                    </a:lnTo>
                    <a:lnTo>
                      <a:pt x="1853" y="895"/>
                    </a:lnTo>
                    <a:lnTo>
                      <a:pt x="1851" y="897"/>
                    </a:lnTo>
                    <a:lnTo>
                      <a:pt x="1851" y="899"/>
                    </a:lnTo>
                    <a:lnTo>
                      <a:pt x="1853" y="901"/>
                    </a:lnTo>
                    <a:lnTo>
                      <a:pt x="1853" y="903"/>
                    </a:lnTo>
                    <a:lnTo>
                      <a:pt x="1851" y="903"/>
                    </a:lnTo>
                    <a:lnTo>
                      <a:pt x="1851" y="905"/>
                    </a:lnTo>
                    <a:lnTo>
                      <a:pt x="1849" y="907"/>
                    </a:lnTo>
                    <a:lnTo>
                      <a:pt x="1849" y="909"/>
                    </a:lnTo>
                    <a:lnTo>
                      <a:pt x="1849" y="911"/>
                    </a:lnTo>
                    <a:lnTo>
                      <a:pt x="1847" y="913"/>
                    </a:lnTo>
                    <a:lnTo>
                      <a:pt x="1847" y="915"/>
                    </a:lnTo>
                    <a:lnTo>
                      <a:pt x="1847" y="917"/>
                    </a:lnTo>
                    <a:lnTo>
                      <a:pt x="1847" y="917"/>
                    </a:lnTo>
                    <a:lnTo>
                      <a:pt x="1845" y="919"/>
                    </a:lnTo>
                    <a:lnTo>
                      <a:pt x="1845" y="921"/>
                    </a:lnTo>
                    <a:lnTo>
                      <a:pt x="1845" y="923"/>
                    </a:lnTo>
                    <a:lnTo>
                      <a:pt x="1843" y="925"/>
                    </a:lnTo>
                    <a:lnTo>
                      <a:pt x="1843" y="927"/>
                    </a:lnTo>
                    <a:lnTo>
                      <a:pt x="1843" y="929"/>
                    </a:lnTo>
                    <a:lnTo>
                      <a:pt x="1840" y="929"/>
                    </a:lnTo>
                    <a:lnTo>
                      <a:pt x="1840" y="929"/>
                    </a:lnTo>
                    <a:lnTo>
                      <a:pt x="1838" y="931"/>
                    </a:lnTo>
                    <a:lnTo>
                      <a:pt x="1838" y="933"/>
                    </a:lnTo>
                    <a:lnTo>
                      <a:pt x="1836" y="935"/>
                    </a:lnTo>
                    <a:lnTo>
                      <a:pt x="1836" y="935"/>
                    </a:lnTo>
                    <a:lnTo>
                      <a:pt x="1834" y="937"/>
                    </a:lnTo>
                    <a:lnTo>
                      <a:pt x="1832" y="937"/>
                    </a:lnTo>
                    <a:lnTo>
                      <a:pt x="1832" y="939"/>
                    </a:lnTo>
                    <a:lnTo>
                      <a:pt x="1830" y="941"/>
                    </a:lnTo>
                    <a:lnTo>
                      <a:pt x="1828" y="943"/>
                    </a:lnTo>
                    <a:lnTo>
                      <a:pt x="1828" y="943"/>
                    </a:lnTo>
                    <a:lnTo>
                      <a:pt x="1825" y="945"/>
                    </a:lnTo>
                    <a:lnTo>
                      <a:pt x="1823" y="943"/>
                    </a:lnTo>
                    <a:lnTo>
                      <a:pt x="1823" y="945"/>
                    </a:lnTo>
                    <a:lnTo>
                      <a:pt x="1821" y="947"/>
                    </a:lnTo>
                    <a:lnTo>
                      <a:pt x="1819" y="947"/>
                    </a:lnTo>
                    <a:lnTo>
                      <a:pt x="1819" y="949"/>
                    </a:lnTo>
                    <a:lnTo>
                      <a:pt x="1817" y="949"/>
                    </a:lnTo>
                    <a:lnTo>
                      <a:pt x="1815" y="949"/>
                    </a:lnTo>
                    <a:lnTo>
                      <a:pt x="1813" y="949"/>
                    </a:lnTo>
                    <a:lnTo>
                      <a:pt x="1810" y="949"/>
                    </a:lnTo>
                    <a:lnTo>
                      <a:pt x="1808" y="947"/>
                    </a:lnTo>
                    <a:lnTo>
                      <a:pt x="1808" y="947"/>
                    </a:lnTo>
                    <a:lnTo>
                      <a:pt x="1806" y="947"/>
                    </a:lnTo>
                    <a:lnTo>
                      <a:pt x="1804" y="945"/>
                    </a:lnTo>
                    <a:lnTo>
                      <a:pt x="1802" y="945"/>
                    </a:lnTo>
                    <a:lnTo>
                      <a:pt x="1800" y="945"/>
                    </a:lnTo>
                    <a:lnTo>
                      <a:pt x="1797" y="945"/>
                    </a:lnTo>
                    <a:lnTo>
                      <a:pt x="1795" y="945"/>
                    </a:lnTo>
                    <a:lnTo>
                      <a:pt x="1793" y="945"/>
                    </a:lnTo>
                    <a:lnTo>
                      <a:pt x="1791" y="943"/>
                    </a:lnTo>
                    <a:lnTo>
                      <a:pt x="1793" y="943"/>
                    </a:lnTo>
                    <a:lnTo>
                      <a:pt x="1793" y="943"/>
                    </a:lnTo>
                    <a:lnTo>
                      <a:pt x="1795" y="943"/>
                    </a:lnTo>
                    <a:lnTo>
                      <a:pt x="1797" y="943"/>
                    </a:lnTo>
                    <a:lnTo>
                      <a:pt x="1800" y="941"/>
                    </a:lnTo>
                    <a:lnTo>
                      <a:pt x="1800" y="939"/>
                    </a:lnTo>
                    <a:lnTo>
                      <a:pt x="1800" y="937"/>
                    </a:lnTo>
                    <a:lnTo>
                      <a:pt x="1802" y="937"/>
                    </a:lnTo>
                    <a:lnTo>
                      <a:pt x="1802" y="935"/>
                    </a:lnTo>
                    <a:lnTo>
                      <a:pt x="1802" y="935"/>
                    </a:lnTo>
                    <a:lnTo>
                      <a:pt x="1800" y="933"/>
                    </a:lnTo>
                    <a:lnTo>
                      <a:pt x="1800" y="931"/>
                    </a:lnTo>
                    <a:lnTo>
                      <a:pt x="1797" y="931"/>
                    </a:lnTo>
                    <a:lnTo>
                      <a:pt x="1795" y="929"/>
                    </a:lnTo>
                    <a:lnTo>
                      <a:pt x="1793" y="927"/>
                    </a:lnTo>
                    <a:lnTo>
                      <a:pt x="1793" y="927"/>
                    </a:lnTo>
                    <a:lnTo>
                      <a:pt x="1793" y="927"/>
                    </a:lnTo>
                    <a:lnTo>
                      <a:pt x="1791" y="927"/>
                    </a:lnTo>
                    <a:lnTo>
                      <a:pt x="1789" y="927"/>
                    </a:lnTo>
                    <a:lnTo>
                      <a:pt x="1787" y="927"/>
                    </a:lnTo>
                    <a:lnTo>
                      <a:pt x="1785" y="927"/>
                    </a:lnTo>
                    <a:lnTo>
                      <a:pt x="1785" y="929"/>
                    </a:lnTo>
                    <a:lnTo>
                      <a:pt x="1785" y="931"/>
                    </a:lnTo>
                    <a:lnTo>
                      <a:pt x="1782" y="931"/>
                    </a:lnTo>
                    <a:lnTo>
                      <a:pt x="1780" y="933"/>
                    </a:lnTo>
                    <a:lnTo>
                      <a:pt x="1780" y="935"/>
                    </a:lnTo>
                    <a:lnTo>
                      <a:pt x="1778" y="935"/>
                    </a:lnTo>
                    <a:lnTo>
                      <a:pt x="1778" y="937"/>
                    </a:lnTo>
                    <a:lnTo>
                      <a:pt x="1776" y="939"/>
                    </a:lnTo>
                    <a:lnTo>
                      <a:pt x="1778" y="939"/>
                    </a:lnTo>
                    <a:lnTo>
                      <a:pt x="1778" y="939"/>
                    </a:lnTo>
                    <a:lnTo>
                      <a:pt x="1780" y="937"/>
                    </a:lnTo>
                    <a:lnTo>
                      <a:pt x="1782" y="935"/>
                    </a:lnTo>
                    <a:lnTo>
                      <a:pt x="1785" y="935"/>
                    </a:lnTo>
                    <a:lnTo>
                      <a:pt x="1782" y="937"/>
                    </a:lnTo>
                    <a:lnTo>
                      <a:pt x="1782" y="939"/>
                    </a:lnTo>
                    <a:lnTo>
                      <a:pt x="1782" y="939"/>
                    </a:lnTo>
                    <a:lnTo>
                      <a:pt x="1780" y="941"/>
                    </a:lnTo>
                    <a:lnTo>
                      <a:pt x="1780" y="943"/>
                    </a:lnTo>
                    <a:lnTo>
                      <a:pt x="1780" y="945"/>
                    </a:lnTo>
                    <a:lnTo>
                      <a:pt x="1778" y="947"/>
                    </a:lnTo>
                    <a:lnTo>
                      <a:pt x="1778" y="949"/>
                    </a:lnTo>
                    <a:lnTo>
                      <a:pt x="1778" y="949"/>
                    </a:lnTo>
                    <a:lnTo>
                      <a:pt x="1776" y="951"/>
                    </a:lnTo>
                    <a:lnTo>
                      <a:pt x="1776" y="953"/>
                    </a:lnTo>
                    <a:lnTo>
                      <a:pt x="1776" y="955"/>
                    </a:lnTo>
                    <a:lnTo>
                      <a:pt x="1776" y="957"/>
                    </a:lnTo>
                    <a:lnTo>
                      <a:pt x="1776" y="959"/>
                    </a:lnTo>
                    <a:lnTo>
                      <a:pt x="1776" y="961"/>
                    </a:lnTo>
                    <a:lnTo>
                      <a:pt x="1774" y="963"/>
                    </a:lnTo>
                    <a:lnTo>
                      <a:pt x="1774" y="965"/>
                    </a:lnTo>
                    <a:lnTo>
                      <a:pt x="1774" y="967"/>
                    </a:lnTo>
                    <a:lnTo>
                      <a:pt x="1774" y="969"/>
                    </a:lnTo>
                    <a:lnTo>
                      <a:pt x="1774" y="969"/>
                    </a:lnTo>
                    <a:lnTo>
                      <a:pt x="1774" y="971"/>
                    </a:lnTo>
                    <a:lnTo>
                      <a:pt x="1774" y="973"/>
                    </a:lnTo>
                    <a:lnTo>
                      <a:pt x="1774" y="975"/>
                    </a:lnTo>
                    <a:lnTo>
                      <a:pt x="1772" y="977"/>
                    </a:lnTo>
                    <a:lnTo>
                      <a:pt x="1772" y="979"/>
                    </a:lnTo>
                    <a:lnTo>
                      <a:pt x="1772" y="981"/>
                    </a:lnTo>
                    <a:lnTo>
                      <a:pt x="1772" y="983"/>
                    </a:lnTo>
                    <a:lnTo>
                      <a:pt x="1772" y="985"/>
                    </a:lnTo>
                    <a:lnTo>
                      <a:pt x="1772" y="987"/>
                    </a:lnTo>
                    <a:lnTo>
                      <a:pt x="1774" y="989"/>
                    </a:lnTo>
                    <a:lnTo>
                      <a:pt x="1774" y="991"/>
                    </a:lnTo>
                    <a:lnTo>
                      <a:pt x="1774" y="993"/>
                    </a:lnTo>
                    <a:lnTo>
                      <a:pt x="1774" y="995"/>
                    </a:lnTo>
                    <a:lnTo>
                      <a:pt x="1774" y="995"/>
                    </a:lnTo>
                    <a:lnTo>
                      <a:pt x="1776" y="995"/>
                    </a:lnTo>
                    <a:lnTo>
                      <a:pt x="1776" y="997"/>
                    </a:lnTo>
                    <a:lnTo>
                      <a:pt x="1776" y="999"/>
                    </a:lnTo>
                    <a:lnTo>
                      <a:pt x="1776" y="1001"/>
                    </a:lnTo>
                    <a:lnTo>
                      <a:pt x="1776" y="1003"/>
                    </a:lnTo>
                    <a:lnTo>
                      <a:pt x="1776" y="1005"/>
                    </a:lnTo>
                    <a:lnTo>
                      <a:pt x="1776" y="1005"/>
                    </a:lnTo>
                    <a:lnTo>
                      <a:pt x="1776" y="1007"/>
                    </a:lnTo>
                    <a:lnTo>
                      <a:pt x="1778" y="1009"/>
                    </a:lnTo>
                    <a:lnTo>
                      <a:pt x="1778" y="1011"/>
                    </a:lnTo>
                    <a:lnTo>
                      <a:pt x="1780" y="1011"/>
                    </a:lnTo>
                    <a:lnTo>
                      <a:pt x="1782" y="1013"/>
                    </a:lnTo>
                    <a:lnTo>
                      <a:pt x="1782" y="1013"/>
                    </a:lnTo>
                    <a:lnTo>
                      <a:pt x="1785" y="1015"/>
                    </a:lnTo>
                    <a:lnTo>
                      <a:pt x="1785" y="1017"/>
                    </a:lnTo>
                    <a:lnTo>
                      <a:pt x="1787" y="1017"/>
                    </a:lnTo>
                    <a:lnTo>
                      <a:pt x="1787" y="1019"/>
                    </a:lnTo>
                    <a:lnTo>
                      <a:pt x="1787" y="1021"/>
                    </a:lnTo>
                    <a:lnTo>
                      <a:pt x="1789" y="1023"/>
                    </a:lnTo>
                    <a:lnTo>
                      <a:pt x="1789" y="1025"/>
                    </a:lnTo>
                    <a:lnTo>
                      <a:pt x="1789" y="1027"/>
                    </a:lnTo>
                    <a:lnTo>
                      <a:pt x="1789" y="1029"/>
                    </a:lnTo>
                    <a:lnTo>
                      <a:pt x="1789" y="1031"/>
                    </a:lnTo>
                    <a:lnTo>
                      <a:pt x="1791" y="1031"/>
                    </a:lnTo>
                    <a:lnTo>
                      <a:pt x="1791" y="1033"/>
                    </a:lnTo>
                    <a:lnTo>
                      <a:pt x="1789" y="1035"/>
                    </a:lnTo>
                    <a:lnTo>
                      <a:pt x="1789" y="1037"/>
                    </a:lnTo>
                    <a:lnTo>
                      <a:pt x="1789" y="1039"/>
                    </a:lnTo>
                    <a:lnTo>
                      <a:pt x="1789" y="1041"/>
                    </a:lnTo>
                    <a:lnTo>
                      <a:pt x="1789" y="1043"/>
                    </a:lnTo>
                    <a:lnTo>
                      <a:pt x="1789" y="1045"/>
                    </a:lnTo>
                    <a:lnTo>
                      <a:pt x="1789" y="1047"/>
                    </a:lnTo>
                    <a:lnTo>
                      <a:pt x="1789" y="1049"/>
                    </a:lnTo>
                    <a:lnTo>
                      <a:pt x="1789" y="1051"/>
                    </a:lnTo>
                    <a:lnTo>
                      <a:pt x="1789" y="1053"/>
                    </a:lnTo>
                    <a:lnTo>
                      <a:pt x="1789" y="1055"/>
                    </a:lnTo>
                    <a:lnTo>
                      <a:pt x="1789" y="1055"/>
                    </a:lnTo>
                    <a:lnTo>
                      <a:pt x="1789" y="1057"/>
                    </a:lnTo>
                    <a:lnTo>
                      <a:pt x="1789" y="1059"/>
                    </a:lnTo>
                    <a:lnTo>
                      <a:pt x="1789" y="1061"/>
                    </a:lnTo>
                    <a:lnTo>
                      <a:pt x="1789" y="1063"/>
                    </a:lnTo>
                    <a:lnTo>
                      <a:pt x="1789" y="1065"/>
                    </a:lnTo>
                    <a:lnTo>
                      <a:pt x="1789" y="1067"/>
                    </a:lnTo>
                    <a:lnTo>
                      <a:pt x="1789" y="1069"/>
                    </a:lnTo>
                    <a:lnTo>
                      <a:pt x="1791" y="1069"/>
                    </a:lnTo>
                    <a:lnTo>
                      <a:pt x="1793" y="1069"/>
                    </a:lnTo>
                    <a:lnTo>
                      <a:pt x="1795" y="1069"/>
                    </a:lnTo>
                    <a:lnTo>
                      <a:pt x="1797" y="1069"/>
                    </a:lnTo>
                    <a:lnTo>
                      <a:pt x="1797" y="1069"/>
                    </a:lnTo>
                    <a:lnTo>
                      <a:pt x="1800" y="1069"/>
                    </a:lnTo>
                    <a:lnTo>
                      <a:pt x="1797" y="1069"/>
                    </a:lnTo>
                    <a:lnTo>
                      <a:pt x="1795" y="1069"/>
                    </a:lnTo>
                    <a:lnTo>
                      <a:pt x="1793" y="1069"/>
                    </a:lnTo>
                    <a:lnTo>
                      <a:pt x="1791" y="1069"/>
                    </a:lnTo>
                    <a:lnTo>
                      <a:pt x="1789" y="1071"/>
                    </a:lnTo>
                    <a:lnTo>
                      <a:pt x="1791" y="1071"/>
                    </a:lnTo>
                    <a:lnTo>
                      <a:pt x="1793" y="1071"/>
                    </a:lnTo>
                    <a:lnTo>
                      <a:pt x="1791" y="1073"/>
                    </a:lnTo>
                    <a:lnTo>
                      <a:pt x="1791" y="1071"/>
                    </a:lnTo>
                    <a:lnTo>
                      <a:pt x="1791" y="1073"/>
                    </a:lnTo>
                    <a:lnTo>
                      <a:pt x="1791" y="1075"/>
                    </a:lnTo>
                    <a:lnTo>
                      <a:pt x="1793" y="1073"/>
                    </a:lnTo>
                    <a:lnTo>
                      <a:pt x="1793" y="1073"/>
                    </a:lnTo>
                    <a:lnTo>
                      <a:pt x="1795" y="1071"/>
                    </a:lnTo>
                    <a:lnTo>
                      <a:pt x="1797" y="1071"/>
                    </a:lnTo>
                    <a:lnTo>
                      <a:pt x="1800" y="1071"/>
                    </a:lnTo>
                    <a:lnTo>
                      <a:pt x="1797" y="1071"/>
                    </a:lnTo>
                    <a:lnTo>
                      <a:pt x="1797" y="1071"/>
                    </a:lnTo>
                    <a:lnTo>
                      <a:pt x="1795" y="1073"/>
                    </a:lnTo>
                    <a:lnTo>
                      <a:pt x="1793" y="1073"/>
                    </a:lnTo>
                    <a:lnTo>
                      <a:pt x="1791" y="1075"/>
                    </a:lnTo>
                    <a:lnTo>
                      <a:pt x="1791" y="1075"/>
                    </a:lnTo>
                    <a:lnTo>
                      <a:pt x="1791" y="1077"/>
                    </a:lnTo>
                    <a:lnTo>
                      <a:pt x="1791" y="1079"/>
                    </a:lnTo>
                    <a:lnTo>
                      <a:pt x="1791" y="1081"/>
                    </a:lnTo>
                    <a:lnTo>
                      <a:pt x="1791" y="1083"/>
                    </a:lnTo>
                    <a:lnTo>
                      <a:pt x="1793" y="1085"/>
                    </a:lnTo>
                    <a:lnTo>
                      <a:pt x="1793" y="1087"/>
                    </a:lnTo>
                    <a:lnTo>
                      <a:pt x="1793" y="1089"/>
                    </a:lnTo>
                    <a:lnTo>
                      <a:pt x="1795" y="1089"/>
                    </a:lnTo>
                    <a:lnTo>
                      <a:pt x="1795" y="1091"/>
                    </a:lnTo>
                    <a:lnTo>
                      <a:pt x="1795" y="1093"/>
                    </a:lnTo>
                    <a:lnTo>
                      <a:pt x="1797" y="1095"/>
                    </a:lnTo>
                    <a:lnTo>
                      <a:pt x="1797" y="1097"/>
                    </a:lnTo>
                    <a:lnTo>
                      <a:pt x="1797" y="1099"/>
                    </a:lnTo>
                    <a:lnTo>
                      <a:pt x="1800" y="1101"/>
                    </a:lnTo>
                    <a:lnTo>
                      <a:pt x="1800" y="1101"/>
                    </a:lnTo>
                    <a:lnTo>
                      <a:pt x="1802" y="1103"/>
                    </a:lnTo>
                    <a:lnTo>
                      <a:pt x="1802" y="1105"/>
                    </a:lnTo>
                    <a:lnTo>
                      <a:pt x="1804" y="1107"/>
                    </a:lnTo>
                    <a:lnTo>
                      <a:pt x="1804" y="1109"/>
                    </a:lnTo>
                    <a:lnTo>
                      <a:pt x="1804" y="1111"/>
                    </a:lnTo>
                    <a:lnTo>
                      <a:pt x="1804" y="1113"/>
                    </a:lnTo>
                    <a:lnTo>
                      <a:pt x="1804" y="1113"/>
                    </a:lnTo>
                    <a:lnTo>
                      <a:pt x="1804" y="1115"/>
                    </a:lnTo>
                    <a:lnTo>
                      <a:pt x="1804" y="1117"/>
                    </a:lnTo>
                    <a:lnTo>
                      <a:pt x="1804" y="1119"/>
                    </a:lnTo>
                    <a:lnTo>
                      <a:pt x="1804" y="1121"/>
                    </a:lnTo>
                    <a:lnTo>
                      <a:pt x="1804" y="1123"/>
                    </a:lnTo>
                    <a:lnTo>
                      <a:pt x="1804" y="1125"/>
                    </a:lnTo>
                    <a:lnTo>
                      <a:pt x="1804" y="1127"/>
                    </a:lnTo>
                    <a:lnTo>
                      <a:pt x="1806" y="1129"/>
                    </a:lnTo>
                    <a:lnTo>
                      <a:pt x="1806" y="1131"/>
                    </a:lnTo>
                    <a:lnTo>
                      <a:pt x="1808" y="1131"/>
                    </a:lnTo>
                    <a:lnTo>
                      <a:pt x="1808" y="1133"/>
                    </a:lnTo>
                    <a:lnTo>
                      <a:pt x="1808" y="1135"/>
                    </a:lnTo>
                    <a:lnTo>
                      <a:pt x="1810" y="1137"/>
                    </a:lnTo>
                    <a:lnTo>
                      <a:pt x="1810" y="1139"/>
                    </a:lnTo>
                    <a:lnTo>
                      <a:pt x="1810" y="1141"/>
                    </a:lnTo>
                    <a:lnTo>
                      <a:pt x="1813" y="1143"/>
                    </a:lnTo>
                    <a:lnTo>
                      <a:pt x="1813" y="1143"/>
                    </a:lnTo>
                    <a:lnTo>
                      <a:pt x="1813" y="1145"/>
                    </a:lnTo>
                    <a:lnTo>
                      <a:pt x="1815" y="1147"/>
                    </a:lnTo>
                    <a:lnTo>
                      <a:pt x="1815" y="1149"/>
                    </a:lnTo>
                    <a:lnTo>
                      <a:pt x="1815" y="1151"/>
                    </a:lnTo>
                    <a:lnTo>
                      <a:pt x="1815" y="1153"/>
                    </a:lnTo>
                    <a:lnTo>
                      <a:pt x="1815" y="1155"/>
                    </a:lnTo>
                    <a:lnTo>
                      <a:pt x="1815" y="1157"/>
                    </a:lnTo>
                    <a:lnTo>
                      <a:pt x="1817" y="1159"/>
                    </a:lnTo>
                    <a:lnTo>
                      <a:pt x="1817" y="1161"/>
                    </a:lnTo>
                    <a:lnTo>
                      <a:pt x="1817" y="1163"/>
                    </a:lnTo>
                    <a:lnTo>
                      <a:pt x="1819" y="1163"/>
                    </a:lnTo>
                    <a:lnTo>
                      <a:pt x="1819" y="1165"/>
                    </a:lnTo>
                    <a:lnTo>
                      <a:pt x="1819" y="1167"/>
                    </a:lnTo>
                    <a:lnTo>
                      <a:pt x="1819" y="1169"/>
                    </a:lnTo>
                    <a:lnTo>
                      <a:pt x="1821" y="1169"/>
                    </a:lnTo>
                    <a:lnTo>
                      <a:pt x="1821" y="1171"/>
                    </a:lnTo>
                    <a:lnTo>
                      <a:pt x="1821" y="1173"/>
                    </a:lnTo>
                    <a:lnTo>
                      <a:pt x="1823" y="1175"/>
                    </a:lnTo>
                    <a:lnTo>
                      <a:pt x="1823" y="1177"/>
                    </a:lnTo>
                    <a:lnTo>
                      <a:pt x="1825" y="1179"/>
                    </a:lnTo>
                    <a:lnTo>
                      <a:pt x="1825" y="1179"/>
                    </a:lnTo>
                    <a:lnTo>
                      <a:pt x="1828" y="1181"/>
                    </a:lnTo>
                    <a:lnTo>
                      <a:pt x="1828" y="1183"/>
                    </a:lnTo>
                    <a:lnTo>
                      <a:pt x="1830" y="1185"/>
                    </a:lnTo>
                    <a:lnTo>
                      <a:pt x="1830" y="1187"/>
                    </a:lnTo>
                    <a:lnTo>
                      <a:pt x="1832" y="1187"/>
                    </a:lnTo>
                    <a:lnTo>
                      <a:pt x="1832" y="1189"/>
                    </a:lnTo>
                    <a:lnTo>
                      <a:pt x="1834" y="1189"/>
                    </a:lnTo>
                    <a:lnTo>
                      <a:pt x="1834" y="1189"/>
                    </a:lnTo>
                    <a:lnTo>
                      <a:pt x="1834" y="1191"/>
                    </a:lnTo>
                    <a:lnTo>
                      <a:pt x="1836" y="1193"/>
                    </a:lnTo>
                    <a:lnTo>
                      <a:pt x="1838" y="1195"/>
                    </a:lnTo>
                    <a:lnTo>
                      <a:pt x="1838" y="1195"/>
                    </a:lnTo>
                    <a:lnTo>
                      <a:pt x="1840" y="1197"/>
                    </a:lnTo>
                    <a:lnTo>
                      <a:pt x="1840" y="1199"/>
                    </a:lnTo>
                    <a:lnTo>
                      <a:pt x="1843" y="1199"/>
                    </a:lnTo>
                    <a:lnTo>
                      <a:pt x="1845" y="1201"/>
                    </a:lnTo>
                    <a:lnTo>
                      <a:pt x="1845" y="1203"/>
                    </a:lnTo>
                    <a:lnTo>
                      <a:pt x="1847" y="1203"/>
                    </a:lnTo>
                    <a:lnTo>
                      <a:pt x="1849" y="1205"/>
                    </a:lnTo>
                    <a:lnTo>
                      <a:pt x="1849" y="1207"/>
                    </a:lnTo>
                    <a:lnTo>
                      <a:pt x="1851" y="1207"/>
                    </a:lnTo>
                    <a:lnTo>
                      <a:pt x="1851" y="1209"/>
                    </a:lnTo>
                    <a:lnTo>
                      <a:pt x="1853" y="1211"/>
                    </a:lnTo>
                    <a:lnTo>
                      <a:pt x="1855" y="1213"/>
                    </a:lnTo>
                    <a:lnTo>
                      <a:pt x="1855" y="1213"/>
                    </a:lnTo>
                    <a:lnTo>
                      <a:pt x="1858" y="1215"/>
                    </a:lnTo>
                    <a:lnTo>
                      <a:pt x="1860" y="1217"/>
                    </a:lnTo>
                    <a:lnTo>
                      <a:pt x="1860" y="1217"/>
                    </a:lnTo>
                    <a:lnTo>
                      <a:pt x="1862" y="1219"/>
                    </a:lnTo>
                    <a:lnTo>
                      <a:pt x="1862" y="1221"/>
                    </a:lnTo>
                    <a:lnTo>
                      <a:pt x="1864" y="1221"/>
                    </a:lnTo>
                    <a:lnTo>
                      <a:pt x="1866" y="1223"/>
                    </a:lnTo>
                    <a:lnTo>
                      <a:pt x="1866" y="1224"/>
                    </a:lnTo>
                    <a:lnTo>
                      <a:pt x="1868" y="1224"/>
                    </a:lnTo>
                    <a:lnTo>
                      <a:pt x="1868" y="1226"/>
                    </a:lnTo>
                    <a:lnTo>
                      <a:pt x="1870" y="1228"/>
                    </a:lnTo>
                    <a:lnTo>
                      <a:pt x="1873" y="1228"/>
                    </a:lnTo>
                    <a:lnTo>
                      <a:pt x="1873" y="1230"/>
                    </a:lnTo>
                    <a:lnTo>
                      <a:pt x="1875" y="1232"/>
                    </a:lnTo>
                    <a:lnTo>
                      <a:pt x="1877" y="1232"/>
                    </a:lnTo>
                    <a:lnTo>
                      <a:pt x="1877" y="1234"/>
                    </a:lnTo>
                    <a:lnTo>
                      <a:pt x="1879" y="1236"/>
                    </a:lnTo>
                    <a:lnTo>
                      <a:pt x="1881" y="1236"/>
                    </a:lnTo>
                    <a:lnTo>
                      <a:pt x="1881" y="1238"/>
                    </a:lnTo>
                    <a:lnTo>
                      <a:pt x="1883" y="1238"/>
                    </a:lnTo>
                    <a:lnTo>
                      <a:pt x="1886" y="1240"/>
                    </a:lnTo>
                    <a:lnTo>
                      <a:pt x="1888" y="1240"/>
                    </a:lnTo>
                    <a:lnTo>
                      <a:pt x="1890" y="1240"/>
                    </a:lnTo>
                    <a:lnTo>
                      <a:pt x="1890" y="1238"/>
                    </a:lnTo>
                    <a:lnTo>
                      <a:pt x="1890" y="1238"/>
                    </a:lnTo>
                    <a:lnTo>
                      <a:pt x="1892" y="1240"/>
                    </a:lnTo>
                    <a:lnTo>
                      <a:pt x="1892" y="1242"/>
                    </a:lnTo>
                    <a:lnTo>
                      <a:pt x="1894" y="1244"/>
                    </a:lnTo>
                    <a:lnTo>
                      <a:pt x="1894" y="1244"/>
                    </a:lnTo>
                    <a:lnTo>
                      <a:pt x="1896" y="1246"/>
                    </a:lnTo>
                    <a:lnTo>
                      <a:pt x="1898" y="1248"/>
                    </a:lnTo>
                    <a:lnTo>
                      <a:pt x="1898" y="1250"/>
                    </a:lnTo>
                    <a:lnTo>
                      <a:pt x="1901" y="1250"/>
                    </a:lnTo>
                    <a:lnTo>
                      <a:pt x="1901" y="1252"/>
                    </a:lnTo>
                    <a:lnTo>
                      <a:pt x="1903" y="1254"/>
                    </a:lnTo>
                    <a:lnTo>
                      <a:pt x="1905" y="1254"/>
                    </a:lnTo>
                    <a:lnTo>
                      <a:pt x="1905" y="1256"/>
                    </a:lnTo>
                    <a:lnTo>
                      <a:pt x="1907" y="1258"/>
                    </a:lnTo>
                    <a:lnTo>
                      <a:pt x="1909" y="1258"/>
                    </a:lnTo>
                    <a:lnTo>
                      <a:pt x="1909" y="1260"/>
                    </a:lnTo>
                    <a:lnTo>
                      <a:pt x="1911" y="1262"/>
                    </a:lnTo>
                    <a:lnTo>
                      <a:pt x="1913" y="1264"/>
                    </a:lnTo>
                    <a:lnTo>
                      <a:pt x="1916" y="1264"/>
                    </a:lnTo>
                    <a:lnTo>
                      <a:pt x="1918" y="1266"/>
                    </a:lnTo>
                    <a:lnTo>
                      <a:pt x="1918" y="1266"/>
                    </a:lnTo>
                    <a:lnTo>
                      <a:pt x="1920" y="1268"/>
                    </a:lnTo>
                    <a:lnTo>
                      <a:pt x="1920" y="1270"/>
                    </a:lnTo>
                    <a:lnTo>
                      <a:pt x="1922" y="1270"/>
                    </a:lnTo>
                    <a:lnTo>
                      <a:pt x="1924" y="1272"/>
                    </a:lnTo>
                    <a:lnTo>
                      <a:pt x="1926" y="1272"/>
                    </a:lnTo>
                    <a:lnTo>
                      <a:pt x="1926" y="1274"/>
                    </a:lnTo>
                    <a:lnTo>
                      <a:pt x="1928" y="1274"/>
                    </a:lnTo>
                    <a:lnTo>
                      <a:pt x="1931" y="1276"/>
                    </a:lnTo>
                    <a:lnTo>
                      <a:pt x="1933" y="1276"/>
                    </a:lnTo>
                    <a:lnTo>
                      <a:pt x="1933" y="1278"/>
                    </a:lnTo>
                    <a:lnTo>
                      <a:pt x="1935" y="1278"/>
                    </a:lnTo>
                    <a:lnTo>
                      <a:pt x="1937" y="1280"/>
                    </a:lnTo>
                    <a:lnTo>
                      <a:pt x="1939" y="1280"/>
                    </a:lnTo>
                    <a:lnTo>
                      <a:pt x="1941" y="1280"/>
                    </a:lnTo>
                    <a:lnTo>
                      <a:pt x="1941" y="1282"/>
                    </a:lnTo>
                    <a:lnTo>
                      <a:pt x="1944" y="1282"/>
                    </a:lnTo>
                    <a:lnTo>
                      <a:pt x="1946" y="1282"/>
                    </a:lnTo>
                    <a:lnTo>
                      <a:pt x="1950" y="1282"/>
                    </a:lnTo>
                    <a:lnTo>
                      <a:pt x="1950" y="1282"/>
                    </a:lnTo>
                    <a:lnTo>
                      <a:pt x="1952" y="1282"/>
                    </a:lnTo>
                    <a:lnTo>
                      <a:pt x="1954" y="1282"/>
                    </a:lnTo>
                    <a:lnTo>
                      <a:pt x="1956" y="1282"/>
                    </a:lnTo>
                    <a:lnTo>
                      <a:pt x="1959" y="1282"/>
                    </a:lnTo>
                    <a:lnTo>
                      <a:pt x="1959" y="1282"/>
                    </a:lnTo>
                    <a:lnTo>
                      <a:pt x="1961" y="1282"/>
                    </a:lnTo>
                    <a:lnTo>
                      <a:pt x="1963" y="1282"/>
                    </a:lnTo>
                    <a:lnTo>
                      <a:pt x="1965" y="1282"/>
                    </a:lnTo>
                    <a:lnTo>
                      <a:pt x="1967" y="1284"/>
                    </a:lnTo>
                    <a:lnTo>
                      <a:pt x="1969" y="1284"/>
                    </a:lnTo>
                    <a:lnTo>
                      <a:pt x="1971" y="1286"/>
                    </a:lnTo>
                    <a:lnTo>
                      <a:pt x="1971" y="1286"/>
                    </a:lnTo>
                    <a:lnTo>
                      <a:pt x="1974" y="1288"/>
                    </a:lnTo>
                    <a:lnTo>
                      <a:pt x="1976" y="1288"/>
                    </a:lnTo>
                    <a:lnTo>
                      <a:pt x="1978" y="1288"/>
                    </a:lnTo>
                    <a:lnTo>
                      <a:pt x="1980" y="1290"/>
                    </a:lnTo>
                    <a:lnTo>
                      <a:pt x="1980" y="1290"/>
                    </a:lnTo>
                    <a:lnTo>
                      <a:pt x="1982" y="1292"/>
                    </a:lnTo>
                    <a:lnTo>
                      <a:pt x="1984" y="1292"/>
                    </a:lnTo>
                    <a:lnTo>
                      <a:pt x="1986" y="1294"/>
                    </a:lnTo>
                    <a:lnTo>
                      <a:pt x="1989" y="1294"/>
                    </a:lnTo>
                    <a:lnTo>
                      <a:pt x="1989" y="1294"/>
                    </a:lnTo>
                    <a:lnTo>
                      <a:pt x="1991" y="1296"/>
                    </a:lnTo>
                    <a:lnTo>
                      <a:pt x="1993" y="1296"/>
                    </a:lnTo>
                    <a:lnTo>
                      <a:pt x="1995" y="1298"/>
                    </a:lnTo>
                    <a:lnTo>
                      <a:pt x="1997" y="1298"/>
                    </a:lnTo>
                    <a:lnTo>
                      <a:pt x="1999" y="1298"/>
                    </a:lnTo>
                    <a:lnTo>
                      <a:pt x="1999" y="1300"/>
                    </a:lnTo>
                    <a:lnTo>
                      <a:pt x="1999" y="1300"/>
                    </a:lnTo>
                    <a:lnTo>
                      <a:pt x="1999" y="1298"/>
                    </a:lnTo>
                    <a:lnTo>
                      <a:pt x="1999" y="1298"/>
                    </a:lnTo>
                    <a:lnTo>
                      <a:pt x="1999" y="1298"/>
                    </a:lnTo>
                    <a:lnTo>
                      <a:pt x="1999" y="1300"/>
                    </a:lnTo>
                    <a:lnTo>
                      <a:pt x="1999" y="1300"/>
                    </a:lnTo>
                    <a:lnTo>
                      <a:pt x="1999" y="1298"/>
                    </a:lnTo>
                    <a:lnTo>
                      <a:pt x="1999" y="1298"/>
                    </a:lnTo>
                    <a:lnTo>
                      <a:pt x="2001" y="1300"/>
                    </a:lnTo>
                    <a:lnTo>
                      <a:pt x="2004" y="1300"/>
                    </a:lnTo>
                    <a:lnTo>
                      <a:pt x="2004" y="1302"/>
                    </a:lnTo>
                    <a:lnTo>
                      <a:pt x="2006" y="1304"/>
                    </a:lnTo>
                    <a:lnTo>
                      <a:pt x="2008" y="1304"/>
                    </a:lnTo>
                    <a:lnTo>
                      <a:pt x="2008" y="1306"/>
                    </a:lnTo>
                    <a:lnTo>
                      <a:pt x="2010" y="1308"/>
                    </a:lnTo>
                    <a:lnTo>
                      <a:pt x="2012" y="1308"/>
                    </a:lnTo>
                    <a:lnTo>
                      <a:pt x="2012" y="1310"/>
                    </a:lnTo>
                    <a:lnTo>
                      <a:pt x="2014" y="1312"/>
                    </a:lnTo>
                    <a:lnTo>
                      <a:pt x="2017" y="1312"/>
                    </a:lnTo>
                    <a:lnTo>
                      <a:pt x="2017" y="1314"/>
                    </a:lnTo>
                    <a:lnTo>
                      <a:pt x="2019" y="1314"/>
                    </a:lnTo>
                    <a:lnTo>
                      <a:pt x="2021" y="1316"/>
                    </a:lnTo>
                    <a:lnTo>
                      <a:pt x="2023" y="1318"/>
                    </a:lnTo>
                    <a:lnTo>
                      <a:pt x="2023" y="1318"/>
                    </a:lnTo>
                    <a:lnTo>
                      <a:pt x="2025" y="1320"/>
                    </a:lnTo>
                    <a:lnTo>
                      <a:pt x="2027" y="1320"/>
                    </a:lnTo>
                    <a:lnTo>
                      <a:pt x="2027" y="1322"/>
                    </a:lnTo>
                    <a:lnTo>
                      <a:pt x="2029" y="1324"/>
                    </a:lnTo>
                    <a:lnTo>
                      <a:pt x="2032" y="1324"/>
                    </a:lnTo>
                    <a:lnTo>
                      <a:pt x="2034" y="1326"/>
                    </a:lnTo>
                    <a:lnTo>
                      <a:pt x="2034" y="1326"/>
                    </a:lnTo>
                    <a:lnTo>
                      <a:pt x="2036" y="1326"/>
                    </a:lnTo>
                    <a:lnTo>
                      <a:pt x="2036" y="1326"/>
                    </a:lnTo>
                    <a:lnTo>
                      <a:pt x="2036" y="1326"/>
                    </a:lnTo>
                    <a:lnTo>
                      <a:pt x="2038" y="1326"/>
                    </a:lnTo>
                    <a:lnTo>
                      <a:pt x="2038" y="1326"/>
                    </a:lnTo>
                    <a:lnTo>
                      <a:pt x="2040" y="1328"/>
                    </a:lnTo>
                    <a:lnTo>
                      <a:pt x="2042" y="1330"/>
                    </a:lnTo>
                    <a:lnTo>
                      <a:pt x="2042" y="1330"/>
                    </a:lnTo>
                    <a:lnTo>
                      <a:pt x="2044" y="1332"/>
                    </a:lnTo>
                    <a:lnTo>
                      <a:pt x="2047" y="1332"/>
                    </a:lnTo>
                    <a:lnTo>
                      <a:pt x="2049" y="1334"/>
                    </a:lnTo>
                    <a:lnTo>
                      <a:pt x="2051" y="1334"/>
                    </a:lnTo>
                    <a:lnTo>
                      <a:pt x="2051" y="1336"/>
                    </a:lnTo>
                    <a:lnTo>
                      <a:pt x="2053" y="1336"/>
                    </a:lnTo>
                    <a:lnTo>
                      <a:pt x="2055" y="1338"/>
                    </a:lnTo>
                    <a:lnTo>
                      <a:pt x="2055" y="1340"/>
                    </a:lnTo>
                    <a:lnTo>
                      <a:pt x="2057" y="1340"/>
                    </a:lnTo>
                    <a:lnTo>
                      <a:pt x="2059" y="1342"/>
                    </a:lnTo>
                    <a:lnTo>
                      <a:pt x="2059" y="1344"/>
                    </a:lnTo>
                    <a:lnTo>
                      <a:pt x="2062" y="1344"/>
                    </a:lnTo>
                    <a:lnTo>
                      <a:pt x="2064" y="1346"/>
                    </a:lnTo>
                    <a:lnTo>
                      <a:pt x="2064" y="1346"/>
                    </a:lnTo>
                    <a:lnTo>
                      <a:pt x="2066" y="1348"/>
                    </a:lnTo>
                    <a:lnTo>
                      <a:pt x="2068" y="1350"/>
                    </a:lnTo>
                    <a:lnTo>
                      <a:pt x="2068" y="1350"/>
                    </a:lnTo>
                    <a:lnTo>
                      <a:pt x="2070" y="1352"/>
                    </a:lnTo>
                    <a:lnTo>
                      <a:pt x="2072" y="1354"/>
                    </a:lnTo>
                    <a:lnTo>
                      <a:pt x="2072" y="1354"/>
                    </a:lnTo>
                    <a:lnTo>
                      <a:pt x="2075" y="1356"/>
                    </a:lnTo>
                    <a:lnTo>
                      <a:pt x="2077" y="1356"/>
                    </a:lnTo>
                    <a:lnTo>
                      <a:pt x="2079" y="1358"/>
                    </a:lnTo>
                    <a:lnTo>
                      <a:pt x="2079" y="1360"/>
                    </a:lnTo>
                    <a:lnTo>
                      <a:pt x="2081" y="1360"/>
                    </a:lnTo>
                    <a:lnTo>
                      <a:pt x="2083" y="1362"/>
                    </a:lnTo>
                    <a:lnTo>
                      <a:pt x="2085" y="1362"/>
                    </a:lnTo>
                    <a:lnTo>
                      <a:pt x="2085" y="1364"/>
                    </a:lnTo>
                    <a:lnTo>
                      <a:pt x="2087" y="1364"/>
                    </a:lnTo>
                    <a:lnTo>
                      <a:pt x="2090" y="1366"/>
                    </a:lnTo>
                    <a:lnTo>
                      <a:pt x="2090" y="1366"/>
                    </a:lnTo>
                    <a:lnTo>
                      <a:pt x="2092" y="1368"/>
                    </a:lnTo>
                    <a:lnTo>
                      <a:pt x="2094" y="1368"/>
                    </a:lnTo>
                    <a:lnTo>
                      <a:pt x="2094" y="1370"/>
                    </a:lnTo>
                    <a:lnTo>
                      <a:pt x="2096" y="1372"/>
                    </a:lnTo>
                    <a:lnTo>
                      <a:pt x="2098" y="1372"/>
                    </a:lnTo>
                    <a:lnTo>
                      <a:pt x="2100" y="1374"/>
                    </a:lnTo>
                    <a:lnTo>
                      <a:pt x="2100" y="1374"/>
                    </a:lnTo>
                    <a:lnTo>
                      <a:pt x="2102" y="1376"/>
                    </a:lnTo>
                    <a:lnTo>
                      <a:pt x="2105" y="1378"/>
                    </a:lnTo>
                    <a:lnTo>
                      <a:pt x="2105" y="1378"/>
                    </a:lnTo>
                    <a:lnTo>
                      <a:pt x="2107" y="1378"/>
                    </a:lnTo>
                    <a:lnTo>
                      <a:pt x="2107" y="1380"/>
                    </a:lnTo>
                    <a:lnTo>
                      <a:pt x="2109" y="1380"/>
                    </a:lnTo>
                    <a:lnTo>
                      <a:pt x="2111" y="1382"/>
                    </a:lnTo>
                    <a:lnTo>
                      <a:pt x="2111" y="1382"/>
                    </a:lnTo>
                    <a:lnTo>
                      <a:pt x="2113" y="1384"/>
                    </a:lnTo>
                    <a:lnTo>
                      <a:pt x="2115" y="1386"/>
                    </a:lnTo>
                    <a:lnTo>
                      <a:pt x="2117" y="1386"/>
                    </a:lnTo>
                    <a:lnTo>
                      <a:pt x="2117" y="1388"/>
                    </a:lnTo>
                    <a:lnTo>
                      <a:pt x="2120" y="1388"/>
                    </a:lnTo>
                    <a:lnTo>
                      <a:pt x="2122" y="1390"/>
                    </a:lnTo>
                    <a:lnTo>
                      <a:pt x="2124" y="1390"/>
                    </a:lnTo>
                    <a:lnTo>
                      <a:pt x="2124" y="1392"/>
                    </a:lnTo>
                    <a:lnTo>
                      <a:pt x="2126" y="1392"/>
                    </a:lnTo>
                    <a:lnTo>
                      <a:pt x="2128" y="1394"/>
                    </a:lnTo>
                    <a:lnTo>
                      <a:pt x="2130" y="1394"/>
                    </a:lnTo>
                    <a:lnTo>
                      <a:pt x="2130" y="1396"/>
                    </a:lnTo>
                    <a:lnTo>
                      <a:pt x="2132" y="1396"/>
                    </a:lnTo>
                    <a:lnTo>
                      <a:pt x="2135" y="1398"/>
                    </a:lnTo>
                    <a:lnTo>
                      <a:pt x="2137" y="1398"/>
                    </a:lnTo>
                    <a:lnTo>
                      <a:pt x="2139" y="1400"/>
                    </a:lnTo>
                    <a:lnTo>
                      <a:pt x="2141" y="1400"/>
                    </a:lnTo>
                    <a:lnTo>
                      <a:pt x="2141" y="1400"/>
                    </a:lnTo>
                    <a:lnTo>
                      <a:pt x="2143" y="1402"/>
                    </a:lnTo>
                    <a:lnTo>
                      <a:pt x="2145" y="1402"/>
                    </a:lnTo>
                    <a:lnTo>
                      <a:pt x="2148" y="1404"/>
                    </a:lnTo>
                    <a:lnTo>
                      <a:pt x="2150" y="1404"/>
                    </a:lnTo>
                    <a:lnTo>
                      <a:pt x="2152" y="1404"/>
                    </a:lnTo>
                    <a:lnTo>
                      <a:pt x="2154" y="1406"/>
                    </a:lnTo>
                    <a:lnTo>
                      <a:pt x="2154" y="1406"/>
                    </a:lnTo>
                    <a:lnTo>
                      <a:pt x="2156" y="1406"/>
                    </a:lnTo>
                    <a:lnTo>
                      <a:pt x="2158" y="1408"/>
                    </a:lnTo>
                    <a:lnTo>
                      <a:pt x="2160" y="1408"/>
                    </a:lnTo>
                    <a:lnTo>
                      <a:pt x="2163" y="1410"/>
                    </a:lnTo>
                    <a:lnTo>
                      <a:pt x="2163" y="1410"/>
                    </a:lnTo>
                    <a:lnTo>
                      <a:pt x="2165" y="1412"/>
                    </a:lnTo>
                    <a:lnTo>
                      <a:pt x="2167" y="1412"/>
                    </a:lnTo>
                    <a:lnTo>
                      <a:pt x="2169" y="1414"/>
                    </a:lnTo>
                    <a:lnTo>
                      <a:pt x="2169" y="1414"/>
                    </a:lnTo>
                    <a:lnTo>
                      <a:pt x="2171" y="1416"/>
                    </a:lnTo>
                    <a:lnTo>
                      <a:pt x="2173" y="1416"/>
                    </a:lnTo>
                    <a:lnTo>
                      <a:pt x="2175" y="1416"/>
                    </a:lnTo>
                    <a:lnTo>
                      <a:pt x="2178" y="1418"/>
                    </a:lnTo>
                    <a:lnTo>
                      <a:pt x="2180" y="1418"/>
                    </a:lnTo>
                    <a:lnTo>
                      <a:pt x="2182" y="1418"/>
                    </a:lnTo>
                    <a:lnTo>
                      <a:pt x="2184" y="1420"/>
                    </a:lnTo>
                    <a:lnTo>
                      <a:pt x="2184" y="1420"/>
                    </a:lnTo>
                    <a:lnTo>
                      <a:pt x="2186" y="1420"/>
                    </a:lnTo>
                    <a:lnTo>
                      <a:pt x="2188" y="1420"/>
                    </a:lnTo>
                    <a:lnTo>
                      <a:pt x="2190" y="1420"/>
                    </a:lnTo>
                    <a:lnTo>
                      <a:pt x="2193" y="1420"/>
                    </a:lnTo>
                    <a:lnTo>
                      <a:pt x="2195" y="1420"/>
                    </a:lnTo>
                    <a:lnTo>
                      <a:pt x="2197" y="1418"/>
                    </a:lnTo>
                    <a:lnTo>
                      <a:pt x="2197" y="1416"/>
                    </a:lnTo>
                    <a:lnTo>
                      <a:pt x="2197" y="1414"/>
                    </a:lnTo>
                    <a:lnTo>
                      <a:pt x="2197" y="1414"/>
                    </a:lnTo>
                    <a:lnTo>
                      <a:pt x="2199" y="1416"/>
                    </a:lnTo>
                    <a:lnTo>
                      <a:pt x="2199" y="1418"/>
                    </a:lnTo>
                    <a:lnTo>
                      <a:pt x="2199" y="1416"/>
                    </a:lnTo>
                    <a:lnTo>
                      <a:pt x="2201" y="1416"/>
                    </a:lnTo>
                    <a:lnTo>
                      <a:pt x="2201" y="1414"/>
                    </a:lnTo>
                    <a:lnTo>
                      <a:pt x="2201" y="1414"/>
                    </a:lnTo>
                    <a:lnTo>
                      <a:pt x="2199" y="1412"/>
                    </a:lnTo>
                    <a:lnTo>
                      <a:pt x="2199" y="1412"/>
                    </a:lnTo>
                    <a:lnTo>
                      <a:pt x="2197" y="1412"/>
                    </a:lnTo>
                    <a:lnTo>
                      <a:pt x="2199" y="1412"/>
                    </a:lnTo>
                    <a:lnTo>
                      <a:pt x="2199" y="1412"/>
                    </a:lnTo>
                    <a:lnTo>
                      <a:pt x="2201" y="1410"/>
                    </a:lnTo>
                    <a:lnTo>
                      <a:pt x="2201" y="1412"/>
                    </a:lnTo>
                    <a:lnTo>
                      <a:pt x="2203" y="1412"/>
                    </a:lnTo>
                    <a:lnTo>
                      <a:pt x="2206" y="1414"/>
                    </a:lnTo>
                    <a:lnTo>
                      <a:pt x="2208" y="1414"/>
                    </a:lnTo>
                    <a:lnTo>
                      <a:pt x="2210" y="1416"/>
                    </a:lnTo>
                    <a:lnTo>
                      <a:pt x="2210" y="1416"/>
                    </a:lnTo>
                    <a:lnTo>
                      <a:pt x="2210" y="1418"/>
                    </a:lnTo>
                    <a:lnTo>
                      <a:pt x="2212" y="1418"/>
                    </a:lnTo>
                    <a:lnTo>
                      <a:pt x="2214" y="1420"/>
                    </a:lnTo>
                    <a:lnTo>
                      <a:pt x="2216" y="1422"/>
                    </a:lnTo>
                    <a:lnTo>
                      <a:pt x="2216" y="1422"/>
                    </a:lnTo>
                    <a:lnTo>
                      <a:pt x="2218" y="1424"/>
                    </a:lnTo>
                    <a:lnTo>
                      <a:pt x="2218" y="1426"/>
                    </a:lnTo>
                    <a:lnTo>
                      <a:pt x="2221" y="1426"/>
                    </a:lnTo>
                    <a:lnTo>
                      <a:pt x="2221" y="1428"/>
                    </a:lnTo>
                    <a:lnTo>
                      <a:pt x="2221" y="1430"/>
                    </a:lnTo>
                    <a:lnTo>
                      <a:pt x="2221" y="1430"/>
                    </a:lnTo>
                    <a:lnTo>
                      <a:pt x="2221" y="1432"/>
                    </a:lnTo>
                    <a:lnTo>
                      <a:pt x="2223" y="1434"/>
                    </a:lnTo>
                    <a:lnTo>
                      <a:pt x="2223" y="1434"/>
                    </a:lnTo>
                    <a:lnTo>
                      <a:pt x="2225" y="1436"/>
                    </a:lnTo>
                    <a:lnTo>
                      <a:pt x="2227" y="1436"/>
                    </a:lnTo>
                    <a:lnTo>
                      <a:pt x="2229" y="1436"/>
                    </a:lnTo>
                    <a:lnTo>
                      <a:pt x="2231" y="1436"/>
                    </a:lnTo>
                    <a:lnTo>
                      <a:pt x="2231" y="1438"/>
                    </a:lnTo>
                    <a:lnTo>
                      <a:pt x="2233" y="1438"/>
                    </a:lnTo>
                    <a:lnTo>
                      <a:pt x="2236" y="1438"/>
                    </a:lnTo>
                    <a:lnTo>
                      <a:pt x="2238" y="1440"/>
                    </a:lnTo>
                    <a:lnTo>
                      <a:pt x="2238" y="1442"/>
                    </a:lnTo>
                    <a:lnTo>
                      <a:pt x="2240" y="1442"/>
                    </a:lnTo>
                    <a:lnTo>
                      <a:pt x="2242" y="1444"/>
                    </a:lnTo>
                    <a:lnTo>
                      <a:pt x="2240" y="1446"/>
                    </a:lnTo>
                    <a:lnTo>
                      <a:pt x="2240" y="1446"/>
                    </a:lnTo>
                    <a:lnTo>
                      <a:pt x="2240" y="1448"/>
                    </a:lnTo>
                    <a:lnTo>
                      <a:pt x="2240" y="1450"/>
                    </a:lnTo>
                    <a:lnTo>
                      <a:pt x="2240" y="1452"/>
                    </a:lnTo>
                    <a:lnTo>
                      <a:pt x="2240" y="1454"/>
                    </a:lnTo>
                    <a:lnTo>
                      <a:pt x="2240" y="1456"/>
                    </a:lnTo>
                    <a:lnTo>
                      <a:pt x="2240" y="1456"/>
                    </a:lnTo>
                    <a:lnTo>
                      <a:pt x="2240" y="1458"/>
                    </a:lnTo>
                    <a:lnTo>
                      <a:pt x="2240" y="1460"/>
                    </a:lnTo>
                    <a:lnTo>
                      <a:pt x="2240" y="1460"/>
                    </a:lnTo>
                    <a:lnTo>
                      <a:pt x="2242" y="1462"/>
                    </a:lnTo>
                    <a:lnTo>
                      <a:pt x="2242" y="1464"/>
                    </a:lnTo>
                    <a:lnTo>
                      <a:pt x="2242" y="1466"/>
                    </a:lnTo>
                    <a:lnTo>
                      <a:pt x="2244" y="1468"/>
                    </a:lnTo>
                    <a:lnTo>
                      <a:pt x="2244" y="1470"/>
                    </a:lnTo>
                    <a:lnTo>
                      <a:pt x="2246" y="1470"/>
                    </a:lnTo>
                    <a:lnTo>
                      <a:pt x="2248" y="1472"/>
                    </a:lnTo>
                    <a:lnTo>
                      <a:pt x="2248" y="1474"/>
                    </a:lnTo>
                    <a:lnTo>
                      <a:pt x="2248" y="1474"/>
                    </a:lnTo>
                    <a:lnTo>
                      <a:pt x="2248" y="1476"/>
                    </a:lnTo>
                    <a:lnTo>
                      <a:pt x="2251" y="1478"/>
                    </a:lnTo>
                    <a:lnTo>
                      <a:pt x="2251" y="1480"/>
                    </a:lnTo>
                    <a:lnTo>
                      <a:pt x="2253" y="1482"/>
                    </a:lnTo>
                    <a:lnTo>
                      <a:pt x="2253" y="1484"/>
                    </a:lnTo>
                    <a:lnTo>
                      <a:pt x="2253" y="1486"/>
                    </a:lnTo>
                    <a:lnTo>
                      <a:pt x="2255" y="1486"/>
                    </a:lnTo>
                    <a:lnTo>
                      <a:pt x="2255" y="1488"/>
                    </a:lnTo>
                    <a:lnTo>
                      <a:pt x="2257" y="1490"/>
                    </a:lnTo>
                    <a:lnTo>
                      <a:pt x="2257" y="1492"/>
                    </a:lnTo>
                    <a:lnTo>
                      <a:pt x="2259" y="1494"/>
                    </a:lnTo>
                    <a:lnTo>
                      <a:pt x="2259" y="1496"/>
                    </a:lnTo>
                    <a:lnTo>
                      <a:pt x="2259" y="1496"/>
                    </a:lnTo>
                    <a:lnTo>
                      <a:pt x="2259" y="1498"/>
                    </a:lnTo>
                    <a:lnTo>
                      <a:pt x="2261" y="1500"/>
                    </a:lnTo>
                    <a:lnTo>
                      <a:pt x="2261" y="1502"/>
                    </a:lnTo>
                    <a:lnTo>
                      <a:pt x="2261" y="1504"/>
                    </a:lnTo>
                    <a:lnTo>
                      <a:pt x="2263" y="1506"/>
                    </a:lnTo>
                    <a:lnTo>
                      <a:pt x="2263" y="1508"/>
                    </a:lnTo>
                    <a:lnTo>
                      <a:pt x="2263" y="1510"/>
                    </a:lnTo>
                    <a:lnTo>
                      <a:pt x="2266" y="1510"/>
                    </a:lnTo>
                    <a:lnTo>
                      <a:pt x="2266" y="1512"/>
                    </a:lnTo>
                    <a:lnTo>
                      <a:pt x="2266" y="1514"/>
                    </a:lnTo>
                    <a:lnTo>
                      <a:pt x="2268" y="1516"/>
                    </a:lnTo>
                    <a:lnTo>
                      <a:pt x="2268" y="1518"/>
                    </a:lnTo>
                    <a:lnTo>
                      <a:pt x="2268" y="1520"/>
                    </a:lnTo>
                    <a:lnTo>
                      <a:pt x="2270" y="1522"/>
                    </a:lnTo>
                    <a:lnTo>
                      <a:pt x="2270" y="1522"/>
                    </a:lnTo>
                    <a:lnTo>
                      <a:pt x="2270" y="1524"/>
                    </a:lnTo>
                    <a:lnTo>
                      <a:pt x="2270" y="1526"/>
                    </a:lnTo>
                    <a:lnTo>
                      <a:pt x="2270" y="1528"/>
                    </a:lnTo>
                    <a:lnTo>
                      <a:pt x="2270" y="1530"/>
                    </a:lnTo>
                    <a:lnTo>
                      <a:pt x="2274" y="1530"/>
                    </a:lnTo>
                    <a:lnTo>
                      <a:pt x="2274" y="1530"/>
                    </a:lnTo>
                    <a:lnTo>
                      <a:pt x="2274" y="1532"/>
                    </a:lnTo>
                    <a:lnTo>
                      <a:pt x="2276" y="1534"/>
                    </a:lnTo>
                    <a:lnTo>
                      <a:pt x="2276" y="1536"/>
                    </a:lnTo>
                    <a:lnTo>
                      <a:pt x="2279" y="1538"/>
                    </a:lnTo>
                    <a:lnTo>
                      <a:pt x="2281" y="1538"/>
                    </a:lnTo>
                    <a:lnTo>
                      <a:pt x="2281" y="1538"/>
                    </a:lnTo>
                    <a:lnTo>
                      <a:pt x="2281" y="1538"/>
                    </a:lnTo>
                    <a:lnTo>
                      <a:pt x="2281" y="1540"/>
                    </a:lnTo>
                    <a:lnTo>
                      <a:pt x="2283" y="1542"/>
                    </a:lnTo>
                    <a:lnTo>
                      <a:pt x="2283" y="1544"/>
                    </a:lnTo>
                    <a:lnTo>
                      <a:pt x="2285" y="1546"/>
                    </a:lnTo>
                    <a:lnTo>
                      <a:pt x="2285" y="1546"/>
                    </a:lnTo>
                    <a:lnTo>
                      <a:pt x="2287" y="1548"/>
                    </a:lnTo>
                    <a:lnTo>
                      <a:pt x="2287" y="1550"/>
                    </a:lnTo>
                    <a:lnTo>
                      <a:pt x="2287" y="1552"/>
                    </a:lnTo>
                    <a:lnTo>
                      <a:pt x="2289" y="1554"/>
                    </a:lnTo>
                    <a:lnTo>
                      <a:pt x="2289" y="1556"/>
                    </a:lnTo>
                    <a:lnTo>
                      <a:pt x="2289" y="1558"/>
                    </a:lnTo>
                    <a:lnTo>
                      <a:pt x="2291" y="1558"/>
                    </a:lnTo>
                    <a:lnTo>
                      <a:pt x="2291" y="1560"/>
                    </a:lnTo>
                    <a:lnTo>
                      <a:pt x="2294" y="1562"/>
                    </a:lnTo>
                    <a:lnTo>
                      <a:pt x="2294" y="1564"/>
                    </a:lnTo>
                    <a:lnTo>
                      <a:pt x="2296" y="1566"/>
                    </a:lnTo>
                    <a:lnTo>
                      <a:pt x="2296" y="1568"/>
                    </a:lnTo>
                    <a:lnTo>
                      <a:pt x="2298" y="1568"/>
                    </a:lnTo>
                    <a:lnTo>
                      <a:pt x="2298" y="1570"/>
                    </a:lnTo>
                    <a:lnTo>
                      <a:pt x="2298" y="1572"/>
                    </a:lnTo>
                    <a:lnTo>
                      <a:pt x="2300" y="1574"/>
                    </a:lnTo>
                    <a:lnTo>
                      <a:pt x="2300" y="1576"/>
                    </a:lnTo>
                    <a:lnTo>
                      <a:pt x="2300" y="1576"/>
                    </a:lnTo>
                    <a:lnTo>
                      <a:pt x="2300" y="1578"/>
                    </a:lnTo>
                    <a:lnTo>
                      <a:pt x="2302" y="1580"/>
                    </a:lnTo>
                    <a:lnTo>
                      <a:pt x="2302" y="1582"/>
                    </a:lnTo>
                    <a:lnTo>
                      <a:pt x="2302" y="1583"/>
                    </a:lnTo>
                    <a:lnTo>
                      <a:pt x="2304" y="1585"/>
                    </a:lnTo>
                    <a:lnTo>
                      <a:pt x="2304" y="1587"/>
                    </a:lnTo>
                    <a:lnTo>
                      <a:pt x="2304" y="1589"/>
                    </a:lnTo>
                    <a:lnTo>
                      <a:pt x="2306" y="1589"/>
                    </a:lnTo>
                    <a:lnTo>
                      <a:pt x="2306" y="1591"/>
                    </a:lnTo>
                    <a:lnTo>
                      <a:pt x="2306" y="1593"/>
                    </a:lnTo>
                    <a:lnTo>
                      <a:pt x="2309" y="1595"/>
                    </a:lnTo>
                    <a:lnTo>
                      <a:pt x="2309" y="1597"/>
                    </a:lnTo>
                    <a:lnTo>
                      <a:pt x="2311" y="1597"/>
                    </a:lnTo>
                    <a:lnTo>
                      <a:pt x="2311" y="1599"/>
                    </a:lnTo>
                    <a:lnTo>
                      <a:pt x="2311" y="1601"/>
                    </a:lnTo>
                    <a:lnTo>
                      <a:pt x="2313" y="1603"/>
                    </a:lnTo>
                    <a:lnTo>
                      <a:pt x="2313" y="1605"/>
                    </a:lnTo>
                    <a:lnTo>
                      <a:pt x="2313" y="1607"/>
                    </a:lnTo>
                    <a:lnTo>
                      <a:pt x="2315" y="1607"/>
                    </a:lnTo>
                    <a:lnTo>
                      <a:pt x="2315" y="1609"/>
                    </a:lnTo>
                    <a:lnTo>
                      <a:pt x="2317" y="1611"/>
                    </a:lnTo>
                    <a:lnTo>
                      <a:pt x="2317" y="1613"/>
                    </a:lnTo>
                    <a:lnTo>
                      <a:pt x="2317" y="1615"/>
                    </a:lnTo>
                    <a:lnTo>
                      <a:pt x="2319" y="1617"/>
                    </a:lnTo>
                    <a:lnTo>
                      <a:pt x="2319" y="1617"/>
                    </a:lnTo>
                    <a:lnTo>
                      <a:pt x="2321" y="1619"/>
                    </a:lnTo>
                    <a:lnTo>
                      <a:pt x="2321" y="1621"/>
                    </a:lnTo>
                    <a:lnTo>
                      <a:pt x="2321" y="1623"/>
                    </a:lnTo>
                    <a:lnTo>
                      <a:pt x="2324" y="1625"/>
                    </a:lnTo>
                    <a:lnTo>
                      <a:pt x="2324" y="1627"/>
                    </a:lnTo>
                    <a:lnTo>
                      <a:pt x="2324" y="1629"/>
                    </a:lnTo>
                    <a:lnTo>
                      <a:pt x="2324" y="1631"/>
                    </a:lnTo>
                    <a:lnTo>
                      <a:pt x="2324" y="1631"/>
                    </a:lnTo>
                    <a:lnTo>
                      <a:pt x="2324" y="1633"/>
                    </a:lnTo>
                    <a:lnTo>
                      <a:pt x="2326" y="1635"/>
                    </a:lnTo>
                    <a:lnTo>
                      <a:pt x="2326" y="1637"/>
                    </a:lnTo>
                    <a:lnTo>
                      <a:pt x="2326" y="1639"/>
                    </a:lnTo>
                    <a:lnTo>
                      <a:pt x="2326" y="1641"/>
                    </a:lnTo>
                    <a:lnTo>
                      <a:pt x="2326" y="1643"/>
                    </a:lnTo>
                    <a:lnTo>
                      <a:pt x="2328" y="1645"/>
                    </a:lnTo>
                    <a:lnTo>
                      <a:pt x="2328" y="1647"/>
                    </a:lnTo>
                    <a:lnTo>
                      <a:pt x="2328" y="1647"/>
                    </a:lnTo>
                    <a:lnTo>
                      <a:pt x="2328" y="1649"/>
                    </a:lnTo>
                    <a:lnTo>
                      <a:pt x="2330" y="1651"/>
                    </a:lnTo>
                    <a:lnTo>
                      <a:pt x="2330" y="1653"/>
                    </a:lnTo>
                    <a:lnTo>
                      <a:pt x="2330" y="1653"/>
                    </a:lnTo>
                    <a:lnTo>
                      <a:pt x="2330" y="1655"/>
                    </a:lnTo>
                    <a:lnTo>
                      <a:pt x="2330" y="1657"/>
                    </a:lnTo>
                    <a:lnTo>
                      <a:pt x="2332" y="1659"/>
                    </a:lnTo>
                    <a:lnTo>
                      <a:pt x="2332" y="1661"/>
                    </a:lnTo>
                    <a:lnTo>
                      <a:pt x="2332" y="1663"/>
                    </a:lnTo>
                    <a:lnTo>
                      <a:pt x="2334" y="1665"/>
                    </a:lnTo>
                    <a:lnTo>
                      <a:pt x="2334" y="1667"/>
                    </a:lnTo>
                    <a:lnTo>
                      <a:pt x="2334" y="1669"/>
                    </a:lnTo>
                    <a:lnTo>
                      <a:pt x="2334" y="1669"/>
                    </a:lnTo>
                    <a:lnTo>
                      <a:pt x="2334" y="1671"/>
                    </a:lnTo>
                    <a:lnTo>
                      <a:pt x="2337" y="1673"/>
                    </a:lnTo>
                    <a:lnTo>
                      <a:pt x="2337" y="1673"/>
                    </a:lnTo>
                    <a:lnTo>
                      <a:pt x="2337" y="1675"/>
                    </a:lnTo>
                    <a:lnTo>
                      <a:pt x="2337" y="1677"/>
                    </a:lnTo>
                    <a:lnTo>
                      <a:pt x="2339" y="1679"/>
                    </a:lnTo>
                    <a:lnTo>
                      <a:pt x="2339" y="1681"/>
                    </a:lnTo>
                    <a:lnTo>
                      <a:pt x="2341" y="1681"/>
                    </a:lnTo>
                    <a:lnTo>
                      <a:pt x="2339" y="1681"/>
                    </a:lnTo>
                    <a:lnTo>
                      <a:pt x="2341" y="1683"/>
                    </a:lnTo>
                    <a:lnTo>
                      <a:pt x="2341" y="1683"/>
                    </a:lnTo>
                    <a:lnTo>
                      <a:pt x="2343" y="1681"/>
                    </a:lnTo>
                    <a:lnTo>
                      <a:pt x="2341" y="1681"/>
                    </a:lnTo>
                    <a:lnTo>
                      <a:pt x="2341" y="1683"/>
                    </a:lnTo>
                    <a:lnTo>
                      <a:pt x="2341" y="1685"/>
                    </a:lnTo>
                    <a:lnTo>
                      <a:pt x="2341" y="1687"/>
                    </a:lnTo>
                    <a:lnTo>
                      <a:pt x="2343" y="1689"/>
                    </a:lnTo>
                    <a:lnTo>
                      <a:pt x="2343" y="1691"/>
                    </a:lnTo>
                    <a:lnTo>
                      <a:pt x="2343" y="1693"/>
                    </a:lnTo>
                    <a:lnTo>
                      <a:pt x="2345" y="1693"/>
                    </a:lnTo>
                    <a:lnTo>
                      <a:pt x="2345" y="1695"/>
                    </a:lnTo>
                    <a:lnTo>
                      <a:pt x="2347" y="1697"/>
                    </a:lnTo>
                    <a:lnTo>
                      <a:pt x="2347" y="1699"/>
                    </a:lnTo>
                    <a:lnTo>
                      <a:pt x="2347" y="1701"/>
                    </a:lnTo>
                    <a:lnTo>
                      <a:pt x="2349" y="1701"/>
                    </a:lnTo>
                    <a:lnTo>
                      <a:pt x="2349" y="1703"/>
                    </a:lnTo>
                    <a:lnTo>
                      <a:pt x="2352" y="1705"/>
                    </a:lnTo>
                    <a:lnTo>
                      <a:pt x="2352" y="1707"/>
                    </a:lnTo>
                    <a:lnTo>
                      <a:pt x="2352" y="1709"/>
                    </a:lnTo>
                    <a:lnTo>
                      <a:pt x="2354" y="1709"/>
                    </a:lnTo>
                    <a:lnTo>
                      <a:pt x="2354" y="1711"/>
                    </a:lnTo>
                    <a:lnTo>
                      <a:pt x="2354" y="1713"/>
                    </a:lnTo>
                    <a:lnTo>
                      <a:pt x="2354" y="1715"/>
                    </a:lnTo>
                    <a:lnTo>
                      <a:pt x="2356" y="1717"/>
                    </a:lnTo>
                    <a:lnTo>
                      <a:pt x="2356" y="1719"/>
                    </a:lnTo>
                    <a:lnTo>
                      <a:pt x="2356" y="1721"/>
                    </a:lnTo>
                    <a:lnTo>
                      <a:pt x="2356" y="1723"/>
                    </a:lnTo>
                    <a:lnTo>
                      <a:pt x="2356" y="1725"/>
                    </a:lnTo>
                    <a:lnTo>
                      <a:pt x="2358" y="1727"/>
                    </a:lnTo>
                    <a:lnTo>
                      <a:pt x="2358" y="1727"/>
                    </a:lnTo>
                    <a:lnTo>
                      <a:pt x="2358" y="1729"/>
                    </a:lnTo>
                    <a:lnTo>
                      <a:pt x="2358" y="1731"/>
                    </a:lnTo>
                    <a:lnTo>
                      <a:pt x="2358" y="1733"/>
                    </a:lnTo>
                    <a:lnTo>
                      <a:pt x="2360" y="1735"/>
                    </a:lnTo>
                    <a:lnTo>
                      <a:pt x="2360" y="1737"/>
                    </a:lnTo>
                    <a:lnTo>
                      <a:pt x="2360" y="1739"/>
                    </a:lnTo>
                    <a:lnTo>
                      <a:pt x="2362" y="1741"/>
                    </a:lnTo>
                    <a:lnTo>
                      <a:pt x="2362" y="1743"/>
                    </a:lnTo>
                    <a:lnTo>
                      <a:pt x="2362" y="1745"/>
                    </a:lnTo>
                    <a:lnTo>
                      <a:pt x="2362" y="1745"/>
                    </a:lnTo>
                    <a:lnTo>
                      <a:pt x="2364" y="1747"/>
                    </a:lnTo>
                    <a:lnTo>
                      <a:pt x="2364" y="1749"/>
                    </a:lnTo>
                    <a:lnTo>
                      <a:pt x="2367" y="1751"/>
                    </a:lnTo>
                    <a:lnTo>
                      <a:pt x="2367" y="1753"/>
                    </a:lnTo>
                    <a:lnTo>
                      <a:pt x="2367" y="1755"/>
                    </a:lnTo>
                    <a:lnTo>
                      <a:pt x="2369" y="1755"/>
                    </a:lnTo>
                    <a:lnTo>
                      <a:pt x="2369" y="1757"/>
                    </a:lnTo>
                    <a:lnTo>
                      <a:pt x="2371" y="1759"/>
                    </a:lnTo>
                    <a:lnTo>
                      <a:pt x="2371" y="1761"/>
                    </a:lnTo>
                    <a:lnTo>
                      <a:pt x="2371" y="1763"/>
                    </a:lnTo>
                    <a:lnTo>
                      <a:pt x="2373" y="1763"/>
                    </a:lnTo>
                    <a:lnTo>
                      <a:pt x="2373" y="1763"/>
                    </a:lnTo>
                    <a:lnTo>
                      <a:pt x="2373" y="1765"/>
                    </a:lnTo>
                    <a:lnTo>
                      <a:pt x="2375" y="1763"/>
                    </a:lnTo>
                    <a:lnTo>
                      <a:pt x="2373" y="1765"/>
                    </a:lnTo>
                    <a:lnTo>
                      <a:pt x="2375" y="1767"/>
                    </a:lnTo>
                    <a:lnTo>
                      <a:pt x="2375" y="1769"/>
                    </a:lnTo>
                    <a:lnTo>
                      <a:pt x="2377" y="1771"/>
                    </a:lnTo>
                    <a:lnTo>
                      <a:pt x="2377" y="1771"/>
                    </a:lnTo>
                    <a:lnTo>
                      <a:pt x="2377" y="1773"/>
                    </a:lnTo>
                    <a:lnTo>
                      <a:pt x="2379" y="1775"/>
                    </a:lnTo>
                    <a:lnTo>
                      <a:pt x="2379" y="1777"/>
                    </a:lnTo>
                    <a:lnTo>
                      <a:pt x="2379" y="1779"/>
                    </a:lnTo>
                    <a:lnTo>
                      <a:pt x="2382" y="1781"/>
                    </a:lnTo>
                    <a:lnTo>
                      <a:pt x="2382" y="1783"/>
                    </a:lnTo>
                    <a:lnTo>
                      <a:pt x="2384" y="1783"/>
                    </a:lnTo>
                    <a:lnTo>
                      <a:pt x="2384" y="1785"/>
                    </a:lnTo>
                    <a:lnTo>
                      <a:pt x="2386" y="1787"/>
                    </a:lnTo>
                    <a:lnTo>
                      <a:pt x="2386" y="1789"/>
                    </a:lnTo>
                    <a:lnTo>
                      <a:pt x="2388" y="1791"/>
                    </a:lnTo>
                    <a:lnTo>
                      <a:pt x="2388" y="1791"/>
                    </a:lnTo>
                    <a:lnTo>
                      <a:pt x="2388" y="1793"/>
                    </a:lnTo>
                    <a:lnTo>
                      <a:pt x="2390" y="1795"/>
                    </a:lnTo>
                    <a:lnTo>
                      <a:pt x="2390" y="1797"/>
                    </a:lnTo>
                    <a:lnTo>
                      <a:pt x="2392" y="1797"/>
                    </a:lnTo>
                    <a:lnTo>
                      <a:pt x="2394" y="1799"/>
                    </a:lnTo>
                    <a:lnTo>
                      <a:pt x="2394" y="1801"/>
                    </a:lnTo>
                    <a:lnTo>
                      <a:pt x="2397" y="1803"/>
                    </a:lnTo>
                    <a:lnTo>
                      <a:pt x="2397" y="1803"/>
                    </a:lnTo>
                    <a:lnTo>
                      <a:pt x="2399" y="1805"/>
                    </a:lnTo>
                    <a:lnTo>
                      <a:pt x="2399" y="1807"/>
                    </a:lnTo>
                    <a:lnTo>
                      <a:pt x="2401" y="1809"/>
                    </a:lnTo>
                    <a:lnTo>
                      <a:pt x="2401" y="1809"/>
                    </a:lnTo>
                    <a:lnTo>
                      <a:pt x="2401" y="1811"/>
                    </a:lnTo>
                    <a:lnTo>
                      <a:pt x="2403" y="1813"/>
                    </a:lnTo>
                    <a:lnTo>
                      <a:pt x="2403" y="1815"/>
                    </a:lnTo>
                    <a:lnTo>
                      <a:pt x="2405" y="1817"/>
                    </a:lnTo>
                    <a:lnTo>
                      <a:pt x="2405" y="1819"/>
                    </a:lnTo>
                    <a:lnTo>
                      <a:pt x="2407" y="1819"/>
                    </a:lnTo>
                    <a:lnTo>
                      <a:pt x="2407" y="1821"/>
                    </a:lnTo>
                    <a:lnTo>
                      <a:pt x="2410" y="1823"/>
                    </a:lnTo>
                    <a:lnTo>
                      <a:pt x="2410" y="1825"/>
                    </a:lnTo>
                    <a:lnTo>
                      <a:pt x="2412" y="1825"/>
                    </a:lnTo>
                    <a:lnTo>
                      <a:pt x="2412" y="1827"/>
                    </a:lnTo>
                    <a:lnTo>
                      <a:pt x="2414" y="1829"/>
                    </a:lnTo>
                    <a:lnTo>
                      <a:pt x="2414" y="1831"/>
                    </a:lnTo>
                    <a:lnTo>
                      <a:pt x="2416" y="1831"/>
                    </a:lnTo>
                    <a:lnTo>
                      <a:pt x="2418" y="1833"/>
                    </a:lnTo>
                    <a:lnTo>
                      <a:pt x="2418" y="1835"/>
                    </a:lnTo>
                    <a:lnTo>
                      <a:pt x="2420" y="1835"/>
                    </a:lnTo>
                    <a:lnTo>
                      <a:pt x="2420" y="1837"/>
                    </a:lnTo>
                    <a:lnTo>
                      <a:pt x="2422" y="1839"/>
                    </a:lnTo>
                    <a:lnTo>
                      <a:pt x="2422" y="1841"/>
                    </a:lnTo>
                    <a:lnTo>
                      <a:pt x="2425" y="1841"/>
                    </a:lnTo>
                    <a:lnTo>
                      <a:pt x="2427" y="1843"/>
                    </a:lnTo>
                    <a:lnTo>
                      <a:pt x="2427" y="1845"/>
                    </a:lnTo>
                    <a:lnTo>
                      <a:pt x="2429" y="1845"/>
                    </a:lnTo>
                    <a:lnTo>
                      <a:pt x="2431" y="1847"/>
                    </a:lnTo>
                    <a:lnTo>
                      <a:pt x="2431" y="1849"/>
                    </a:lnTo>
                    <a:lnTo>
                      <a:pt x="2433" y="1849"/>
                    </a:lnTo>
                    <a:lnTo>
                      <a:pt x="2435" y="1851"/>
                    </a:lnTo>
                    <a:lnTo>
                      <a:pt x="2435" y="1853"/>
                    </a:lnTo>
                    <a:lnTo>
                      <a:pt x="2437" y="1853"/>
                    </a:lnTo>
                    <a:lnTo>
                      <a:pt x="2437" y="1855"/>
                    </a:lnTo>
                    <a:lnTo>
                      <a:pt x="2440" y="1855"/>
                    </a:lnTo>
                    <a:lnTo>
                      <a:pt x="2442" y="1857"/>
                    </a:lnTo>
                    <a:lnTo>
                      <a:pt x="2442" y="1859"/>
                    </a:lnTo>
                    <a:lnTo>
                      <a:pt x="2444" y="1861"/>
                    </a:lnTo>
                    <a:lnTo>
                      <a:pt x="2444" y="1861"/>
                    </a:lnTo>
                    <a:lnTo>
                      <a:pt x="2446" y="1863"/>
                    </a:lnTo>
                    <a:lnTo>
                      <a:pt x="2448" y="1865"/>
                    </a:lnTo>
                    <a:lnTo>
                      <a:pt x="2448" y="1865"/>
                    </a:lnTo>
                    <a:lnTo>
                      <a:pt x="2450" y="1867"/>
                    </a:lnTo>
                    <a:lnTo>
                      <a:pt x="2450" y="1869"/>
                    </a:lnTo>
                    <a:lnTo>
                      <a:pt x="2452" y="1869"/>
                    </a:lnTo>
                    <a:lnTo>
                      <a:pt x="2455" y="1871"/>
                    </a:lnTo>
                    <a:lnTo>
                      <a:pt x="2455" y="1873"/>
                    </a:lnTo>
                    <a:lnTo>
                      <a:pt x="2457" y="1873"/>
                    </a:lnTo>
                    <a:lnTo>
                      <a:pt x="2459" y="1875"/>
                    </a:lnTo>
                    <a:lnTo>
                      <a:pt x="2461" y="1875"/>
                    </a:lnTo>
                    <a:lnTo>
                      <a:pt x="2461" y="1877"/>
                    </a:lnTo>
                    <a:lnTo>
                      <a:pt x="2463" y="1877"/>
                    </a:lnTo>
                    <a:lnTo>
                      <a:pt x="2461" y="1879"/>
                    </a:lnTo>
                    <a:lnTo>
                      <a:pt x="2463" y="1879"/>
                    </a:lnTo>
                    <a:lnTo>
                      <a:pt x="2465" y="1877"/>
                    </a:lnTo>
                    <a:lnTo>
                      <a:pt x="2465" y="1879"/>
                    </a:lnTo>
                    <a:lnTo>
                      <a:pt x="2468" y="1881"/>
                    </a:lnTo>
                    <a:lnTo>
                      <a:pt x="2468" y="1881"/>
                    </a:lnTo>
                    <a:lnTo>
                      <a:pt x="2470" y="1883"/>
                    </a:lnTo>
                    <a:lnTo>
                      <a:pt x="2472" y="1885"/>
                    </a:lnTo>
                    <a:lnTo>
                      <a:pt x="2472" y="1885"/>
                    </a:lnTo>
                    <a:lnTo>
                      <a:pt x="2474" y="1887"/>
                    </a:lnTo>
                    <a:lnTo>
                      <a:pt x="2476" y="1887"/>
                    </a:lnTo>
                    <a:lnTo>
                      <a:pt x="2476" y="1889"/>
                    </a:lnTo>
                    <a:lnTo>
                      <a:pt x="2478" y="1891"/>
                    </a:lnTo>
                    <a:lnTo>
                      <a:pt x="2480" y="1891"/>
                    </a:lnTo>
                    <a:lnTo>
                      <a:pt x="2483" y="1893"/>
                    </a:lnTo>
                    <a:lnTo>
                      <a:pt x="2485" y="1893"/>
                    </a:lnTo>
                    <a:lnTo>
                      <a:pt x="2485" y="1895"/>
                    </a:lnTo>
                    <a:lnTo>
                      <a:pt x="2487" y="1895"/>
                    </a:lnTo>
                    <a:lnTo>
                      <a:pt x="2489" y="1897"/>
                    </a:lnTo>
                    <a:lnTo>
                      <a:pt x="2489" y="1897"/>
                    </a:lnTo>
                    <a:lnTo>
                      <a:pt x="2491" y="1899"/>
                    </a:lnTo>
                    <a:lnTo>
                      <a:pt x="2493" y="1899"/>
                    </a:lnTo>
                    <a:lnTo>
                      <a:pt x="2495" y="1901"/>
                    </a:lnTo>
                    <a:lnTo>
                      <a:pt x="2498" y="1901"/>
                    </a:lnTo>
                    <a:lnTo>
                      <a:pt x="2498" y="1903"/>
                    </a:lnTo>
                    <a:lnTo>
                      <a:pt x="2500" y="1903"/>
                    </a:lnTo>
                    <a:lnTo>
                      <a:pt x="2502" y="1905"/>
                    </a:lnTo>
                    <a:lnTo>
                      <a:pt x="2504" y="1905"/>
                    </a:lnTo>
                    <a:lnTo>
                      <a:pt x="2506" y="1907"/>
                    </a:lnTo>
                    <a:lnTo>
                      <a:pt x="2506" y="1907"/>
                    </a:lnTo>
                    <a:lnTo>
                      <a:pt x="2508" y="1909"/>
                    </a:lnTo>
                    <a:lnTo>
                      <a:pt x="2510" y="1909"/>
                    </a:lnTo>
                    <a:lnTo>
                      <a:pt x="2513" y="1911"/>
                    </a:lnTo>
                    <a:lnTo>
                      <a:pt x="2515" y="1911"/>
                    </a:lnTo>
                    <a:lnTo>
                      <a:pt x="2515" y="1911"/>
                    </a:lnTo>
                    <a:lnTo>
                      <a:pt x="2517" y="1911"/>
                    </a:lnTo>
                    <a:lnTo>
                      <a:pt x="2519" y="1913"/>
                    </a:lnTo>
                    <a:lnTo>
                      <a:pt x="2521" y="1913"/>
                    </a:lnTo>
                    <a:lnTo>
                      <a:pt x="2521" y="1915"/>
                    </a:lnTo>
                    <a:lnTo>
                      <a:pt x="2523" y="1917"/>
                    </a:lnTo>
                    <a:lnTo>
                      <a:pt x="2523" y="1917"/>
                    </a:lnTo>
                    <a:lnTo>
                      <a:pt x="2526" y="1919"/>
                    </a:lnTo>
                    <a:lnTo>
                      <a:pt x="2528" y="1919"/>
                    </a:lnTo>
                    <a:lnTo>
                      <a:pt x="2530" y="1919"/>
                    </a:lnTo>
                    <a:lnTo>
                      <a:pt x="2532" y="1921"/>
                    </a:lnTo>
                    <a:lnTo>
                      <a:pt x="2532" y="1921"/>
                    </a:lnTo>
                    <a:lnTo>
                      <a:pt x="2530" y="1921"/>
                    </a:lnTo>
                    <a:lnTo>
                      <a:pt x="2530" y="1919"/>
                    </a:lnTo>
                    <a:lnTo>
                      <a:pt x="2528" y="1919"/>
                    </a:lnTo>
                    <a:lnTo>
                      <a:pt x="2528" y="1921"/>
                    </a:lnTo>
                    <a:lnTo>
                      <a:pt x="2528" y="1923"/>
                    </a:lnTo>
                    <a:lnTo>
                      <a:pt x="2528" y="1925"/>
                    </a:lnTo>
                    <a:lnTo>
                      <a:pt x="2530" y="1923"/>
                    </a:lnTo>
                    <a:lnTo>
                      <a:pt x="2532" y="1923"/>
                    </a:lnTo>
                    <a:lnTo>
                      <a:pt x="2532" y="1923"/>
                    </a:lnTo>
                    <a:lnTo>
                      <a:pt x="2530" y="1923"/>
                    </a:lnTo>
                    <a:lnTo>
                      <a:pt x="2528" y="1925"/>
                    </a:lnTo>
                    <a:lnTo>
                      <a:pt x="2530" y="1927"/>
                    </a:lnTo>
                    <a:lnTo>
                      <a:pt x="2532" y="1927"/>
                    </a:lnTo>
                    <a:lnTo>
                      <a:pt x="2534" y="1929"/>
                    </a:lnTo>
                    <a:lnTo>
                      <a:pt x="2534" y="1929"/>
                    </a:lnTo>
                    <a:lnTo>
                      <a:pt x="2534" y="1931"/>
                    </a:lnTo>
                    <a:lnTo>
                      <a:pt x="2534" y="1933"/>
                    </a:lnTo>
                    <a:lnTo>
                      <a:pt x="2536" y="1935"/>
                    </a:lnTo>
                    <a:lnTo>
                      <a:pt x="2538" y="1935"/>
                    </a:lnTo>
                    <a:lnTo>
                      <a:pt x="2538" y="1937"/>
                    </a:lnTo>
                    <a:lnTo>
                      <a:pt x="2541" y="1939"/>
                    </a:lnTo>
                    <a:lnTo>
                      <a:pt x="2541" y="1937"/>
                    </a:lnTo>
                    <a:lnTo>
                      <a:pt x="2541" y="1939"/>
                    </a:lnTo>
                    <a:lnTo>
                      <a:pt x="2543" y="1941"/>
                    </a:lnTo>
                    <a:lnTo>
                      <a:pt x="2545" y="1941"/>
                    </a:lnTo>
                    <a:lnTo>
                      <a:pt x="2547" y="1942"/>
                    </a:lnTo>
                    <a:lnTo>
                      <a:pt x="2547" y="1942"/>
                    </a:lnTo>
                    <a:lnTo>
                      <a:pt x="2549" y="1944"/>
                    </a:lnTo>
                    <a:lnTo>
                      <a:pt x="2551" y="1944"/>
                    </a:lnTo>
                    <a:lnTo>
                      <a:pt x="2553" y="1946"/>
                    </a:lnTo>
                    <a:lnTo>
                      <a:pt x="2553" y="1946"/>
                    </a:lnTo>
                    <a:lnTo>
                      <a:pt x="2556" y="1948"/>
                    </a:lnTo>
                    <a:lnTo>
                      <a:pt x="2558" y="1950"/>
                    </a:lnTo>
                    <a:lnTo>
                      <a:pt x="2558" y="1950"/>
                    </a:lnTo>
                    <a:lnTo>
                      <a:pt x="2560" y="1952"/>
                    </a:lnTo>
                    <a:lnTo>
                      <a:pt x="2560" y="1954"/>
                    </a:lnTo>
                    <a:lnTo>
                      <a:pt x="2560" y="1956"/>
                    </a:lnTo>
                    <a:lnTo>
                      <a:pt x="2560" y="1956"/>
                    </a:lnTo>
                    <a:lnTo>
                      <a:pt x="2562" y="1958"/>
                    </a:lnTo>
                    <a:lnTo>
                      <a:pt x="2562" y="1960"/>
                    </a:lnTo>
                    <a:lnTo>
                      <a:pt x="2564" y="1962"/>
                    </a:lnTo>
                    <a:lnTo>
                      <a:pt x="2566" y="1962"/>
                    </a:lnTo>
                    <a:lnTo>
                      <a:pt x="2568" y="1964"/>
                    </a:lnTo>
                    <a:lnTo>
                      <a:pt x="2571" y="1964"/>
                    </a:lnTo>
                    <a:lnTo>
                      <a:pt x="2571" y="1964"/>
                    </a:lnTo>
                    <a:lnTo>
                      <a:pt x="2573" y="1966"/>
                    </a:lnTo>
                    <a:lnTo>
                      <a:pt x="2575" y="1966"/>
                    </a:lnTo>
                    <a:lnTo>
                      <a:pt x="2575" y="1966"/>
                    </a:lnTo>
                    <a:lnTo>
                      <a:pt x="2575" y="1966"/>
                    </a:lnTo>
                    <a:lnTo>
                      <a:pt x="2577" y="1968"/>
                    </a:lnTo>
                    <a:lnTo>
                      <a:pt x="2579" y="1968"/>
                    </a:lnTo>
                    <a:lnTo>
                      <a:pt x="2579" y="1970"/>
                    </a:lnTo>
                    <a:lnTo>
                      <a:pt x="2581" y="1970"/>
                    </a:lnTo>
                    <a:lnTo>
                      <a:pt x="2583" y="1972"/>
                    </a:lnTo>
                    <a:lnTo>
                      <a:pt x="2586" y="1972"/>
                    </a:lnTo>
                    <a:lnTo>
                      <a:pt x="2588" y="1974"/>
                    </a:lnTo>
                    <a:lnTo>
                      <a:pt x="2588" y="1974"/>
                    </a:lnTo>
                    <a:lnTo>
                      <a:pt x="2590" y="1974"/>
                    </a:lnTo>
                    <a:lnTo>
                      <a:pt x="2592" y="1976"/>
                    </a:lnTo>
                    <a:lnTo>
                      <a:pt x="2594" y="1976"/>
                    </a:lnTo>
                    <a:lnTo>
                      <a:pt x="2596" y="1978"/>
                    </a:lnTo>
                    <a:lnTo>
                      <a:pt x="2596" y="1978"/>
                    </a:lnTo>
                    <a:lnTo>
                      <a:pt x="2599" y="1978"/>
                    </a:lnTo>
                    <a:lnTo>
                      <a:pt x="2601" y="1980"/>
                    </a:lnTo>
                    <a:lnTo>
                      <a:pt x="2603" y="1980"/>
                    </a:lnTo>
                    <a:lnTo>
                      <a:pt x="2605" y="1980"/>
                    </a:lnTo>
                    <a:lnTo>
                      <a:pt x="2607" y="1982"/>
                    </a:lnTo>
                    <a:lnTo>
                      <a:pt x="2609" y="1982"/>
                    </a:lnTo>
                    <a:lnTo>
                      <a:pt x="2611" y="1982"/>
                    </a:lnTo>
                    <a:lnTo>
                      <a:pt x="2611" y="1982"/>
                    </a:lnTo>
                    <a:lnTo>
                      <a:pt x="2614" y="1984"/>
                    </a:lnTo>
                    <a:lnTo>
                      <a:pt x="2616" y="1984"/>
                    </a:lnTo>
                    <a:lnTo>
                      <a:pt x="2618" y="1984"/>
                    </a:lnTo>
                    <a:lnTo>
                      <a:pt x="2620" y="1986"/>
                    </a:lnTo>
                    <a:lnTo>
                      <a:pt x="2622" y="1986"/>
                    </a:lnTo>
                    <a:lnTo>
                      <a:pt x="2624" y="1986"/>
                    </a:lnTo>
                    <a:lnTo>
                      <a:pt x="2624" y="1988"/>
                    </a:lnTo>
                    <a:lnTo>
                      <a:pt x="2626" y="1988"/>
                    </a:lnTo>
                    <a:lnTo>
                      <a:pt x="2629" y="1988"/>
                    </a:lnTo>
                    <a:lnTo>
                      <a:pt x="2631" y="1990"/>
                    </a:lnTo>
                    <a:lnTo>
                      <a:pt x="2631" y="1988"/>
                    </a:lnTo>
                    <a:lnTo>
                      <a:pt x="2633" y="1990"/>
                    </a:lnTo>
                    <a:lnTo>
                      <a:pt x="2633" y="1988"/>
                    </a:lnTo>
                    <a:lnTo>
                      <a:pt x="2633" y="1988"/>
                    </a:lnTo>
                    <a:lnTo>
                      <a:pt x="2633" y="1988"/>
                    </a:lnTo>
                    <a:lnTo>
                      <a:pt x="2635" y="1990"/>
                    </a:lnTo>
                    <a:lnTo>
                      <a:pt x="2635" y="1992"/>
                    </a:lnTo>
                    <a:lnTo>
                      <a:pt x="2635" y="1992"/>
                    </a:lnTo>
                    <a:lnTo>
                      <a:pt x="2635" y="1996"/>
                    </a:lnTo>
                    <a:lnTo>
                      <a:pt x="2635" y="1998"/>
                    </a:lnTo>
                    <a:lnTo>
                      <a:pt x="2635" y="2000"/>
                    </a:lnTo>
                    <a:lnTo>
                      <a:pt x="2635" y="2000"/>
                    </a:lnTo>
                    <a:lnTo>
                      <a:pt x="2635" y="2002"/>
                    </a:lnTo>
                    <a:lnTo>
                      <a:pt x="2635" y="2004"/>
                    </a:lnTo>
                    <a:lnTo>
                      <a:pt x="2637" y="2006"/>
                    </a:lnTo>
                    <a:lnTo>
                      <a:pt x="2637" y="2008"/>
                    </a:lnTo>
                    <a:lnTo>
                      <a:pt x="2637" y="2010"/>
                    </a:lnTo>
                    <a:lnTo>
                      <a:pt x="2637" y="2012"/>
                    </a:lnTo>
                    <a:lnTo>
                      <a:pt x="2637" y="2012"/>
                    </a:lnTo>
                    <a:lnTo>
                      <a:pt x="2637" y="2014"/>
                    </a:lnTo>
                    <a:lnTo>
                      <a:pt x="2637" y="2016"/>
                    </a:lnTo>
                    <a:lnTo>
                      <a:pt x="2637" y="2018"/>
                    </a:lnTo>
                    <a:lnTo>
                      <a:pt x="2639" y="2018"/>
                    </a:lnTo>
                    <a:lnTo>
                      <a:pt x="2639" y="2020"/>
                    </a:lnTo>
                    <a:lnTo>
                      <a:pt x="2641" y="2022"/>
                    </a:lnTo>
                    <a:lnTo>
                      <a:pt x="2644" y="2022"/>
                    </a:lnTo>
                    <a:lnTo>
                      <a:pt x="2644" y="2024"/>
                    </a:lnTo>
                    <a:lnTo>
                      <a:pt x="2646" y="2024"/>
                    </a:lnTo>
                    <a:lnTo>
                      <a:pt x="2648" y="2026"/>
                    </a:lnTo>
                    <a:lnTo>
                      <a:pt x="2650" y="2026"/>
                    </a:lnTo>
                    <a:lnTo>
                      <a:pt x="2652" y="2028"/>
                    </a:lnTo>
                    <a:lnTo>
                      <a:pt x="2652" y="2028"/>
                    </a:lnTo>
                    <a:lnTo>
                      <a:pt x="2654" y="2028"/>
                    </a:lnTo>
                    <a:lnTo>
                      <a:pt x="2659" y="2030"/>
                    </a:lnTo>
                    <a:lnTo>
                      <a:pt x="2661" y="2030"/>
                    </a:lnTo>
                    <a:lnTo>
                      <a:pt x="2663" y="2030"/>
                    </a:lnTo>
                    <a:lnTo>
                      <a:pt x="2663" y="2032"/>
                    </a:lnTo>
                    <a:lnTo>
                      <a:pt x="2663" y="2032"/>
                    </a:lnTo>
                    <a:lnTo>
                      <a:pt x="2665" y="2032"/>
                    </a:lnTo>
                    <a:lnTo>
                      <a:pt x="2667" y="2034"/>
                    </a:lnTo>
                    <a:lnTo>
                      <a:pt x="2669" y="2034"/>
                    </a:lnTo>
                    <a:lnTo>
                      <a:pt x="2669" y="2036"/>
                    </a:lnTo>
                    <a:lnTo>
                      <a:pt x="2672" y="2036"/>
                    </a:lnTo>
                    <a:lnTo>
                      <a:pt x="2674" y="2038"/>
                    </a:lnTo>
                    <a:lnTo>
                      <a:pt x="2676" y="2038"/>
                    </a:lnTo>
                    <a:lnTo>
                      <a:pt x="2678" y="2040"/>
                    </a:lnTo>
                    <a:lnTo>
                      <a:pt x="2678" y="2040"/>
                    </a:lnTo>
                    <a:lnTo>
                      <a:pt x="2680" y="2042"/>
                    </a:lnTo>
                    <a:lnTo>
                      <a:pt x="2682" y="2042"/>
                    </a:lnTo>
                    <a:lnTo>
                      <a:pt x="2684" y="2042"/>
                    </a:lnTo>
                    <a:lnTo>
                      <a:pt x="2687" y="2044"/>
                    </a:lnTo>
                    <a:lnTo>
                      <a:pt x="2689" y="2044"/>
                    </a:lnTo>
                    <a:lnTo>
                      <a:pt x="2689" y="2044"/>
                    </a:lnTo>
                    <a:lnTo>
                      <a:pt x="2691" y="2046"/>
                    </a:lnTo>
                    <a:lnTo>
                      <a:pt x="2693" y="2046"/>
                    </a:lnTo>
                    <a:lnTo>
                      <a:pt x="2695" y="2046"/>
                    </a:lnTo>
                    <a:lnTo>
                      <a:pt x="2697" y="2048"/>
                    </a:lnTo>
                    <a:lnTo>
                      <a:pt x="2699" y="2048"/>
                    </a:lnTo>
                    <a:lnTo>
                      <a:pt x="2702" y="2048"/>
                    </a:lnTo>
                    <a:lnTo>
                      <a:pt x="2704" y="2048"/>
                    </a:lnTo>
                    <a:lnTo>
                      <a:pt x="2706" y="2048"/>
                    </a:lnTo>
                    <a:lnTo>
                      <a:pt x="2708" y="2050"/>
                    </a:lnTo>
                    <a:lnTo>
                      <a:pt x="2708" y="2050"/>
                    </a:lnTo>
                    <a:lnTo>
                      <a:pt x="2710" y="2050"/>
                    </a:lnTo>
                    <a:lnTo>
                      <a:pt x="2712" y="2050"/>
                    </a:lnTo>
                    <a:lnTo>
                      <a:pt x="2714" y="2050"/>
                    </a:lnTo>
                    <a:lnTo>
                      <a:pt x="2717" y="2050"/>
                    </a:lnTo>
                    <a:lnTo>
                      <a:pt x="2719" y="2052"/>
                    </a:lnTo>
                    <a:lnTo>
                      <a:pt x="2721" y="2052"/>
                    </a:lnTo>
                    <a:lnTo>
                      <a:pt x="2723" y="2052"/>
                    </a:lnTo>
                    <a:lnTo>
                      <a:pt x="2725" y="2052"/>
                    </a:lnTo>
                    <a:lnTo>
                      <a:pt x="2727" y="2052"/>
                    </a:lnTo>
                    <a:lnTo>
                      <a:pt x="2730" y="2052"/>
                    </a:lnTo>
                    <a:lnTo>
                      <a:pt x="2730" y="2052"/>
                    </a:lnTo>
                    <a:lnTo>
                      <a:pt x="2732" y="2052"/>
                    </a:lnTo>
                    <a:lnTo>
                      <a:pt x="2734" y="2052"/>
                    </a:lnTo>
                    <a:lnTo>
                      <a:pt x="2734" y="2052"/>
                    </a:lnTo>
                    <a:lnTo>
                      <a:pt x="2734" y="2054"/>
                    </a:lnTo>
                    <a:lnTo>
                      <a:pt x="2734" y="2054"/>
                    </a:lnTo>
                    <a:lnTo>
                      <a:pt x="2734" y="2056"/>
                    </a:lnTo>
                    <a:lnTo>
                      <a:pt x="2734" y="2058"/>
                    </a:lnTo>
                    <a:lnTo>
                      <a:pt x="2736" y="2058"/>
                    </a:lnTo>
                    <a:lnTo>
                      <a:pt x="2738" y="2060"/>
                    </a:lnTo>
                    <a:lnTo>
                      <a:pt x="2740" y="2060"/>
                    </a:lnTo>
                    <a:lnTo>
                      <a:pt x="2742" y="2060"/>
                    </a:lnTo>
                    <a:lnTo>
                      <a:pt x="2742" y="2062"/>
                    </a:lnTo>
                    <a:lnTo>
                      <a:pt x="2745" y="2062"/>
                    </a:lnTo>
                    <a:lnTo>
                      <a:pt x="2747" y="2064"/>
                    </a:lnTo>
                    <a:lnTo>
                      <a:pt x="2747" y="2064"/>
                    </a:lnTo>
                    <a:lnTo>
                      <a:pt x="2749" y="2066"/>
                    </a:lnTo>
                    <a:lnTo>
                      <a:pt x="2751" y="2066"/>
                    </a:lnTo>
                    <a:lnTo>
                      <a:pt x="2753" y="2068"/>
                    </a:lnTo>
                    <a:lnTo>
                      <a:pt x="2753" y="2070"/>
                    </a:lnTo>
                    <a:lnTo>
                      <a:pt x="2755" y="2070"/>
                    </a:lnTo>
                    <a:lnTo>
                      <a:pt x="2755" y="2072"/>
                    </a:lnTo>
                    <a:lnTo>
                      <a:pt x="2757" y="2074"/>
                    </a:lnTo>
                    <a:lnTo>
                      <a:pt x="2760" y="2074"/>
                    </a:lnTo>
                    <a:lnTo>
                      <a:pt x="2760" y="2076"/>
                    </a:lnTo>
                    <a:lnTo>
                      <a:pt x="2762" y="2076"/>
                    </a:lnTo>
                    <a:lnTo>
                      <a:pt x="2764" y="2078"/>
                    </a:lnTo>
                    <a:lnTo>
                      <a:pt x="2766" y="2078"/>
                    </a:lnTo>
                    <a:lnTo>
                      <a:pt x="2768" y="2078"/>
                    </a:lnTo>
                    <a:lnTo>
                      <a:pt x="2770" y="2080"/>
                    </a:lnTo>
                    <a:lnTo>
                      <a:pt x="2772" y="2080"/>
                    </a:lnTo>
                    <a:lnTo>
                      <a:pt x="2775" y="2080"/>
                    </a:lnTo>
                    <a:lnTo>
                      <a:pt x="2775" y="2080"/>
                    </a:lnTo>
                    <a:lnTo>
                      <a:pt x="2777" y="2080"/>
                    </a:lnTo>
                    <a:lnTo>
                      <a:pt x="2781" y="2082"/>
                    </a:lnTo>
                    <a:lnTo>
                      <a:pt x="2783" y="2082"/>
                    </a:lnTo>
                    <a:lnTo>
                      <a:pt x="2785" y="2082"/>
                    </a:lnTo>
                    <a:lnTo>
                      <a:pt x="2788" y="2082"/>
                    </a:lnTo>
                    <a:lnTo>
                      <a:pt x="2790" y="2082"/>
                    </a:lnTo>
                    <a:lnTo>
                      <a:pt x="2792" y="2082"/>
                    </a:lnTo>
                    <a:lnTo>
                      <a:pt x="2794" y="2082"/>
                    </a:lnTo>
                    <a:lnTo>
                      <a:pt x="2796" y="2084"/>
                    </a:lnTo>
                    <a:lnTo>
                      <a:pt x="2796" y="2084"/>
                    </a:lnTo>
                    <a:lnTo>
                      <a:pt x="2798" y="2084"/>
                    </a:lnTo>
                    <a:lnTo>
                      <a:pt x="2800" y="2084"/>
                    </a:lnTo>
                    <a:lnTo>
                      <a:pt x="2803" y="2084"/>
                    </a:lnTo>
                    <a:lnTo>
                      <a:pt x="2805" y="2084"/>
                    </a:lnTo>
                    <a:lnTo>
                      <a:pt x="2807" y="2084"/>
                    </a:lnTo>
                    <a:lnTo>
                      <a:pt x="2809" y="2084"/>
                    </a:lnTo>
                    <a:lnTo>
                      <a:pt x="2811" y="2082"/>
                    </a:lnTo>
                    <a:lnTo>
                      <a:pt x="2813" y="2082"/>
                    </a:lnTo>
                    <a:lnTo>
                      <a:pt x="2815" y="2082"/>
                    </a:lnTo>
                    <a:lnTo>
                      <a:pt x="2818" y="2082"/>
                    </a:lnTo>
                    <a:lnTo>
                      <a:pt x="2820" y="2082"/>
                    </a:lnTo>
                    <a:lnTo>
                      <a:pt x="2822" y="2082"/>
                    </a:lnTo>
                    <a:lnTo>
                      <a:pt x="2824" y="2082"/>
                    </a:lnTo>
                    <a:lnTo>
                      <a:pt x="2824" y="2082"/>
                    </a:lnTo>
                    <a:lnTo>
                      <a:pt x="2826" y="2080"/>
                    </a:lnTo>
                    <a:lnTo>
                      <a:pt x="2828" y="2080"/>
                    </a:lnTo>
                    <a:lnTo>
                      <a:pt x="2830" y="2080"/>
                    </a:lnTo>
                    <a:lnTo>
                      <a:pt x="2833" y="2080"/>
                    </a:lnTo>
                    <a:lnTo>
                      <a:pt x="2835" y="2080"/>
                    </a:lnTo>
                    <a:lnTo>
                      <a:pt x="2837" y="2080"/>
                    </a:lnTo>
                    <a:lnTo>
                      <a:pt x="2839" y="2080"/>
                    </a:lnTo>
                    <a:lnTo>
                      <a:pt x="2841" y="2082"/>
                    </a:lnTo>
                    <a:lnTo>
                      <a:pt x="2843" y="2082"/>
                    </a:lnTo>
                    <a:lnTo>
                      <a:pt x="2845" y="2082"/>
                    </a:lnTo>
                    <a:lnTo>
                      <a:pt x="2848" y="2082"/>
                    </a:lnTo>
                    <a:lnTo>
                      <a:pt x="2848" y="2082"/>
                    </a:lnTo>
                    <a:lnTo>
                      <a:pt x="2850" y="2082"/>
                    </a:lnTo>
                    <a:lnTo>
                      <a:pt x="2850" y="2082"/>
                    </a:lnTo>
                    <a:lnTo>
                      <a:pt x="2852" y="2084"/>
                    </a:lnTo>
                    <a:lnTo>
                      <a:pt x="2854" y="2086"/>
                    </a:lnTo>
                    <a:lnTo>
                      <a:pt x="2856" y="2086"/>
                    </a:lnTo>
                    <a:lnTo>
                      <a:pt x="2858" y="2086"/>
                    </a:lnTo>
                    <a:lnTo>
                      <a:pt x="2861" y="2086"/>
                    </a:lnTo>
                    <a:lnTo>
                      <a:pt x="2861" y="2086"/>
                    </a:lnTo>
                    <a:lnTo>
                      <a:pt x="2863" y="2086"/>
                    </a:lnTo>
                    <a:lnTo>
                      <a:pt x="2865" y="2086"/>
                    </a:lnTo>
                    <a:lnTo>
                      <a:pt x="2867" y="2086"/>
                    </a:lnTo>
                    <a:lnTo>
                      <a:pt x="2869" y="2086"/>
                    </a:lnTo>
                    <a:lnTo>
                      <a:pt x="2871" y="2086"/>
                    </a:lnTo>
                    <a:lnTo>
                      <a:pt x="2873" y="2086"/>
                    </a:lnTo>
                    <a:lnTo>
                      <a:pt x="2876" y="2086"/>
                    </a:lnTo>
                    <a:lnTo>
                      <a:pt x="2878" y="2086"/>
                    </a:lnTo>
                    <a:lnTo>
                      <a:pt x="2880" y="2086"/>
                    </a:lnTo>
                    <a:lnTo>
                      <a:pt x="2882" y="2084"/>
                    </a:lnTo>
                    <a:lnTo>
                      <a:pt x="2884" y="2084"/>
                    </a:lnTo>
                    <a:lnTo>
                      <a:pt x="2886" y="2084"/>
                    </a:lnTo>
                    <a:lnTo>
                      <a:pt x="2886" y="2084"/>
                    </a:lnTo>
                    <a:lnTo>
                      <a:pt x="2888" y="2084"/>
                    </a:lnTo>
                    <a:lnTo>
                      <a:pt x="2891" y="2084"/>
                    </a:lnTo>
                    <a:lnTo>
                      <a:pt x="2893" y="2082"/>
                    </a:lnTo>
                    <a:lnTo>
                      <a:pt x="2895" y="2082"/>
                    </a:lnTo>
                    <a:lnTo>
                      <a:pt x="2897" y="2082"/>
                    </a:lnTo>
                    <a:lnTo>
                      <a:pt x="2899" y="2082"/>
                    </a:lnTo>
                    <a:lnTo>
                      <a:pt x="2901" y="2082"/>
                    </a:lnTo>
                    <a:lnTo>
                      <a:pt x="2903" y="2080"/>
                    </a:lnTo>
                    <a:lnTo>
                      <a:pt x="2906" y="2080"/>
                    </a:lnTo>
                    <a:lnTo>
                      <a:pt x="2908" y="2080"/>
                    </a:lnTo>
                    <a:lnTo>
                      <a:pt x="2908" y="2080"/>
                    </a:lnTo>
                    <a:lnTo>
                      <a:pt x="2910" y="2078"/>
                    </a:lnTo>
                    <a:lnTo>
                      <a:pt x="2912" y="2078"/>
                    </a:lnTo>
                    <a:lnTo>
                      <a:pt x="2914" y="2078"/>
                    </a:lnTo>
                    <a:lnTo>
                      <a:pt x="2916" y="2078"/>
                    </a:lnTo>
                    <a:lnTo>
                      <a:pt x="2919" y="2076"/>
                    </a:lnTo>
                    <a:lnTo>
                      <a:pt x="2921" y="2076"/>
                    </a:lnTo>
                    <a:lnTo>
                      <a:pt x="2923" y="2076"/>
                    </a:lnTo>
                    <a:lnTo>
                      <a:pt x="2925" y="2076"/>
                    </a:lnTo>
                    <a:lnTo>
                      <a:pt x="2925" y="2074"/>
                    </a:lnTo>
                    <a:lnTo>
                      <a:pt x="2927" y="2074"/>
                    </a:lnTo>
                    <a:lnTo>
                      <a:pt x="2929" y="2074"/>
                    </a:lnTo>
                    <a:lnTo>
                      <a:pt x="2931" y="2074"/>
                    </a:lnTo>
                    <a:lnTo>
                      <a:pt x="2934" y="2072"/>
                    </a:lnTo>
                    <a:lnTo>
                      <a:pt x="2936" y="2072"/>
                    </a:lnTo>
                    <a:lnTo>
                      <a:pt x="2938" y="2072"/>
                    </a:lnTo>
                    <a:lnTo>
                      <a:pt x="2940" y="2070"/>
                    </a:lnTo>
                    <a:lnTo>
                      <a:pt x="2940" y="2070"/>
                    </a:lnTo>
                    <a:lnTo>
                      <a:pt x="2942" y="2070"/>
                    </a:lnTo>
                    <a:lnTo>
                      <a:pt x="2944" y="2070"/>
                    </a:lnTo>
                    <a:lnTo>
                      <a:pt x="2946" y="2070"/>
                    </a:lnTo>
                    <a:lnTo>
                      <a:pt x="2949" y="2070"/>
                    </a:lnTo>
                    <a:lnTo>
                      <a:pt x="2949" y="2070"/>
                    </a:lnTo>
                    <a:lnTo>
                      <a:pt x="2951" y="2072"/>
                    </a:lnTo>
                    <a:lnTo>
                      <a:pt x="2953" y="2072"/>
                    </a:lnTo>
                    <a:lnTo>
                      <a:pt x="2955" y="2072"/>
                    </a:lnTo>
                    <a:lnTo>
                      <a:pt x="2957" y="2072"/>
                    </a:lnTo>
                    <a:lnTo>
                      <a:pt x="2957" y="2072"/>
                    </a:lnTo>
                    <a:lnTo>
                      <a:pt x="2959" y="2074"/>
                    </a:lnTo>
                    <a:lnTo>
                      <a:pt x="2959" y="2074"/>
                    </a:lnTo>
                    <a:lnTo>
                      <a:pt x="2961" y="2074"/>
                    </a:lnTo>
                    <a:lnTo>
                      <a:pt x="2964" y="2074"/>
                    </a:lnTo>
                    <a:lnTo>
                      <a:pt x="2966" y="2074"/>
                    </a:lnTo>
                    <a:lnTo>
                      <a:pt x="2968" y="2074"/>
                    </a:lnTo>
                    <a:lnTo>
                      <a:pt x="2970" y="2074"/>
                    </a:lnTo>
                    <a:lnTo>
                      <a:pt x="2972" y="2074"/>
                    </a:lnTo>
                    <a:lnTo>
                      <a:pt x="2974" y="2074"/>
                    </a:lnTo>
                    <a:lnTo>
                      <a:pt x="2976" y="2072"/>
                    </a:lnTo>
                    <a:lnTo>
                      <a:pt x="2976" y="2072"/>
                    </a:lnTo>
                    <a:lnTo>
                      <a:pt x="2979" y="2072"/>
                    </a:lnTo>
                    <a:lnTo>
                      <a:pt x="2981" y="2072"/>
                    </a:lnTo>
                    <a:lnTo>
                      <a:pt x="2983" y="2072"/>
                    </a:lnTo>
                    <a:lnTo>
                      <a:pt x="2985" y="2072"/>
                    </a:lnTo>
                    <a:lnTo>
                      <a:pt x="2987" y="2072"/>
                    </a:lnTo>
                    <a:lnTo>
                      <a:pt x="2989" y="2070"/>
                    </a:lnTo>
                    <a:lnTo>
                      <a:pt x="2992" y="2070"/>
                    </a:lnTo>
                    <a:lnTo>
                      <a:pt x="2994" y="2070"/>
                    </a:lnTo>
                    <a:lnTo>
                      <a:pt x="2996" y="2070"/>
                    </a:lnTo>
                    <a:lnTo>
                      <a:pt x="2998" y="2070"/>
                    </a:lnTo>
                    <a:lnTo>
                      <a:pt x="3000" y="2068"/>
                    </a:lnTo>
                    <a:lnTo>
                      <a:pt x="3000" y="2068"/>
                    </a:lnTo>
                    <a:lnTo>
                      <a:pt x="3002" y="2068"/>
                    </a:lnTo>
                    <a:lnTo>
                      <a:pt x="3004" y="2068"/>
                    </a:lnTo>
                    <a:lnTo>
                      <a:pt x="3007" y="2068"/>
                    </a:lnTo>
                    <a:lnTo>
                      <a:pt x="3009" y="2068"/>
                    </a:lnTo>
                    <a:lnTo>
                      <a:pt x="3011" y="2066"/>
                    </a:lnTo>
                    <a:lnTo>
                      <a:pt x="3013" y="2066"/>
                    </a:lnTo>
                    <a:lnTo>
                      <a:pt x="3015" y="2066"/>
                    </a:lnTo>
                    <a:lnTo>
                      <a:pt x="3017" y="2066"/>
                    </a:lnTo>
                    <a:lnTo>
                      <a:pt x="3019" y="2064"/>
                    </a:lnTo>
                    <a:lnTo>
                      <a:pt x="3019" y="2064"/>
                    </a:lnTo>
                    <a:lnTo>
                      <a:pt x="3022" y="2064"/>
                    </a:lnTo>
                    <a:lnTo>
                      <a:pt x="3024" y="2064"/>
                    </a:lnTo>
                    <a:lnTo>
                      <a:pt x="3026" y="2064"/>
                    </a:lnTo>
                    <a:lnTo>
                      <a:pt x="3028" y="2062"/>
                    </a:lnTo>
                    <a:lnTo>
                      <a:pt x="3030" y="2062"/>
                    </a:lnTo>
                    <a:lnTo>
                      <a:pt x="3032" y="2062"/>
                    </a:lnTo>
                    <a:lnTo>
                      <a:pt x="3034" y="2062"/>
                    </a:lnTo>
                    <a:lnTo>
                      <a:pt x="3037" y="2062"/>
                    </a:lnTo>
                    <a:lnTo>
                      <a:pt x="3037" y="2062"/>
                    </a:lnTo>
                    <a:lnTo>
                      <a:pt x="3039" y="2060"/>
                    </a:lnTo>
                    <a:lnTo>
                      <a:pt x="3041" y="2060"/>
                    </a:lnTo>
                    <a:lnTo>
                      <a:pt x="3043" y="2060"/>
                    </a:lnTo>
                    <a:lnTo>
                      <a:pt x="3045" y="2060"/>
                    </a:lnTo>
                    <a:lnTo>
                      <a:pt x="3047" y="2058"/>
                    </a:lnTo>
                    <a:lnTo>
                      <a:pt x="3050" y="2058"/>
                    </a:lnTo>
                    <a:lnTo>
                      <a:pt x="3052" y="2058"/>
                    </a:lnTo>
                    <a:lnTo>
                      <a:pt x="3054" y="2058"/>
                    </a:lnTo>
                    <a:lnTo>
                      <a:pt x="3054" y="2056"/>
                    </a:lnTo>
                    <a:lnTo>
                      <a:pt x="3056" y="2056"/>
                    </a:lnTo>
                    <a:lnTo>
                      <a:pt x="3058" y="2056"/>
                    </a:lnTo>
                    <a:lnTo>
                      <a:pt x="3060" y="2056"/>
                    </a:lnTo>
                    <a:lnTo>
                      <a:pt x="3062" y="2054"/>
                    </a:lnTo>
                    <a:lnTo>
                      <a:pt x="3065" y="2054"/>
                    </a:lnTo>
                    <a:lnTo>
                      <a:pt x="3065" y="2052"/>
                    </a:lnTo>
                    <a:lnTo>
                      <a:pt x="3067" y="2052"/>
                    </a:lnTo>
                    <a:lnTo>
                      <a:pt x="3069" y="2054"/>
                    </a:lnTo>
                    <a:lnTo>
                      <a:pt x="3069" y="2052"/>
                    </a:lnTo>
                    <a:lnTo>
                      <a:pt x="3071" y="2050"/>
                    </a:lnTo>
                    <a:lnTo>
                      <a:pt x="3071" y="2052"/>
                    </a:lnTo>
                    <a:lnTo>
                      <a:pt x="3073" y="2052"/>
                    </a:lnTo>
                    <a:lnTo>
                      <a:pt x="3073" y="2052"/>
                    </a:lnTo>
                    <a:lnTo>
                      <a:pt x="3075" y="2052"/>
                    </a:lnTo>
                    <a:lnTo>
                      <a:pt x="3077" y="2052"/>
                    </a:lnTo>
                    <a:lnTo>
                      <a:pt x="3077" y="2052"/>
                    </a:lnTo>
                    <a:lnTo>
                      <a:pt x="3080" y="2052"/>
                    </a:lnTo>
                    <a:lnTo>
                      <a:pt x="3082" y="2050"/>
                    </a:lnTo>
                    <a:lnTo>
                      <a:pt x="3082" y="2052"/>
                    </a:lnTo>
                    <a:lnTo>
                      <a:pt x="3084" y="2052"/>
                    </a:lnTo>
                    <a:lnTo>
                      <a:pt x="3084" y="2050"/>
                    </a:lnTo>
                    <a:lnTo>
                      <a:pt x="3086" y="2052"/>
                    </a:lnTo>
                    <a:lnTo>
                      <a:pt x="3086" y="2050"/>
                    </a:lnTo>
                    <a:lnTo>
                      <a:pt x="3088" y="2052"/>
                    </a:lnTo>
                    <a:lnTo>
                      <a:pt x="3088" y="2052"/>
                    </a:lnTo>
                    <a:lnTo>
                      <a:pt x="3090" y="2052"/>
                    </a:lnTo>
                    <a:lnTo>
                      <a:pt x="3090" y="2052"/>
                    </a:lnTo>
                    <a:lnTo>
                      <a:pt x="3092" y="2054"/>
                    </a:lnTo>
                    <a:lnTo>
                      <a:pt x="3095" y="2054"/>
                    </a:lnTo>
                    <a:lnTo>
                      <a:pt x="3095" y="2054"/>
                    </a:lnTo>
                    <a:lnTo>
                      <a:pt x="3097" y="2054"/>
                    </a:lnTo>
                    <a:lnTo>
                      <a:pt x="3097" y="2054"/>
                    </a:lnTo>
                    <a:lnTo>
                      <a:pt x="3097" y="2056"/>
                    </a:lnTo>
                    <a:lnTo>
                      <a:pt x="3099" y="2056"/>
                    </a:lnTo>
                    <a:lnTo>
                      <a:pt x="3101" y="2058"/>
                    </a:lnTo>
                    <a:lnTo>
                      <a:pt x="3101" y="2058"/>
                    </a:lnTo>
                    <a:lnTo>
                      <a:pt x="3103" y="2058"/>
                    </a:lnTo>
                    <a:lnTo>
                      <a:pt x="3103" y="2058"/>
                    </a:lnTo>
                    <a:lnTo>
                      <a:pt x="3105" y="2060"/>
                    </a:lnTo>
                    <a:lnTo>
                      <a:pt x="3105" y="2062"/>
                    </a:lnTo>
                    <a:lnTo>
                      <a:pt x="3107" y="2062"/>
                    </a:lnTo>
                    <a:lnTo>
                      <a:pt x="3110" y="2064"/>
                    </a:lnTo>
                    <a:lnTo>
                      <a:pt x="3112" y="2064"/>
                    </a:lnTo>
                    <a:lnTo>
                      <a:pt x="3112" y="2062"/>
                    </a:lnTo>
                    <a:lnTo>
                      <a:pt x="3114" y="2062"/>
                    </a:lnTo>
                    <a:lnTo>
                      <a:pt x="3114" y="2062"/>
                    </a:lnTo>
                    <a:lnTo>
                      <a:pt x="3116" y="2064"/>
                    </a:lnTo>
                    <a:lnTo>
                      <a:pt x="3118" y="2064"/>
                    </a:lnTo>
                    <a:lnTo>
                      <a:pt x="3118" y="2066"/>
                    </a:lnTo>
                    <a:lnTo>
                      <a:pt x="3118" y="2066"/>
                    </a:lnTo>
                    <a:lnTo>
                      <a:pt x="3118" y="2068"/>
                    </a:lnTo>
                    <a:lnTo>
                      <a:pt x="3118" y="2068"/>
                    </a:lnTo>
                    <a:lnTo>
                      <a:pt x="3120" y="2068"/>
                    </a:lnTo>
                    <a:lnTo>
                      <a:pt x="3120" y="2070"/>
                    </a:lnTo>
                    <a:lnTo>
                      <a:pt x="3123" y="2070"/>
                    </a:lnTo>
                    <a:lnTo>
                      <a:pt x="3123" y="2072"/>
                    </a:lnTo>
                    <a:lnTo>
                      <a:pt x="3123" y="2072"/>
                    </a:lnTo>
                    <a:lnTo>
                      <a:pt x="3125" y="2074"/>
                    </a:lnTo>
                    <a:lnTo>
                      <a:pt x="3127" y="2074"/>
                    </a:lnTo>
                    <a:lnTo>
                      <a:pt x="3129" y="2072"/>
                    </a:lnTo>
                    <a:lnTo>
                      <a:pt x="3129" y="2074"/>
                    </a:lnTo>
                    <a:lnTo>
                      <a:pt x="3129" y="2074"/>
                    </a:lnTo>
                    <a:lnTo>
                      <a:pt x="3129" y="2074"/>
                    </a:lnTo>
                    <a:lnTo>
                      <a:pt x="3129" y="2076"/>
                    </a:lnTo>
                    <a:lnTo>
                      <a:pt x="3127" y="2076"/>
                    </a:lnTo>
                    <a:lnTo>
                      <a:pt x="3127" y="2078"/>
                    </a:lnTo>
                    <a:lnTo>
                      <a:pt x="3127" y="2080"/>
                    </a:lnTo>
                    <a:lnTo>
                      <a:pt x="3127" y="2082"/>
                    </a:lnTo>
                    <a:lnTo>
                      <a:pt x="3127" y="2084"/>
                    </a:lnTo>
                    <a:lnTo>
                      <a:pt x="3129" y="2086"/>
                    </a:lnTo>
                    <a:lnTo>
                      <a:pt x="3129" y="2088"/>
                    </a:lnTo>
                    <a:lnTo>
                      <a:pt x="3129" y="2090"/>
                    </a:lnTo>
                    <a:lnTo>
                      <a:pt x="3131" y="2090"/>
                    </a:lnTo>
                    <a:lnTo>
                      <a:pt x="3131" y="2092"/>
                    </a:lnTo>
                    <a:lnTo>
                      <a:pt x="3133" y="2092"/>
                    </a:lnTo>
                    <a:lnTo>
                      <a:pt x="3133" y="2092"/>
                    </a:lnTo>
                    <a:lnTo>
                      <a:pt x="3133" y="2094"/>
                    </a:lnTo>
                    <a:lnTo>
                      <a:pt x="3133" y="2096"/>
                    </a:lnTo>
                    <a:lnTo>
                      <a:pt x="3133" y="2096"/>
                    </a:lnTo>
                    <a:lnTo>
                      <a:pt x="3133" y="2096"/>
                    </a:lnTo>
                    <a:lnTo>
                      <a:pt x="3135" y="2096"/>
                    </a:lnTo>
                    <a:lnTo>
                      <a:pt x="3135" y="2096"/>
                    </a:lnTo>
                    <a:lnTo>
                      <a:pt x="3138" y="2098"/>
                    </a:lnTo>
                    <a:lnTo>
                      <a:pt x="3135" y="2100"/>
                    </a:lnTo>
                    <a:lnTo>
                      <a:pt x="3135" y="2100"/>
                    </a:lnTo>
                    <a:lnTo>
                      <a:pt x="3135" y="2102"/>
                    </a:lnTo>
                    <a:lnTo>
                      <a:pt x="3138" y="2104"/>
                    </a:lnTo>
                    <a:lnTo>
                      <a:pt x="3135" y="2104"/>
                    </a:lnTo>
                    <a:lnTo>
                      <a:pt x="3138" y="2104"/>
                    </a:lnTo>
                    <a:lnTo>
                      <a:pt x="3138" y="2106"/>
                    </a:lnTo>
                    <a:lnTo>
                      <a:pt x="3138" y="2108"/>
                    </a:lnTo>
                    <a:lnTo>
                      <a:pt x="3135" y="2108"/>
                    </a:lnTo>
                    <a:lnTo>
                      <a:pt x="3138" y="2108"/>
                    </a:lnTo>
                    <a:lnTo>
                      <a:pt x="3138" y="2110"/>
                    </a:lnTo>
                    <a:lnTo>
                      <a:pt x="3138" y="2112"/>
                    </a:lnTo>
                    <a:lnTo>
                      <a:pt x="3135" y="2112"/>
                    </a:lnTo>
                    <a:lnTo>
                      <a:pt x="3135" y="2114"/>
                    </a:lnTo>
                    <a:lnTo>
                      <a:pt x="3135" y="2116"/>
                    </a:lnTo>
                    <a:lnTo>
                      <a:pt x="3138" y="2116"/>
                    </a:lnTo>
                    <a:lnTo>
                      <a:pt x="3135" y="2116"/>
                    </a:lnTo>
                    <a:lnTo>
                      <a:pt x="3135" y="2118"/>
                    </a:lnTo>
                    <a:lnTo>
                      <a:pt x="3135" y="2120"/>
                    </a:lnTo>
                    <a:lnTo>
                      <a:pt x="3135" y="2120"/>
                    </a:lnTo>
                    <a:lnTo>
                      <a:pt x="3133" y="2122"/>
                    </a:lnTo>
                    <a:lnTo>
                      <a:pt x="3133" y="2122"/>
                    </a:lnTo>
                    <a:lnTo>
                      <a:pt x="3131" y="2122"/>
                    </a:lnTo>
                    <a:lnTo>
                      <a:pt x="3129" y="2124"/>
                    </a:lnTo>
                    <a:lnTo>
                      <a:pt x="3129" y="2124"/>
                    </a:lnTo>
                    <a:lnTo>
                      <a:pt x="3129" y="2126"/>
                    </a:lnTo>
                    <a:lnTo>
                      <a:pt x="3129" y="2128"/>
                    </a:lnTo>
                    <a:lnTo>
                      <a:pt x="3127" y="2128"/>
                    </a:lnTo>
                    <a:lnTo>
                      <a:pt x="3125" y="2130"/>
                    </a:lnTo>
                    <a:lnTo>
                      <a:pt x="3123" y="2130"/>
                    </a:lnTo>
                    <a:lnTo>
                      <a:pt x="3123" y="2132"/>
                    </a:lnTo>
                    <a:lnTo>
                      <a:pt x="3123" y="2134"/>
                    </a:lnTo>
                    <a:lnTo>
                      <a:pt x="3120" y="2134"/>
                    </a:lnTo>
                    <a:lnTo>
                      <a:pt x="3120" y="2134"/>
                    </a:lnTo>
                    <a:lnTo>
                      <a:pt x="3118" y="2136"/>
                    </a:lnTo>
                    <a:lnTo>
                      <a:pt x="3114" y="2136"/>
                    </a:lnTo>
                    <a:lnTo>
                      <a:pt x="3114" y="2138"/>
                    </a:lnTo>
                    <a:lnTo>
                      <a:pt x="3114" y="2140"/>
                    </a:lnTo>
                    <a:lnTo>
                      <a:pt x="3112" y="2138"/>
                    </a:lnTo>
                    <a:lnTo>
                      <a:pt x="3110" y="2140"/>
                    </a:lnTo>
                    <a:lnTo>
                      <a:pt x="3107" y="2142"/>
                    </a:lnTo>
                    <a:lnTo>
                      <a:pt x="3107" y="2142"/>
                    </a:lnTo>
                    <a:lnTo>
                      <a:pt x="3105" y="2144"/>
                    </a:lnTo>
                    <a:lnTo>
                      <a:pt x="3105" y="2146"/>
                    </a:lnTo>
                    <a:lnTo>
                      <a:pt x="3103" y="2146"/>
                    </a:lnTo>
                    <a:lnTo>
                      <a:pt x="3101" y="2148"/>
                    </a:lnTo>
                    <a:lnTo>
                      <a:pt x="3101" y="2148"/>
                    </a:lnTo>
                    <a:lnTo>
                      <a:pt x="3099" y="2150"/>
                    </a:lnTo>
                    <a:lnTo>
                      <a:pt x="3099" y="2150"/>
                    </a:lnTo>
                    <a:lnTo>
                      <a:pt x="3099" y="2152"/>
                    </a:lnTo>
                    <a:lnTo>
                      <a:pt x="3097" y="2154"/>
                    </a:lnTo>
                    <a:lnTo>
                      <a:pt x="3097" y="2156"/>
                    </a:lnTo>
                    <a:lnTo>
                      <a:pt x="3095" y="2156"/>
                    </a:lnTo>
                    <a:lnTo>
                      <a:pt x="3095" y="2158"/>
                    </a:lnTo>
                    <a:lnTo>
                      <a:pt x="3092" y="2158"/>
                    </a:lnTo>
                    <a:lnTo>
                      <a:pt x="3090" y="2160"/>
                    </a:lnTo>
                    <a:lnTo>
                      <a:pt x="3090" y="2160"/>
                    </a:lnTo>
                    <a:lnTo>
                      <a:pt x="3088" y="2162"/>
                    </a:lnTo>
                    <a:lnTo>
                      <a:pt x="3088" y="2164"/>
                    </a:lnTo>
                    <a:lnTo>
                      <a:pt x="3086" y="2164"/>
                    </a:lnTo>
                    <a:lnTo>
                      <a:pt x="3084" y="2164"/>
                    </a:lnTo>
                    <a:lnTo>
                      <a:pt x="3082" y="2166"/>
                    </a:lnTo>
                    <a:lnTo>
                      <a:pt x="3082" y="2168"/>
                    </a:lnTo>
                    <a:lnTo>
                      <a:pt x="3080" y="2168"/>
                    </a:lnTo>
                    <a:lnTo>
                      <a:pt x="3077" y="2168"/>
                    </a:lnTo>
                    <a:lnTo>
                      <a:pt x="3075" y="2170"/>
                    </a:lnTo>
                    <a:lnTo>
                      <a:pt x="3075" y="2170"/>
                    </a:lnTo>
                    <a:lnTo>
                      <a:pt x="3073" y="2172"/>
                    </a:lnTo>
                    <a:lnTo>
                      <a:pt x="3071" y="2172"/>
                    </a:lnTo>
                    <a:lnTo>
                      <a:pt x="3071" y="2174"/>
                    </a:lnTo>
                    <a:lnTo>
                      <a:pt x="3069" y="2174"/>
                    </a:lnTo>
                    <a:lnTo>
                      <a:pt x="3067" y="2176"/>
                    </a:lnTo>
                    <a:lnTo>
                      <a:pt x="3065" y="2176"/>
                    </a:lnTo>
                    <a:lnTo>
                      <a:pt x="3062" y="2178"/>
                    </a:lnTo>
                    <a:lnTo>
                      <a:pt x="3062" y="2178"/>
                    </a:lnTo>
                    <a:lnTo>
                      <a:pt x="3060" y="2180"/>
                    </a:lnTo>
                    <a:lnTo>
                      <a:pt x="3058" y="2180"/>
                    </a:lnTo>
                    <a:lnTo>
                      <a:pt x="3058" y="2182"/>
                    </a:lnTo>
                    <a:lnTo>
                      <a:pt x="3056" y="2182"/>
                    </a:lnTo>
                    <a:lnTo>
                      <a:pt x="3054" y="2184"/>
                    </a:lnTo>
                    <a:lnTo>
                      <a:pt x="3054" y="2184"/>
                    </a:lnTo>
                    <a:lnTo>
                      <a:pt x="3052" y="2186"/>
                    </a:lnTo>
                    <a:lnTo>
                      <a:pt x="3054" y="2188"/>
                    </a:lnTo>
                    <a:lnTo>
                      <a:pt x="3054" y="2186"/>
                    </a:lnTo>
                    <a:lnTo>
                      <a:pt x="3052" y="2186"/>
                    </a:lnTo>
                    <a:lnTo>
                      <a:pt x="3050" y="2188"/>
                    </a:lnTo>
                    <a:lnTo>
                      <a:pt x="3050" y="2188"/>
                    </a:lnTo>
                    <a:lnTo>
                      <a:pt x="3050" y="2190"/>
                    </a:lnTo>
                    <a:lnTo>
                      <a:pt x="3052" y="2190"/>
                    </a:lnTo>
                    <a:lnTo>
                      <a:pt x="3050" y="2190"/>
                    </a:lnTo>
                    <a:lnTo>
                      <a:pt x="3050" y="2188"/>
                    </a:lnTo>
                    <a:lnTo>
                      <a:pt x="3047" y="2190"/>
                    </a:lnTo>
                    <a:lnTo>
                      <a:pt x="3047" y="2192"/>
                    </a:lnTo>
                    <a:lnTo>
                      <a:pt x="3045" y="2192"/>
                    </a:lnTo>
                    <a:lnTo>
                      <a:pt x="3045" y="2194"/>
                    </a:lnTo>
                    <a:lnTo>
                      <a:pt x="3045" y="2196"/>
                    </a:lnTo>
                    <a:lnTo>
                      <a:pt x="3045" y="2198"/>
                    </a:lnTo>
                    <a:lnTo>
                      <a:pt x="3045" y="2200"/>
                    </a:lnTo>
                    <a:lnTo>
                      <a:pt x="3045" y="2202"/>
                    </a:lnTo>
                    <a:lnTo>
                      <a:pt x="3045" y="2204"/>
                    </a:lnTo>
                    <a:lnTo>
                      <a:pt x="3045" y="2206"/>
                    </a:lnTo>
                    <a:lnTo>
                      <a:pt x="3045" y="2206"/>
                    </a:lnTo>
                    <a:lnTo>
                      <a:pt x="3045" y="2208"/>
                    </a:lnTo>
                    <a:lnTo>
                      <a:pt x="3045" y="2210"/>
                    </a:lnTo>
                    <a:lnTo>
                      <a:pt x="3045" y="2212"/>
                    </a:lnTo>
                    <a:lnTo>
                      <a:pt x="3045" y="2214"/>
                    </a:lnTo>
                    <a:lnTo>
                      <a:pt x="3045" y="2216"/>
                    </a:lnTo>
                    <a:lnTo>
                      <a:pt x="3047" y="2218"/>
                    </a:lnTo>
                    <a:lnTo>
                      <a:pt x="3047" y="2220"/>
                    </a:lnTo>
                    <a:lnTo>
                      <a:pt x="3047" y="2222"/>
                    </a:lnTo>
                    <a:lnTo>
                      <a:pt x="3047" y="2224"/>
                    </a:lnTo>
                    <a:lnTo>
                      <a:pt x="3050" y="2226"/>
                    </a:lnTo>
                    <a:lnTo>
                      <a:pt x="3050" y="2226"/>
                    </a:lnTo>
                    <a:lnTo>
                      <a:pt x="3050" y="2228"/>
                    </a:lnTo>
                    <a:lnTo>
                      <a:pt x="3052" y="2230"/>
                    </a:lnTo>
                    <a:lnTo>
                      <a:pt x="3052" y="2232"/>
                    </a:lnTo>
                    <a:lnTo>
                      <a:pt x="3054" y="2234"/>
                    </a:lnTo>
                    <a:lnTo>
                      <a:pt x="3054" y="2236"/>
                    </a:lnTo>
                    <a:lnTo>
                      <a:pt x="3054" y="2236"/>
                    </a:lnTo>
                    <a:lnTo>
                      <a:pt x="3056" y="2238"/>
                    </a:lnTo>
                    <a:lnTo>
                      <a:pt x="3056" y="2240"/>
                    </a:lnTo>
                    <a:lnTo>
                      <a:pt x="3058" y="2242"/>
                    </a:lnTo>
                    <a:lnTo>
                      <a:pt x="3058" y="2244"/>
                    </a:lnTo>
                    <a:lnTo>
                      <a:pt x="3060" y="2244"/>
                    </a:lnTo>
                    <a:lnTo>
                      <a:pt x="3060" y="2246"/>
                    </a:lnTo>
                    <a:lnTo>
                      <a:pt x="3062" y="2248"/>
                    </a:lnTo>
                    <a:lnTo>
                      <a:pt x="3065" y="2248"/>
                    </a:lnTo>
                    <a:lnTo>
                      <a:pt x="3065" y="2250"/>
                    </a:lnTo>
                    <a:lnTo>
                      <a:pt x="3067" y="2252"/>
                    </a:lnTo>
                    <a:lnTo>
                      <a:pt x="3069" y="2252"/>
                    </a:lnTo>
                    <a:lnTo>
                      <a:pt x="3069" y="2254"/>
                    </a:lnTo>
                    <a:lnTo>
                      <a:pt x="3071" y="2256"/>
                    </a:lnTo>
                    <a:lnTo>
                      <a:pt x="3073" y="2256"/>
                    </a:lnTo>
                    <a:lnTo>
                      <a:pt x="3073" y="2258"/>
                    </a:lnTo>
                    <a:lnTo>
                      <a:pt x="3075" y="2258"/>
                    </a:lnTo>
                    <a:lnTo>
                      <a:pt x="3077" y="2260"/>
                    </a:lnTo>
                    <a:lnTo>
                      <a:pt x="3080" y="2260"/>
                    </a:lnTo>
                    <a:lnTo>
                      <a:pt x="3082" y="2262"/>
                    </a:lnTo>
                    <a:lnTo>
                      <a:pt x="3082" y="2262"/>
                    </a:lnTo>
                    <a:lnTo>
                      <a:pt x="3084" y="2264"/>
                    </a:lnTo>
                    <a:lnTo>
                      <a:pt x="3086" y="2264"/>
                    </a:lnTo>
                    <a:lnTo>
                      <a:pt x="3088" y="2266"/>
                    </a:lnTo>
                    <a:lnTo>
                      <a:pt x="3090" y="2266"/>
                    </a:lnTo>
                    <a:lnTo>
                      <a:pt x="3090" y="2266"/>
                    </a:lnTo>
                    <a:lnTo>
                      <a:pt x="3092" y="2268"/>
                    </a:lnTo>
                    <a:lnTo>
                      <a:pt x="3095" y="2268"/>
                    </a:lnTo>
                    <a:lnTo>
                      <a:pt x="3097" y="2268"/>
                    </a:lnTo>
                    <a:lnTo>
                      <a:pt x="3099" y="2268"/>
                    </a:lnTo>
                    <a:lnTo>
                      <a:pt x="3101" y="2270"/>
                    </a:lnTo>
                    <a:lnTo>
                      <a:pt x="3103" y="2270"/>
                    </a:lnTo>
                    <a:lnTo>
                      <a:pt x="3105" y="2270"/>
                    </a:lnTo>
                    <a:lnTo>
                      <a:pt x="3105" y="2272"/>
                    </a:lnTo>
                    <a:lnTo>
                      <a:pt x="3107" y="2272"/>
                    </a:lnTo>
                    <a:lnTo>
                      <a:pt x="3110" y="2272"/>
                    </a:lnTo>
                    <a:lnTo>
                      <a:pt x="3112" y="2274"/>
                    </a:lnTo>
                    <a:lnTo>
                      <a:pt x="3114" y="2274"/>
                    </a:lnTo>
                    <a:lnTo>
                      <a:pt x="3116" y="2276"/>
                    </a:lnTo>
                    <a:lnTo>
                      <a:pt x="3116" y="2276"/>
                    </a:lnTo>
                    <a:lnTo>
                      <a:pt x="3118" y="2276"/>
                    </a:lnTo>
                    <a:lnTo>
                      <a:pt x="3120" y="2278"/>
                    </a:lnTo>
                    <a:lnTo>
                      <a:pt x="3120" y="2278"/>
                    </a:lnTo>
                    <a:lnTo>
                      <a:pt x="3123" y="2278"/>
                    </a:lnTo>
                    <a:lnTo>
                      <a:pt x="3125" y="2278"/>
                    </a:lnTo>
                    <a:lnTo>
                      <a:pt x="3127" y="2280"/>
                    </a:lnTo>
                    <a:lnTo>
                      <a:pt x="3129" y="2280"/>
                    </a:lnTo>
                    <a:lnTo>
                      <a:pt x="3129" y="2282"/>
                    </a:lnTo>
                    <a:lnTo>
                      <a:pt x="3131" y="2280"/>
                    </a:lnTo>
                    <a:lnTo>
                      <a:pt x="3133" y="2282"/>
                    </a:lnTo>
                    <a:lnTo>
                      <a:pt x="3135" y="2284"/>
                    </a:lnTo>
                    <a:lnTo>
                      <a:pt x="3135" y="2284"/>
                    </a:lnTo>
                    <a:lnTo>
                      <a:pt x="3138" y="2286"/>
                    </a:lnTo>
                    <a:lnTo>
                      <a:pt x="3140" y="2286"/>
                    </a:lnTo>
                    <a:lnTo>
                      <a:pt x="3142" y="2286"/>
                    </a:lnTo>
                    <a:lnTo>
                      <a:pt x="3144" y="2288"/>
                    </a:lnTo>
                    <a:lnTo>
                      <a:pt x="3146" y="2288"/>
                    </a:lnTo>
                    <a:lnTo>
                      <a:pt x="3148" y="2288"/>
                    </a:lnTo>
                    <a:lnTo>
                      <a:pt x="3148" y="2288"/>
                    </a:lnTo>
                    <a:lnTo>
                      <a:pt x="3150" y="2288"/>
                    </a:lnTo>
                    <a:lnTo>
                      <a:pt x="3153" y="2288"/>
                    </a:lnTo>
                    <a:lnTo>
                      <a:pt x="3153" y="2290"/>
                    </a:lnTo>
                    <a:lnTo>
                      <a:pt x="3155" y="2288"/>
                    </a:lnTo>
                    <a:lnTo>
                      <a:pt x="3155" y="2290"/>
                    </a:lnTo>
                    <a:lnTo>
                      <a:pt x="3157" y="2290"/>
                    </a:lnTo>
                    <a:lnTo>
                      <a:pt x="3159" y="2290"/>
                    </a:lnTo>
                    <a:lnTo>
                      <a:pt x="3161" y="2292"/>
                    </a:lnTo>
                    <a:lnTo>
                      <a:pt x="3161" y="2292"/>
                    </a:lnTo>
                    <a:lnTo>
                      <a:pt x="3163" y="2294"/>
                    </a:lnTo>
                    <a:lnTo>
                      <a:pt x="3165" y="2296"/>
                    </a:lnTo>
                    <a:lnTo>
                      <a:pt x="3165" y="2296"/>
                    </a:lnTo>
                    <a:lnTo>
                      <a:pt x="3168" y="2298"/>
                    </a:lnTo>
                    <a:lnTo>
                      <a:pt x="3170" y="2298"/>
                    </a:lnTo>
                    <a:lnTo>
                      <a:pt x="3172" y="2299"/>
                    </a:lnTo>
                    <a:lnTo>
                      <a:pt x="3174" y="2299"/>
                    </a:lnTo>
                    <a:lnTo>
                      <a:pt x="3174" y="2301"/>
                    </a:lnTo>
                    <a:lnTo>
                      <a:pt x="3176" y="2301"/>
                    </a:lnTo>
                    <a:lnTo>
                      <a:pt x="3178" y="2301"/>
                    </a:lnTo>
                    <a:lnTo>
                      <a:pt x="3181" y="2303"/>
                    </a:lnTo>
                    <a:lnTo>
                      <a:pt x="3183" y="2303"/>
                    </a:lnTo>
                    <a:lnTo>
                      <a:pt x="3185" y="2301"/>
                    </a:lnTo>
                    <a:lnTo>
                      <a:pt x="3185" y="2301"/>
                    </a:lnTo>
                    <a:lnTo>
                      <a:pt x="3185" y="2299"/>
                    </a:lnTo>
                    <a:lnTo>
                      <a:pt x="3185" y="2299"/>
                    </a:lnTo>
                    <a:lnTo>
                      <a:pt x="3185" y="2301"/>
                    </a:lnTo>
                    <a:lnTo>
                      <a:pt x="3185" y="2303"/>
                    </a:lnTo>
                    <a:lnTo>
                      <a:pt x="3187" y="2303"/>
                    </a:lnTo>
                    <a:lnTo>
                      <a:pt x="3187" y="2301"/>
                    </a:lnTo>
                    <a:lnTo>
                      <a:pt x="3187" y="2299"/>
                    </a:lnTo>
                    <a:lnTo>
                      <a:pt x="3187" y="2301"/>
                    </a:lnTo>
                    <a:lnTo>
                      <a:pt x="3189" y="2303"/>
                    </a:lnTo>
                    <a:lnTo>
                      <a:pt x="3191" y="2303"/>
                    </a:lnTo>
                    <a:lnTo>
                      <a:pt x="3191" y="2305"/>
                    </a:lnTo>
                    <a:lnTo>
                      <a:pt x="3193" y="2305"/>
                    </a:lnTo>
                    <a:lnTo>
                      <a:pt x="3196" y="2305"/>
                    </a:lnTo>
                    <a:lnTo>
                      <a:pt x="3198" y="2305"/>
                    </a:lnTo>
                    <a:lnTo>
                      <a:pt x="3200" y="2305"/>
                    </a:lnTo>
                    <a:lnTo>
                      <a:pt x="3202" y="2305"/>
                    </a:lnTo>
                    <a:lnTo>
                      <a:pt x="3204" y="2307"/>
                    </a:lnTo>
                    <a:lnTo>
                      <a:pt x="3206" y="2307"/>
                    </a:lnTo>
                    <a:lnTo>
                      <a:pt x="3206" y="2307"/>
                    </a:lnTo>
                    <a:lnTo>
                      <a:pt x="3208" y="2307"/>
                    </a:lnTo>
                    <a:lnTo>
                      <a:pt x="3211" y="2309"/>
                    </a:lnTo>
                    <a:lnTo>
                      <a:pt x="3213" y="2309"/>
                    </a:lnTo>
                    <a:lnTo>
                      <a:pt x="3215" y="2311"/>
                    </a:lnTo>
                    <a:lnTo>
                      <a:pt x="3217" y="2311"/>
                    </a:lnTo>
                    <a:lnTo>
                      <a:pt x="3217" y="2313"/>
                    </a:lnTo>
                    <a:lnTo>
                      <a:pt x="3219" y="2313"/>
                    </a:lnTo>
                    <a:lnTo>
                      <a:pt x="3221" y="2313"/>
                    </a:lnTo>
                    <a:lnTo>
                      <a:pt x="3223" y="2315"/>
                    </a:lnTo>
                    <a:lnTo>
                      <a:pt x="3226" y="2315"/>
                    </a:lnTo>
                    <a:lnTo>
                      <a:pt x="3226" y="2315"/>
                    </a:lnTo>
                    <a:lnTo>
                      <a:pt x="3228" y="2315"/>
                    </a:lnTo>
                    <a:lnTo>
                      <a:pt x="3230" y="2315"/>
                    </a:lnTo>
                    <a:lnTo>
                      <a:pt x="3232" y="2315"/>
                    </a:lnTo>
                    <a:lnTo>
                      <a:pt x="3232" y="2317"/>
                    </a:lnTo>
                    <a:lnTo>
                      <a:pt x="3232" y="2317"/>
                    </a:lnTo>
                    <a:lnTo>
                      <a:pt x="3232" y="2317"/>
                    </a:lnTo>
                    <a:lnTo>
                      <a:pt x="3234" y="2317"/>
                    </a:lnTo>
                    <a:lnTo>
                      <a:pt x="3234" y="2319"/>
                    </a:lnTo>
                    <a:lnTo>
                      <a:pt x="3236" y="2319"/>
                    </a:lnTo>
                    <a:lnTo>
                      <a:pt x="3238" y="2321"/>
                    </a:lnTo>
                    <a:lnTo>
                      <a:pt x="3238" y="2319"/>
                    </a:lnTo>
                    <a:lnTo>
                      <a:pt x="3238" y="2321"/>
                    </a:lnTo>
                    <a:lnTo>
                      <a:pt x="3241" y="2321"/>
                    </a:lnTo>
                    <a:lnTo>
                      <a:pt x="3241" y="2323"/>
                    </a:lnTo>
                    <a:lnTo>
                      <a:pt x="3243" y="2325"/>
                    </a:lnTo>
                    <a:lnTo>
                      <a:pt x="3245" y="2323"/>
                    </a:lnTo>
                    <a:lnTo>
                      <a:pt x="3247" y="2325"/>
                    </a:lnTo>
                    <a:lnTo>
                      <a:pt x="3249" y="2325"/>
                    </a:lnTo>
                    <a:lnTo>
                      <a:pt x="3251" y="2325"/>
                    </a:lnTo>
                    <a:lnTo>
                      <a:pt x="3251" y="2325"/>
                    </a:lnTo>
                    <a:lnTo>
                      <a:pt x="3254" y="2325"/>
                    </a:lnTo>
                    <a:lnTo>
                      <a:pt x="3254" y="2327"/>
                    </a:lnTo>
                    <a:lnTo>
                      <a:pt x="3256" y="2327"/>
                    </a:lnTo>
                    <a:lnTo>
                      <a:pt x="3258" y="2327"/>
                    </a:lnTo>
                    <a:lnTo>
                      <a:pt x="3260" y="2327"/>
                    </a:lnTo>
                    <a:lnTo>
                      <a:pt x="3262" y="2329"/>
                    </a:lnTo>
                    <a:lnTo>
                      <a:pt x="3262" y="2329"/>
                    </a:lnTo>
                    <a:lnTo>
                      <a:pt x="3262" y="2329"/>
                    </a:lnTo>
                    <a:lnTo>
                      <a:pt x="3264" y="2329"/>
                    </a:lnTo>
                    <a:lnTo>
                      <a:pt x="3266" y="2329"/>
                    </a:lnTo>
                    <a:lnTo>
                      <a:pt x="3269" y="2329"/>
                    </a:lnTo>
                    <a:lnTo>
                      <a:pt x="3271" y="2331"/>
                    </a:lnTo>
                    <a:lnTo>
                      <a:pt x="3271" y="2331"/>
                    </a:lnTo>
                    <a:lnTo>
                      <a:pt x="3273" y="2333"/>
                    </a:lnTo>
                    <a:lnTo>
                      <a:pt x="3273" y="2333"/>
                    </a:lnTo>
                    <a:lnTo>
                      <a:pt x="3275" y="2335"/>
                    </a:lnTo>
                    <a:lnTo>
                      <a:pt x="3277" y="2335"/>
                    </a:lnTo>
                    <a:lnTo>
                      <a:pt x="3277" y="2335"/>
                    </a:lnTo>
                    <a:lnTo>
                      <a:pt x="3279" y="2335"/>
                    </a:lnTo>
                    <a:lnTo>
                      <a:pt x="3281" y="2337"/>
                    </a:lnTo>
                    <a:lnTo>
                      <a:pt x="3284" y="2337"/>
                    </a:lnTo>
                    <a:lnTo>
                      <a:pt x="3286" y="2339"/>
                    </a:lnTo>
                    <a:lnTo>
                      <a:pt x="3286" y="2339"/>
                    </a:lnTo>
                    <a:lnTo>
                      <a:pt x="3288" y="2339"/>
                    </a:lnTo>
                    <a:lnTo>
                      <a:pt x="3288" y="2341"/>
                    </a:lnTo>
                    <a:lnTo>
                      <a:pt x="3290" y="2343"/>
                    </a:lnTo>
                    <a:lnTo>
                      <a:pt x="3290" y="2343"/>
                    </a:lnTo>
                    <a:lnTo>
                      <a:pt x="3292" y="2343"/>
                    </a:lnTo>
                    <a:lnTo>
                      <a:pt x="3294" y="2343"/>
                    </a:lnTo>
                    <a:lnTo>
                      <a:pt x="3292" y="2341"/>
                    </a:lnTo>
                    <a:lnTo>
                      <a:pt x="3292" y="2341"/>
                    </a:lnTo>
                    <a:lnTo>
                      <a:pt x="3292" y="2341"/>
                    </a:lnTo>
                    <a:lnTo>
                      <a:pt x="3294" y="2343"/>
                    </a:lnTo>
                    <a:lnTo>
                      <a:pt x="3296" y="2343"/>
                    </a:lnTo>
                    <a:lnTo>
                      <a:pt x="3299" y="2345"/>
                    </a:lnTo>
                    <a:lnTo>
                      <a:pt x="3301" y="2345"/>
                    </a:lnTo>
                    <a:lnTo>
                      <a:pt x="3301" y="2345"/>
                    </a:lnTo>
                    <a:lnTo>
                      <a:pt x="3303" y="2347"/>
                    </a:lnTo>
                    <a:lnTo>
                      <a:pt x="3305" y="2347"/>
                    </a:lnTo>
                    <a:lnTo>
                      <a:pt x="3307" y="2347"/>
                    </a:lnTo>
                    <a:lnTo>
                      <a:pt x="3307" y="2345"/>
                    </a:lnTo>
                    <a:lnTo>
                      <a:pt x="3309" y="2347"/>
                    </a:lnTo>
                    <a:lnTo>
                      <a:pt x="3312" y="2347"/>
                    </a:lnTo>
                    <a:lnTo>
                      <a:pt x="3314" y="2347"/>
                    </a:lnTo>
                    <a:lnTo>
                      <a:pt x="3316" y="2347"/>
                    </a:lnTo>
                    <a:lnTo>
                      <a:pt x="3316" y="2347"/>
                    </a:lnTo>
                    <a:lnTo>
                      <a:pt x="3318" y="2347"/>
                    </a:lnTo>
                    <a:lnTo>
                      <a:pt x="3320" y="2347"/>
                    </a:lnTo>
                    <a:lnTo>
                      <a:pt x="3320" y="2347"/>
                    </a:lnTo>
                    <a:lnTo>
                      <a:pt x="3322" y="2349"/>
                    </a:lnTo>
                    <a:lnTo>
                      <a:pt x="3322" y="2351"/>
                    </a:lnTo>
                    <a:lnTo>
                      <a:pt x="3324" y="2351"/>
                    </a:lnTo>
                    <a:lnTo>
                      <a:pt x="3327" y="2351"/>
                    </a:lnTo>
                    <a:lnTo>
                      <a:pt x="3329" y="2351"/>
                    </a:lnTo>
                    <a:lnTo>
                      <a:pt x="3331" y="2351"/>
                    </a:lnTo>
                    <a:lnTo>
                      <a:pt x="3331" y="2353"/>
                    </a:lnTo>
                    <a:lnTo>
                      <a:pt x="3333" y="2353"/>
                    </a:lnTo>
                    <a:lnTo>
                      <a:pt x="3337" y="2353"/>
                    </a:lnTo>
                    <a:lnTo>
                      <a:pt x="3339" y="2353"/>
                    </a:lnTo>
                    <a:lnTo>
                      <a:pt x="3342" y="2353"/>
                    </a:lnTo>
                    <a:lnTo>
                      <a:pt x="3344" y="2355"/>
                    </a:lnTo>
                    <a:lnTo>
                      <a:pt x="3346" y="2355"/>
                    </a:lnTo>
                    <a:lnTo>
                      <a:pt x="3346" y="2355"/>
                    </a:lnTo>
                    <a:lnTo>
                      <a:pt x="3348" y="2355"/>
                    </a:lnTo>
                    <a:lnTo>
                      <a:pt x="3348" y="2355"/>
                    </a:lnTo>
                    <a:lnTo>
                      <a:pt x="3350" y="2355"/>
                    </a:lnTo>
                    <a:lnTo>
                      <a:pt x="3352" y="2357"/>
                    </a:lnTo>
                    <a:lnTo>
                      <a:pt x="3354" y="2357"/>
                    </a:lnTo>
                    <a:lnTo>
                      <a:pt x="3357" y="2357"/>
                    </a:lnTo>
                    <a:lnTo>
                      <a:pt x="3357" y="2357"/>
                    </a:lnTo>
                    <a:lnTo>
                      <a:pt x="3359" y="2359"/>
                    </a:lnTo>
                    <a:lnTo>
                      <a:pt x="3361" y="2359"/>
                    </a:lnTo>
                    <a:lnTo>
                      <a:pt x="3361" y="2361"/>
                    </a:lnTo>
                    <a:lnTo>
                      <a:pt x="3363" y="2361"/>
                    </a:lnTo>
                    <a:lnTo>
                      <a:pt x="3365" y="2363"/>
                    </a:lnTo>
                    <a:lnTo>
                      <a:pt x="3367" y="2363"/>
                    </a:lnTo>
                    <a:lnTo>
                      <a:pt x="3367" y="2363"/>
                    </a:lnTo>
                    <a:lnTo>
                      <a:pt x="3369" y="2363"/>
                    </a:lnTo>
                    <a:lnTo>
                      <a:pt x="3372" y="2365"/>
                    </a:lnTo>
                    <a:lnTo>
                      <a:pt x="3374" y="2365"/>
                    </a:lnTo>
                    <a:lnTo>
                      <a:pt x="3376" y="2365"/>
                    </a:lnTo>
                    <a:lnTo>
                      <a:pt x="3378" y="2363"/>
                    </a:lnTo>
                    <a:lnTo>
                      <a:pt x="3378" y="2363"/>
                    </a:lnTo>
                    <a:lnTo>
                      <a:pt x="3380" y="2363"/>
                    </a:lnTo>
                    <a:lnTo>
                      <a:pt x="3382" y="2363"/>
                    </a:lnTo>
                    <a:lnTo>
                      <a:pt x="3380" y="2363"/>
                    </a:lnTo>
                    <a:lnTo>
                      <a:pt x="3380" y="2365"/>
                    </a:lnTo>
                    <a:lnTo>
                      <a:pt x="3382" y="2367"/>
                    </a:lnTo>
                    <a:lnTo>
                      <a:pt x="3382" y="2367"/>
                    </a:lnTo>
                    <a:lnTo>
                      <a:pt x="3385" y="2367"/>
                    </a:lnTo>
                    <a:lnTo>
                      <a:pt x="3387" y="2365"/>
                    </a:lnTo>
                    <a:lnTo>
                      <a:pt x="3385" y="2367"/>
                    </a:lnTo>
                    <a:lnTo>
                      <a:pt x="3387" y="2367"/>
                    </a:lnTo>
                    <a:lnTo>
                      <a:pt x="3387" y="2365"/>
                    </a:lnTo>
                    <a:lnTo>
                      <a:pt x="3387" y="2365"/>
                    </a:lnTo>
                    <a:lnTo>
                      <a:pt x="3385" y="2363"/>
                    </a:lnTo>
                    <a:lnTo>
                      <a:pt x="3387" y="2363"/>
                    </a:lnTo>
                    <a:lnTo>
                      <a:pt x="3389" y="2365"/>
                    </a:lnTo>
                    <a:lnTo>
                      <a:pt x="3389" y="2363"/>
                    </a:lnTo>
                    <a:lnTo>
                      <a:pt x="3387" y="2361"/>
                    </a:lnTo>
                    <a:lnTo>
                      <a:pt x="3385" y="2361"/>
                    </a:lnTo>
                    <a:lnTo>
                      <a:pt x="3382" y="2361"/>
                    </a:lnTo>
                    <a:lnTo>
                      <a:pt x="3385" y="2361"/>
                    </a:lnTo>
                    <a:lnTo>
                      <a:pt x="3387" y="2361"/>
                    </a:lnTo>
                    <a:lnTo>
                      <a:pt x="3389" y="2363"/>
                    </a:lnTo>
                    <a:lnTo>
                      <a:pt x="3389" y="2363"/>
                    </a:lnTo>
                    <a:lnTo>
                      <a:pt x="3389" y="2365"/>
                    </a:lnTo>
                    <a:lnTo>
                      <a:pt x="3391" y="2367"/>
                    </a:lnTo>
                    <a:lnTo>
                      <a:pt x="3389" y="2367"/>
                    </a:lnTo>
                    <a:lnTo>
                      <a:pt x="3391" y="2367"/>
                    </a:lnTo>
                    <a:lnTo>
                      <a:pt x="3391" y="2369"/>
                    </a:lnTo>
                    <a:lnTo>
                      <a:pt x="3393" y="2369"/>
                    </a:lnTo>
                    <a:lnTo>
                      <a:pt x="3395" y="2369"/>
                    </a:lnTo>
                    <a:lnTo>
                      <a:pt x="3397" y="2371"/>
                    </a:lnTo>
                    <a:lnTo>
                      <a:pt x="3400" y="2371"/>
                    </a:lnTo>
                    <a:lnTo>
                      <a:pt x="3400" y="2371"/>
                    </a:lnTo>
                    <a:lnTo>
                      <a:pt x="3402" y="2371"/>
                    </a:lnTo>
                    <a:lnTo>
                      <a:pt x="3404" y="2373"/>
                    </a:lnTo>
                    <a:lnTo>
                      <a:pt x="3406" y="2373"/>
                    </a:lnTo>
                    <a:lnTo>
                      <a:pt x="3408" y="2373"/>
                    </a:lnTo>
                    <a:lnTo>
                      <a:pt x="3410" y="2373"/>
                    </a:lnTo>
                    <a:lnTo>
                      <a:pt x="3410" y="2373"/>
                    </a:lnTo>
                    <a:lnTo>
                      <a:pt x="3412" y="2375"/>
                    </a:lnTo>
                    <a:lnTo>
                      <a:pt x="3415" y="2375"/>
                    </a:lnTo>
                    <a:lnTo>
                      <a:pt x="3417" y="2377"/>
                    </a:lnTo>
                    <a:lnTo>
                      <a:pt x="3419" y="2377"/>
                    </a:lnTo>
                    <a:lnTo>
                      <a:pt x="3419" y="2377"/>
                    </a:lnTo>
                    <a:lnTo>
                      <a:pt x="3421" y="2377"/>
                    </a:lnTo>
                    <a:lnTo>
                      <a:pt x="3421" y="2377"/>
                    </a:lnTo>
                    <a:lnTo>
                      <a:pt x="3423" y="2377"/>
                    </a:lnTo>
                    <a:lnTo>
                      <a:pt x="3425" y="2377"/>
                    </a:lnTo>
                    <a:lnTo>
                      <a:pt x="3427" y="2377"/>
                    </a:lnTo>
                    <a:lnTo>
                      <a:pt x="3430" y="2379"/>
                    </a:lnTo>
                    <a:lnTo>
                      <a:pt x="3430" y="2379"/>
                    </a:lnTo>
                    <a:lnTo>
                      <a:pt x="3432" y="2379"/>
                    </a:lnTo>
                    <a:lnTo>
                      <a:pt x="3432" y="2381"/>
                    </a:lnTo>
                    <a:lnTo>
                      <a:pt x="3434" y="2379"/>
                    </a:lnTo>
                    <a:lnTo>
                      <a:pt x="3436" y="2381"/>
                    </a:lnTo>
                    <a:lnTo>
                      <a:pt x="3438" y="2381"/>
                    </a:lnTo>
                    <a:lnTo>
                      <a:pt x="3438" y="2381"/>
                    </a:lnTo>
                    <a:lnTo>
                      <a:pt x="3440" y="2381"/>
                    </a:lnTo>
                    <a:lnTo>
                      <a:pt x="3443" y="2381"/>
                    </a:lnTo>
                    <a:lnTo>
                      <a:pt x="3443" y="2381"/>
                    </a:lnTo>
                    <a:lnTo>
                      <a:pt x="3445" y="2381"/>
                    </a:lnTo>
                    <a:lnTo>
                      <a:pt x="3447" y="2381"/>
                    </a:lnTo>
                    <a:lnTo>
                      <a:pt x="3447" y="2383"/>
                    </a:lnTo>
                    <a:lnTo>
                      <a:pt x="3449" y="2381"/>
                    </a:lnTo>
                    <a:lnTo>
                      <a:pt x="3451" y="2383"/>
                    </a:lnTo>
                    <a:lnTo>
                      <a:pt x="3451" y="2383"/>
                    </a:lnTo>
                    <a:lnTo>
                      <a:pt x="3453" y="2383"/>
                    </a:lnTo>
                    <a:lnTo>
                      <a:pt x="3455" y="2383"/>
                    </a:lnTo>
                    <a:lnTo>
                      <a:pt x="3455" y="2385"/>
                    </a:lnTo>
                    <a:lnTo>
                      <a:pt x="3458" y="2385"/>
                    </a:lnTo>
                    <a:lnTo>
                      <a:pt x="3460" y="2385"/>
                    </a:lnTo>
                    <a:lnTo>
                      <a:pt x="3460" y="2387"/>
                    </a:lnTo>
                    <a:lnTo>
                      <a:pt x="3462" y="2387"/>
                    </a:lnTo>
                    <a:lnTo>
                      <a:pt x="3464" y="2387"/>
                    </a:lnTo>
                    <a:lnTo>
                      <a:pt x="3464" y="2387"/>
                    </a:lnTo>
                    <a:lnTo>
                      <a:pt x="3466" y="2387"/>
                    </a:lnTo>
                    <a:lnTo>
                      <a:pt x="3468" y="2389"/>
                    </a:lnTo>
                    <a:lnTo>
                      <a:pt x="3468" y="2389"/>
                    </a:lnTo>
                    <a:lnTo>
                      <a:pt x="3470" y="2391"/>
                    </a:lnTo>
                    <a:lnTo>
                      <a:pt x="3470" y="2391"/>
                    </a:lnTo>
                    <a:lnTo>
                      <a:pt x="3473" y="2391"/>
                    </a:lnTo>
                    <a:lnTo>
                      <a:pt x="3475" y="2393"/>
                    </a:lnTo>
                    <a:lnTo>
                      <a:pt x="3475" y="2393"/>
                    </a:lnTo>
                    <a:lnTo>
                      <a:pt x="3477" y="2393"/>
                    </a:lnTo>
                    <a:lnTo>
                      <a:pt x="3479" y="2395"/>
                    </a:lnTo>
                    <a:lnTo>
                      <a:pt x="3481" y="2395"/>
                    </a:lnTo>
                    <a:lnTo>
                      <a:pt x="3481" y="2395"/>
                    </a:lnTo>
                    <a:lnTo>
                      <a:pt x="3483" y="2397"/>
                    </a:lnTo>
                    <a:lnTo>
                      <a:pt x="3485" y="2397"/>
                    </a:lnTo>
                    <a:lnTo>
                      <a:pt x="3485" y="2397"/>
                    </a:lnTo>
                    <a:lnTo>
                      <a:pt x="3488" y="2399"/>
                    </a:lnTo>
                    <a:lnTo>
                      <a:pt x="3490" y="2399"/>
                    </a:lnTo>
                    <a:lnTo>
                      <a:pt x="3490" y="2399"/>
                    </a:lnTo>
                    <a:lnTo>
                      <a:pt x="3492" y="2399"/>
                    </a:lnTo>
                    <a:lnTo>
                      <a:pt x="3494" y="2399"/>
                    </a:lnTo>
                    <a:lnTo>
                      <a:pt x="3496" y="2399"/>
                    </a:lnTo>
                    <a:lnTo>
                      <a:pt x="3496" y="2401"/>
                    </a:lnTo>
                    <a:lnTo>
                      <a:pt x="3498" y="2401"/>
                    </a:lnTo>
                    <a:lnTo>
                      <a:pt x="3498" y="2403"/>
                    </a:lnTo>
                    <a:lnTo>
                      <a:pt x="3501" y="2403"/>
                    </a:lnTo>
                    <a:lnTo>
                      <a:pt x="3501" y="2403"/>
                    </a:lnTo>
                    <a:lnTo>
                      <a:pt x="3503" y="2405"/>
                    </a:lnTo>
                    <a:lnTo>
                      <a:pt x="3503" y="2405"/>
                    </a:lnTo>
                    <a:lnTo>
                      <a:pt x="3505" y="2405"/>
                    </a:lnTo>
                    <a:lnTo>
                      <a:pt x="3505" y="2407"/>
                    </a:lnTo>
                    <a:lnTo>
                      <a:pt x="3505" y="2407"/>
                    </a:lnTo>
                    <a:lnTo>
                      <a:pt x="3505" y="2409"/>
                    </a:lnTo>
                    <a:lnTo>
                      <a:pt x="3507" y="2409"/>
                    </a:lnTo>
                    <a:lnTo>
                      <a:pt x="3509" y="2411"/>
                    </a:lnTo>
                    <a:lnTo>
                      <a:pt x="3509" y="2411"/>
                    </a:lnTo>
                    <a:lnTo>
                      <a:pt x="3511" y="2411"/>
                    </a:lnTo>
                    <a:lnTo>
                      <a:pt x="3513" y="2411"/>
                    </a:lnTo>
                    <a:lnTo>
                      <a:pt x="3513" y="2411"/>
                    </a:lnTo>
                    <a:lnTo>
                      <a:pt x="3516" y="2413"/>
                    </a:lnTo>
                    <a:lnTo>
                      <a:pt x="3518" y="2413"/>
                    </a:lnTo>
                    <a:lnTo>
                      <a:pt x="3518" y="2413"/>
                    </a:lnTo>
                    <a:lnTo>
                      <a:pt x="3520" y="2415"/>
                    </a:lnTo>
                    <a:lnTo>
                      <a:pt x="3522" y="2415"/>
                    </a:lnTo>
                    <a:lnTo>
                      <a:pt x="3522" y="2415"/>
                    </a:lnTo>
                    <a:lnTo>
                      <a:pt x="3524" y="2417"/>
                    </a:lnTo>
                    <a:lnTo>
                      <a:pt x="3526" y="2417"/>
                    </a:lnTo>
                    <a:lnTo>
                      <a:pt x="3526" y="2417"/>
                    </a:lnTo>
                    <a:lnTo>
                      <a:pt x="3526" y="2419"/>
                    </a:lnTo>
                    <a:lnTo>
                      <a:pt x="3528" y="2419"/>
                    </a:lnTo>
                    <a:lnTo>
                      <a:pt x="3528" y="2419"/>
                    </a:lnTo>
                    <a:lnTo>
                      <a:pt x="3531" y="2419"/>
                    </a:lnTo>
                    <a:lnTo>
                      <a:pt x="3533" y="2419"/>
                    </a:lnTo>
                    <a:lnTo>
                      <a:pt x="3533" y="2421"/>
                    </a:lnTo>
                    <a:lnTo>
                      <a:pt x="3535" y="2421"/>
                    </a:lnTo>
                    <a:lnTo>
                      <a:pt x="3535" y="2423"/>
                    </a:lnTo>
                    <a:lnTo>
                      <a:pt x="3537" y="2423"/>
                    </a:lnTo>
                    <a:lnTo>
                      <a:pt x="3537" y="2423"/>
                    </a:lnTo>
                    <a:lnTo>
                      <a:pt x="3537" y="2425"/>
                    </a:lnTo>
                    <a:lnTo>
                      <a:pt x="3537" y="2425"/>
                    </a:lnTo>
                    <a:lnTo>
                      <a:pt x="3539" y="2425"/>
                    </a:lnTo>
                    <a:lnTo>
                      <a:pt x="3541" y="2425"/>
                    </a:lnTo>
                    <a:lnTo>
                      <a:pt x="3541" y="2425"/>
                    </a:lnTo>
                    <a:lnTo>
                      <a:pt x="3539" y="2425"/>
                    </a:lnTo>
                    <a:lnTo>
                      <a:pt x="3541" y="2425"/>
                    </a:lnTo>
                    <a:lnTo>
                      <a:pt x="3541" y="2427"/>
                    </a:lnTo>
                    <a:lnTo>
                      <a:pt x="3541" y="2427"/>
                    </a:lnTo>
                    <a:lnTo>
                      <a:pt x="3543" y="2427"/>
                    </a:lnTo>
                    <a:lnTo>
                      <a:pt x="3543" y="2429"/>
                    </a:lnTo>
                    <a:lnTo>
                      <a:pt x="3543" y="2429"/>
                    </a:lnTo>
                    <a:lnTo>
                      <a:pt x="3546" y="2429"/>
                    </a:lnTo>
                    <a:lnTo>
                      <a:pt x="3546" y="2431"/>
                    </a:lnTo>
                    <a:lnTo>
                      <a:pt x="3548" y="2431"/>
                    </a:lnTo>
                    <a:lnTo>
                      <a:pt x="3548" y="2431"/>
                    </a:lnTo>
                    <a:lnTo>
                      <a:pt x="3548" y="2433"/>
                    </a:lnTo>
                    <a:lnTo>
                      <a:pt x="3550" y="2433"/>
                    </a:lnTo>
                    <a:lnTo>
                      <a:pt x="3550" y="2433"/>
                    </a:lnTo>
                    <a:lnTo>
                      <a:pt x="3552" y="2435"/>
                    </a:lnTo>
                    <a:lnTo>
                      <a:pt x="3552" y="2435"/>
                    </a:lnTo>
                    <a:lnTo>
                      <a:pt x="3552" y="2437"/>
                    </a:lnTo>
                    <a:lnTo>
                      <a:pt x="3554" y="2437"/>
                    </a:lnTo>
                    <a:lnTo>
                      <a:pt x="3554" y="2437"/>
                    </a:lnTo>
                    <a:lnTo>
                      <a:pt x="3554" y="2439"/>
                    </a:lnTo>
                    <a:lnTo>
                      <a:pt x="3556" y="2439"/>
                    </a:lnTo>
                    <a:lnTo>
                      <a:pt x="3556" y="2441"/>
                    </a:lnTo>
                    <a:lnTo>
                      <a:pt x="3556" y="2441"/>
                    </a:lnTo>
                    <a:lnTo>
                      <a:pt x="3558" y="2443"/>
                    </a:lnTo>
                    <a:lnTo>
                      <a:pt x="3558" y="2445"/>
                    </a:lnTo>
                    <a:lnTo>
                      <a:pt x="3561" y="2445"/>
                    </a:lnTo>
                    <a:lnTo>
                      <a:pt x="3561" y="2447"/>
                    </a:lnTo>
                    <a:lnTo>
                      <a:pt x="3563" y="2447"/>
                    </a:lnTo>
                    <a:lnTo>
                      <a:pt x="3565" y="2447"/>
                    </a:lnTo>
                    <a:lnTo>
                      <a:pt x="3567" y="2447"/>
                    </a:lnTo>
                    <a:lnTo>
                      <a:pt x="3569" y="2449"/>
                    </a:lnTo>
                    <a:lnTo>
                      <a:pt x="3571" y="2449"/>
                    </a:lnTo>
                    <a:lnTo>
                      <a:pt x="3574" y="2449"/>
                    </a:lnTo>
                    <a:lnTo>
                      <a:pt x="3574" y="2451"/>
                    </a:lnTo>
                    <a:lnTo>
                      <a:pt x="3574" y="2451"/>
                    </a:lnTo>
                    <a:lnTo>
                      <a:pt x="3576" y="2451"/>
                    </a:lnTo>
                    <a:lnTo>
                      <a:pt x="3576" y="2453"/>
                    </a:lnTo>
                    <a:lnTo>
                      <a:pt x="3578" y="2453"/>
                    </a:lnTo>
                    <a:lnTo>
                      <a:pt x="3578" y="2455"/>
                    </a:lnTo>
                    <a:lnTo>
                      <a:pt x="3580" y="2455"/>
                    </a:lnTo>
                    <a:lnTo>
                      <a:pt x="3582" y="2457"/>
                    </a:lnTo>
                    <a:lnTo>
                      <a:pt x="3582" y="2457"/>
                    </a:lnTo>
                    <a:lnTo>
                      <a:pt x="3582" y="2459"/>
                    </a:lnTo>
                    <a:lnTo>
                      <a:pt x="3584" y="2459"/>
                    </a:lnTo>
                    <a:lnTo>
                      <a:pt x="3586" y="2461"/>
                    </a:lnTo>
                    <a:lnTo>
                      <a:pt x="3586" y="2461"/>
                    </a:lnTo>
                    <a:lnTo>
                      <a:pt x="3589" y="2461"/>
                    </a:lnTo>
                    <a:lnTo>
                      <a:pt x="3591" y="2463"/>
                    </a:lnTo>
                    <a:lnTo>
                      <a:pt x="3593" y="2463"/>
                    </a:lnTo>
                    <a:lnTo>
                      <a:pt x="3593" y="2463"/>
                    </a:lnTo>
                    <a:lnTo>
                      <a:pt x="3595" y="2463"/>
                    </a:lnTo>
                    <a:lnTo>
                      <a:pt x="3597" y="2465"/>
                    </a:lnTo>
                    <a:lnTo>
                      <a:pt x="3597" y="2465"/>
                    </a:lnTo>
                    <a:lnTo>
                      <a:pt x="3599" y="2467"/>
                    </a:lnTo>
                    <a:lnTo>
                      <a:pt x="3601" y="2467"/>
                    </a:lnTo>
                    <a:lnTo>
                      <a:pt x="3601" y="2467"/>
                    </a:lnTo>
                    <a:lnTo>
                      <a:pt x="3601" y="2469"/>
                    </a:lnTo>
                    <a:lnTo>
                      <a:pt x="3604" y="2471"/>
                    </a:lnTo>
                    <a:lnTo>
                      <a:pt x="3604" y="2471"/>
                    </a:lnTo>
                    <a:lnTo>
                      <a:pt x="3606" y="2473"/>
                    </a:lnTo>
                    <a:lnTo>
                      <a:pt x="3608" y="2473"/>
                    </a:lnTo>
                    <a:lnTo>
                      <a:pt x="3610" y="2475"/>
                    </a:lnTo>
                    <a:lnTo>
                      <a:pt x="3612" y="2475"/>
                    </a:lnTo>
                    <a:lnTo>
                      <a:pt x="3612" y="2475"/>
                    </a:lnTo>
                    <a:lnTo>
                      <a:pt x="3614" y="2477"/>
                    </a:lnTo>
                    <a:lnTo>
                      <a:pt x="3616" y="2477"/>
                    </a:lnTo>
                    <a:lnTo>
                      <a:pt x="3619" y="2477"/>
                    </a:lnTo>
                    <a:lnTo>
                      <a:pt x="3621" y="2479"/>
                    </a:lnTo>
                    <a:lnTo>
                      <a:pt x="3623" y="2479"/>
                    </a:lnTo>
                    <a:lnTo>
                      <a:pt x="3625" y="2479"/>
                    </a:lnTo>
                    <a:lnTo>
                      <a:pt x="3627" y="2481"/>
                    </a:lnTo>
                    <a:lnTo>
                      <a:pt x="3627" y="2481"/>
                    </a:lnTo>
                    <a:lnTo>
                      <a:pt x="3629" y="2481"/>
                    </a:lnTo>
                    <a:lnTo>
                      <a:pt x="3632" y="2481"/>
                    </a:lnTo>
                    <a:lnTo>
                      <a:pt x="3632" y="2483"/>
                    </a:lnTo>
                    <a:lnTo>
                      <a:pt x="3634" y="2483"/>
                    </a:lnTo>
                    <a:lnTo>
                      <a:pt x="3636" y="2483"/>
                    </a:lnTo>
                    <a:lnTo>
                      <a:pt x="3636" y="2483"/>
                    </a:lnTo>
                    <a:lnTo>
                      <a:pt x="3638" y="2483"/>
                    </a:lnTo>
                    <a:lnTo>
                      <a:pt x="3638" y="2483"/>
                    </a:lnTo>
                    <a:lnTo>
                      <a:pt x="3640" y="2483"/>
                    </a:lnTo>
                    <a:lnTo>
                      <a:pt x="3640" y="2485"/>
                    </a:lnTo>
                    <a:lnTo>
                      <a:pt x="3642" y="2485"/>
                    </a:lnTo>
                    <a:lnTo>
                      <a:pt x="3644" y="2485"/>
                    </a:lnTo>
                    <a:lnTo>
                      <a:pt x="3644" y="2485"/>
                    </a:lnTo>
                    <a:lnTo>
                      <a:pt x="3647" y="2485"/>
                    </a:lnTo>
                    <a:lnTo>
                      <a:pt x="3647" y="2487"/>
                    </a:lnTo>
                    <a:lnTo>
                      <a:pt x="3649" y="2487"/>
                    </a:lnTo>
                    <a:lnTo>
                      <a:pt x="3649" y="2487"/>
                    </a:lnTo>
                    <a:lnTo>
                      <a:pt x="3651" y="2487"/>
                    </a:lnTo>
                    <a:lnTo>
                      <a:pt x="3653" y="2487"/>
                    </a:lnTo>
                    <a:lnTo>
                      <a:pt x="3653" y="2487"/>
                    </a:lnTo>
                    <a:lnTo>
                      <a:pt x="3655" y="2487"/>
                    </a:lnTo>
                    <a:lnTo>
                      <a:pt x="3655" y="2487"/>
                    </a:lnTo>
                    <a:lnTo>
                      <a:pt x="3657" y="2487"/>
                    </a:lnTo>
                    <a:lnTo>
                      <a:pt x="3659" y="2487"/>
                    </a:lnTo>
                    <a:lnTo>
                      <a:pt x="3659" y="2489"/>
                    </a:lnTo>
                    <a:lnTo>
                      <a:pt x="3662" y="2489"/>
                    </a:lnTo>
                    <a:lnTo>
                      <a:pt x="3662" y="2489"/>
                    </a:lnTo>
                    <a:lnTo>
                      <a:pt x="3662" y="2489"/>
                    </a:lnTo>
                    <a:lnTo>
                      <a:pt x="3664" y="2489"/>
                    </a:lnTo>
                    <a:lnTo>
                      <a:pt x="3664" y="2489"/>
                    </a:lnTo>
                    <a:lnTo>
                      <a:pt x="3666" y="2489"/>
                    </a:lnTo>
                    <a:lnTo>
                      <a:pt x="3666" y="2489"/>
                    </a:lnTo>
                    <a:lnTo>
                      <a:pt x="3666" y="2489"/>
                    </a:lnTo>
                    <a:lnTo>
                      <a:pt x="3668" y="2491"/>
                    </a:lnTo>
                    <a:lnTo>
                      <a:pt x="3668" y="2491"/>
                    </a:lnTo>
                    <a:lnTo>
                      <a:pt x="3670" y="2491"/>
                    </a:lnTo>
                    <a:lnTo>
                      <a:pt x="3670" y="2491"/>
                    </a:lnTo>
                    <a:lnTo>
                      <a:pt x="3672" y="2491"/>
                    </a:lnTo>
                    <a:lnTo>
                      <a:pt x="3672" y="2491"/>
                    </a:lnTo>
                    <a:lnTo>
                      <a:pt x="3674" y="2491"/>
                    </a:lnTo>
                    <a:lnTo>
                      <a:pt x="3674" y="2493"/>
                    </a:lnTo>
                    <a:lnTo>
                      <a:pt x="3677" y="2491"/>
                    </a:lnTo>
                    <a:lnTo>
                      <a:pt x="3677" y="2493"/>
                    </a:lnTo>
                    <a:lnTo>
                      <a:pt x="3679" y="2493"/>
                    </a:lnTo>
                    <a:lnTo>
                      <a:pt x="3679" y="2493"/>
                    </a:lnTo>
                    <a:lnTo>
                      <a:pt x="3681" y="2493"/>
                    </a:lnTo>
                    <a:lnTo>
                      <a:pt x="3681" y="2495"/>
                    </a:lnTo>
                    <a:lnTo>
                      <a:pt x="3683" y="2495"/>
                    </a:lnTo>
                    <a:lnTo>
                      <a:pt x="3683" y="2495"/>
                    </a:lnTo>
                    <a:lnTo>
                      <a:pt x="3685" y="2495"/>
                    </a:lnTo>
                    <a:lnTo>
                      <a:pt x="3685" y="2495"/>
                    </a:lnTo>
                    <a:lnTo>
                      <a:pt x="3685" y="2495"/>
                    </a:lnTo>
                    <a:lnTo>
                      <a:pt x="3687" y="2497"/>
                    </a:lnTo>
                    <a:lnTo>
                      <a:pt x="3689" y="2497"/>
                    </a:lnTo>
                    <a:lnTo>
                      <a:pt x="3689" y="2497"/>
                    </a:lnTo>
                    <a:lnTo>
                      <a:pt x="3692" y="2497"/>
                    </a:lnTo>
                    <a:lnTo>
                      <a:pt x="3692" y="2499"/>
                    </a:lnTo>
                    <a:lnTo>
                      <a:pt x="3692" y="2499"/>
                    </a:lnTo>
                    <a:lnTo>
                      <a:pt x="3694" y="2499"/>
                    </a:lnTo>
                    <a:lnTo>
                      <a:pt x="3694" y="2499"/>
                    </a:lnTo>
                    <a:lnTo>
                      <a:pt x="3696" y="2499"/>
                    </a:lnTo>
                    <a:lnTo>
                      <a:pt x="3698" y="2501"/>
                    </a:lnTo>
                    <a:lnTo>
                      <a:pt x="3698" y="2501"/>
                    </a:lnTo>
                    <a:lnTo>
                      <a:pt x="3698" y="2503"/>
                    </a:lnTo>
                    <a:lnTo>
                      <a:pt x="3700" y="2503"/>
                    </a:lnTo>
                    <a:lnTo>
                      <a:pt x="3702" y="2505"/>
                    </a:lnTo>
                    <a:lnTo>
                      <a:pt x="3702" y="2505"/>
                    </a:lnTo>
                    <a:lnTo>
                      <a:pt x="3705" y="2505"/>
                    </a:lnTo>
                    <a:lnTo>
                      <a:pt x="3707" y="2507"/>
                    </a:lnTo>
                    <a:lnTo>
                      <a:pt x="3709" y="2507"/>
                    </a:lnTo>
                    <a:lnTo>
                      <a:pt x="3711" y="2507"/>
                    </a:lnTo>
                    <a:lnTo>
                      <a:pt x="3711" y="2509"/>
                    </a:lnTo>
                    <a:lnTo>
                      <a:pt x="3713" y="2509"/>
                    </a:lnTo>
                    <a:lnTo>
                      <a:pt x="3715" y="2509"/>
                    </a:lnTo>
                    <a:lnTo>
                      <a:pt x="3717" y="2509"/>
                    </a:lnTo>
                    <a:lnTo>
                      <a:pt x="3717" y="2509"/>
                    </a:lnTo>
                    <a:lnTo>
                      <a:pt x="3717" y="2509"/>
                    </a:lnTo>
                    <a:lnTo>
                      <a:pt x="3720" y="2509"/>
                    </a:lnTo>
                    <a:lnTo>
                      <a:pt x="3720" y="2511"/>
                    </a:lnTo>
                    <a:lnTo>
                      <a:pt x="3720" y="2513"/>
                    </a:lnTo>
                    <a:lnTo>
                      <a:pt x="3722" y="2513"/>
                    </a:lnTo>
                    <a:lnTo>
                      <a:pt x="3724" y="2515"/>
                    </a:lnTo>
                    <a:lnTo>
                      <a:pt x="3724" y="2515"/>
                    </a:lnTo>
                    <a:lnTo>
                      <a:pt x="3726" y="2515"/>
                    </a:lnTo>
                    <a:lnTo>
                      <a:pt x="3728" y="2517"/>
                    </a:lnTo>
                    <a:lnTo>
                      <a:pt x="3730" y="2517"/>
                    </a:lnTo>
                    <a:lnTo>
                      <a:pt x="3732" y="2517"/>
                    </a:lnTo>
                    <a:lnTo>
                      <a:pt x="3735" y="2519"/>
                    </a:lnTo>
                    <a:lnTo>
                      <a:pt x="3737" y="2519"/>
                    </a:lnTo>
                    <a:lnTo>
                      <a:pt x="3737" y="2519"/>
                    </a:lnTo>
                    <a:lnTo>
                      <a:pt x="3739" y="2519"/>
                    </a:lnTo>
                    <a:lnTo>
                      <a:pt x="3741" y="2519"/>
                    </a:lnTo>
                    <a:lnTo>
                      <a:pt x="3743" y="2519"/>
                    </a:lnTo>
                    <a:lnTo>
                      <a:pt x="3745" y="2519"/>
                    </a:lnTo>
                    <a:lnTo>
                      <a:pt x="3745" y="2519"/>
                    </a:lnTo>
                    <a:lnTo>
                      <a:pt x="3747" y="2521"/>
                    </a:lnTo>
                    <a:lnTo>
                      <a:pt x="3750" y="2521"/>
                    </a:lnTo>
                    <a:lnTo>
                      <a:pt x="3752" y="2521"/>
                    </a:lnTo>
                    <a:lnTo>
                      <a:pt x="3754" y="2521"/>
                    </a:lnTo>
                    <a:lnTo>
                      <a:pt x="3756" y="2521"/>
                    </a:lnTo>
                    <a:lnTo>
                      <a:pt x="3758" y="2521"/>
                    </a:lnTo>
                    <a:lnTo>
                      <a:pt x="3758" y="2521"/>
                    </a:lnTo>
                    <a:lnTo>
                      <a:pt x="3760" y="2521"/>
                    </a:lnTo>
                    <a:lnTo>
                      <a:pt x="3763" y="2521"/>
                    </a:lnTo>
                    <a:lnTo>
                      <a:pt x="3765" y="2521"/>
                    </a:lnTo>
                    <a:lnTo>
                      <a:pt x="3767" y="2521"/>
                    </a:lnTo>
                    <a:lnTo>
                      <a:pt x="3767" y="2519"/>
                    </a:lnTo>
                    <a:lnTo>
                      <a:pt x="3769" y="2519"/>
                    </a:lnTo>
                    <a:lnTo>
                      <a:pt x="3769" y="2521"/>
                    </a:lnTo>
                    <a:lnTo>
                      <a:pt x="3771" y="2521"/>
                    </a:lnTo>
                    <a:lnTo>
                      <a:pt x="3771" y="2523"/>
                    </a:lnTo>
                    <a:lnTo>
                      <a:pt x="3771" y="2525"/>
                    </a:lnTo>
                    <a:lnTo>
                      <a:pt x="3773" y="2525"/>
                    </a:lnTo>
                    <a:lnTo>
                      <a:pt x="3773" y="2525"/>
                    </a:lnTo>
                    <a:lnTo>
                      <a:pt x="3775" y="2527"/>
                    </a:lnTo>
                    <a:lnTo>
                      <a:pt x="3775" y="2527"/>
                    </a:lnTo>
                    <a:lnTo>
                      <a:pt x="3775" y="2527"/>
                    </a:lnTo>
                    <a:lnTo>
                      <a:pt x="3778" y="2527"/>
                    </a:lnTo>
                    <a:lnTo>
                      <a:pt x="3780" y="2527"/>
                    </a:lnTo>
                    <a:lnTo>
                      <a:pt x="3780" y="2527"/>
                    </a:lnTo>
                    <a:lnTo>
                      <a:pt x="3780" y="2527"/>
                    </a:lnTo>
                    <a:lnTo>
                      <a:pt x="3780" y="2529"/>
                    </a:lnTo>
                    <a:lnTo>
                      <a:pt x="3780" y="2529"/>
                    </a:lnTo>
                    <a:lnTo>
                      <a:pt x="3780" y="2531"/>
                    </a:lnTo>
                    <a:lnTo>
                      <a:pt x="3780" y="2529"/>
                    </a:lnTo>
                    <a:lnTo>
                      <a:pt x="3780" y="2527"/>
                    </a:lnTo>
                    <a:lnTo>
                      <a:pt x="3778" y="2527"/>
                    </a:lnTo>
                    <a:lnTo>
                      <a:pt x="3778" y="2527"/>
                    </a:lnTo>
                    <a:lnTo>
                      <a:pt x="3778" y="2529"/>
                    </a:lnTo>
                    <a:lnTo>
                      <a:pt x="3775" y="2531"/>
                    </a:lnTo>
                    <a:lnTo>
                      <a:pt x="3775" y="2531"/>
                    </a:lnTo>
                    <a:lnTo>
                      <a:pt x="3773" y="2533"/>
                    </a:lnTo>
                    <a:lnTo>
                      <a:pt x="3773" y="2535"/>
                    </a:lnTo>
                    <a:lnTo>
                      <a:pt x="3771" y="2535"/>
                    </a:lnTo>
                    <a:lnTo>
                      <a:pt x="3769" y="2535"/>
                    </a:lnTo>
                    <a:lnTo>
                      <a:pt x="3769" y="2535"/>
                    </a:lnTo>
                    <a:lnTo>
                      <a:pt x="3767" y="2537"/>
                    </a:lnTo>
                    <a:lnTo>
                      <a:pt x="3767" y="2537"/>
                    </a:lnTo>
                    <a:lnTo>
                      <a:pt x="3769" y="2537"/>
                    </a:lnTo>
                    <a:lnTo>
                      <a:pt x="3771" y="2537"/>
                    </a:lnTo>
                    <a:lnTo>
                      <a:pt x="3771" y="2535"/>
                    </a:lnTo>
                    <a:lnTo>
                      <a:pt x="3773" y="2537"/>
                    </a:lnTo>
                    <a:lnTo>
                      <a:pt x="3773" y="2539"/>
                    </a:lnTo>
                    <a:lnTo>
                      <a:pt x="3773" y="2539"/>
                    </a:lnTo>
                    <a:lnTo>
                      <a:pt x="3775" y="2537"/>
                    </a:lnTo>
                    <a:lnTo>
                      <a:pt x="3775" y="2535"/>
                    </a:lnTo>
                    <a:lnTo>
                      <a:pt x="3775" y="2535"/>
                    </a:lnTo>
                    <a:lnTo>
                      <a:pt x="3775" y="2535"/>
                    </a:lnTo>
                    <a:lnTo>
                      <a:pt x="3778" y="2533"/>
                    </a:lnTo>
                    <a:lnTo>
                      <a:pt x="3780" y="2533"/>
                    </a:lnTo>
                    <a:lnTo>
                      <a:pt x="3782" y="2533"/>
                    </a:lnTo>
                    <a:lnTo>
                      <a:pt x="3782" y="2533"/>
                    </a:lnTo>
                    <a:lnTo>
                      <a:pt x="3784" y="2533"/>
                    </a:lnTo>
                    <a:lnTo>
                      <a:pt x="3786" y="2533"/>
                    </a:lnTo>
                    <a:lnTo>
                      <a:pt x="3786" y="2533"/>
                    </a:lnTo>
                    <a:lnTo>
                      <a:pt x="3788" y="2531"/>
                    </a:lnTo>
                    <a:lnTo>
                      <a:pt x="3790" y="2531"/>
                    </a:lnTo>
                    <a:lnTo>
                      <a:pt x="3790" y="2529"/>
                    </a:lnTo>
                    <a:lnTo>
                      <a:pt x="3790" y="2529"/>
                    </a:lnTo>
                    <a:lnTo>
                      <a:pt x="3790" y="2529"/>
                    </a:lnTo>
                    <a:lnTo>
                      <a:pt x="3790" y="2531"/>
                    </a:lnTo>
                    <a:lnTo>
                      <a:pt x="3790" y="2531"/>
                    </a:lnTo>
                    <a:lnTo>
                      <a:pt x="3793" y="2533"/>
                    </a:lnTo>
                    <a:lnTo>
                      <a:pt x="3795" y="2533"/>
                    </a:lnTo>
                    <a:lnTo>
                      <a:pt x="3797" y="2533"/>
                    </a:lnTo>
                    <a:lnTo>
                      <a:pt x="3797" y="2533"/>
                    </a:lnTo>
                    <a:lnTo>
                      <a:pt x="3799" y="2535"/>
                    </a:lnTo>
                    <a:lnTo>
                      <a:pt x="3797" y="2535"/>
                    </a:lnTo>
                    <a:lnTo>
                      <a:pt x="3795" y="2537"/>
                    </a:lnTo>
                    <a:lnTo>
                      <a:pt x="3797" y="2539"/>
                    </a:lnTo>
                    <a:lnTo>
                      <a:pt x="3797" y="2539"/>
                    </a:lnTo>
                    <a:lnTo>
                      <a:pt x="3797" y="2541"/>
                    </a:lnTo>
                    <a:lnTo>
                      <a:pt x="3799" y="2543"/>
                    </a:lnTo>
                    <a:lnTo>
                      <a:pt x="3801" y="2545"/>
                    </a:lnTo>
                    <a:lnTo>
                      <a:pt x="3801" y="2545"/>
                    </a:lnTo>
                    <a:lnTo>
                      <a:pt x="3803" y="2547"/>
                    </a:lnTo>
                    <a:lnTo>
                      <a:pt x="3805" y="2549"/>
                    </a:lnTo>
                    <a:lnTo>
                      <a:pt x="3805" y="2549"/>
                    </a:lnTo>
                    <a:lnTo>
                      <a:pt x="3808" y="2551"/>
                    </a:lnTo>
                    <a:lnTo>
                      <a:pt x="3808" y="2551"/>
                    </a:lnTo>
                    <a:lnTo>
                      <a:pt x="3808" y="2553"/>
                    </a:lnTo>
                    <a:lnTo>
                      <a:pt x="3808" y="2555"/>
                    </a:lnTo>
                    <a:lnTo>
                      <a:pt x="3808" y="2557"/>
                    </a:lnTo>
                    <a:lnTo>
                      <a:pt x="3808" y="2559"/>
                    </a:lnTo>
                    <a:lnTo>
                      <a:pt x="3805" y="2561"/>
                    </a:lnTo>
                    <a:lnTo>
                      <a:pt x="3805" y="2561"/>
                    </a:lnTo>
                    <a:lnTo>
                      <a:pt x="3805" y="2563"/>
                    </a:lnTo>
                    <a:lnTo>
                      <a:pt x="3808" y="2565"/>
                    </a:lnTo>
                    <a:lnTo>
                      <a:pt x="3808" y="2567"/>
                    </a:lnTo>
                    <a:lnTo>
                      <a:pt x="3810" y="2569"/>
                    </a:lnTo>
                    <a:lnTo>
                      <a:pt x="3812" y="2569"/>
                    </a:lnTo>
                    <a:lnTo>
                      <a:pt x="3814" y="2571"/>
                    </a:lnTo>
                    <a:lnTo>
                      <a:pt x="3814" y="2571"/>
                    </a:lnTo>
                    <a:lnTo>
                      <a:pt x="3816" y="2573"/>
                    </a:lnTo>
                    <a:lnTo>
                      <a:pt x="3818" y="2573"/>
                    </a:lnTo>
                    <a:lnTo>
                      <a:pt x="3820" y="2575"/>
                    </a:lnTo>
                    <a:lnTo>
                      <a:pt x="3820" y="2575"/>
                    </a:lnTo>
                    <a:lnTo>
                      <a:pt x="3823" y="2577"/>
                    </a:lnTo>
                    <a:lnTo>
                      <a:pt x="3823" y="2579"/>
                    </a:lnTo>
                    <a:lnTo>
                      <a:pt x="3823" y="2579"/>
                    </a:lnTo>
                    <a:lnTo>
                      <a:pt x="3825" y="2581"/>
                    </a:lnTo>
                    <a:lnTo>
                      <a:pt x="3827" y="2581"/>
                    </a:lnTo>
                    <a:lnTo>
                      <a:pt x="3829" y="2583"/>
                    </a:lnTo>
                    <a:lnTo>
                      <a:pt x="3829" y="2583"/>
                    </a:lnTo>
                    <a:lnTo>
                      <a:pt x="3831" y="2585"/>
                    </a:lnTo>
                    <a:lnTo>
                      <a:pt x="3833" y="2585"/>
                    </a:lnTo>
                    <a:lnTo>
                      <a:pt x="3836" y="2585"/>
                    </a:lnTo>
                    <a:lnTo>
                      <a:pt x="3838" y="2589"/>
                    </a:lnTo>
                    <a:lnTo>
                      <a:pt x="3838" y="2589"/>
                    </a:lnTo>
                    <a:lnTo>
                      <a:pt x="3840" y="2591"/>
                    </a:lnTo>
                    <a:lnTo>
                      <a:pt x="3842" y="2591"/>
                    </a:lnTo>
                    <a:lnTo>
                      <a:pt x="3844" y="2593"/>
                    </a:lnTo>
                    <a:lnTo>
                      <a:pt x="3844" y="2593"/>
                    </a:lnTo>
                    <a:lnTo>
                      <a:pt x="3846" y="2593"/>
                    </a:lnTo>
                    <a:lnTo>
                      <a:pt x="3848" y="2593"/>
                    </a:lnTo>
                    <a:lnTo>
                      <a:pt x="3851" y="2595"/>
                    </a:lnTo>
                    <a:lnTo>
                      <a:pt x="3853" y="2595"/>
                    </a:lnTo>
                    <a:lnTo>
                      <a:pt x="3855" y="2595"/>
                    </a:lnTo>
                    <a:lnTo>
                      <a:pt x="3855" y="2595"/>
                    </a:lnTo>
                    <a:lnTo>
                      <a:pt x="3857" y="2597"/>
                    </a:lnTo>
                    <a:lnTo>
                      <a:pt x="3859" y="2597"/>
                    </a:lnTo>
                    <a:lnTo>
                      <a:pt x="3859" y="2599"/>
                    </a:lnTo>
                    <a:lnTo>
                      <a:pt x="3861" y="2599"/>
                    </a:lnTo>
                    <a:lnTo>
                      <a:pt x="3863" y="2599"/>
                    </a:lnTo>
                    <a:lnTo>
                      <a:pt x="3866" y="2599"/>
                    </a:lnTo>
                    <a:lnTo>
                      <a:pt x="3868" y="2599"/>
                    </a:lnTo>
                    <a:lnTo>
                      <a:pt x="3870" y="2601"/>
                    </a:lnTo>
                    <a:lnTo>
                      <a:pt x="3870" y="2601"/>
                    </a:lnTo>
                    <a:lnTo>
                      <a:pt x="3872" y="2603"/>
                    </a:lnTo>
                    <a:lnTo>
                      <a:pt x="3874" y="2603"/>
                    </a:lnTo>
                    <a:lnTo>
                      <a:pt x="3874" y="2605"/>
                    </a:lnTo>
                    <a:lnTo>
                      <a:pt x="3876" y="2605"/>
                    </a:lnTo>
                    <a:lnTo>
                      <a:pt x="3878" y="2607"/>
                    </a:lnTo>
                    <a:lnTo>
                      <a:pt x="3881" y="2607"/>
                    </a:lnTo>
                    <a:lnTo>
                      <a:pt x="3883" y="2609"/>
                    </a:lnTo>
                    <a:lnTo>
                      <a:pt x="3883" y="2609"/>
                    </a:lnTo>
                    <a:lnTo>
                      <a:pt x="3885" y="2611"/>
                    </a:lnTo>
                    <a:lnTo>
                      <a:pt x="3885" y="2611"/>
                    </a:lnTo>
                    <a:lnTo>
                      <a:pt x="3887" y="2613"/>
                    </a:lnTo>
                    <a:lnTo>
                      <a:pt x="3887" y="2615"/>
                    </a:lnTo>
                    <a:lnTo>
                      <a:pt x="3889" y="2615"/>
                    </a:lnTo>
                    <a:lnTo>
                      <a:pt x="3891" y="2617"/>
                    </a:lnTo>
                    <a:lnTo>
                      <a:pt x="3894" y="2617"/>
                    </a:lnTo>
                    <a:lnTo>
                      <a:pt x="3894" y="2619"/>
                    </a:lnTo>
                    <a:lnTo>
                      <a:pt x="3896" y="2621"/>
                    </a:lnTo>
                    <a:lnTo>
                      <a:pt x="3896" y="2621"/>
                    </a:lnTo>
                    <a:lnTo>
                      <a:pt x="3898" y="2623"/>
                    </a:lnTo>
                    <a:lnTo>
                      <a:pt x="3900" y="2623"/>
                    </a:lnTo>
                    <a:lnTo>
                      <a:pt x="3902" y="2625"/>
                    </a:lnTo>
                    <a:lnTo>
                      <a:pt x="3902" y="2625"/>
                    </a:lnTo>
                    <a:lnTo>
                      <a:pt x="3904" y="2627"/>
                    </a:lnTo>
                    <a:lnTo>
                      <a:pt x="3906" y="2627"/>
                    </a:lnTo>
                    <a:lnTo>
                      <a:pt x="3906" y="2629"/>
                    </a:lnTo>
                    <a:lnTo>
                      <a:pt x="3906" y="2631"/>
                    </a:lnTo>
                    <a:lnTo>
                      <a:pt x="3909" y="2631"/>
                    </a:lnTo>
                    <a:lnTo>
                      <a:pt x="3909" y="2633"/>
                    </a:lnTo>
                    <a:lnTo>
                      <a:pt x="3911" y="2635"/>
                    </a:lnTo>
                    <a:lnTo>
                      <a:pt x="3913" y="2635"/>
                    </a:lnTo>
                    <a:lnTo>
                      <a:pt x="3913" y="2637"/>
                    </a:lnTo>
                    <a:lnTo>
                      <a:pt x="3915" y="2637"/>
                    </a:lnTo>
                    <a:lnTo>
                      <a:pt x="3917" y="2639"/>
                    </a:lnTo>
                    <a:lnTo>
                      <a:pt x="3919" y="2639"/>
                    </a:lnTo>
                    <a:lnTo>
                      <a:pt x="3919" y="2641"/>
                    </a:lnTo>
                    <a:lnTo>
                      <a:pt x="3921" y="2641"/>
                    </a:lnTo>
                    <a:lnTo>
                      <a:pt x="3924" y="2643"/>
                    </a:lnTo>
                    <a:lnTo>
                      <a:pt x="3926" y="2643"/>
                    </a:lnTo>
                    <a:lnTo>
                      <a:pt x="3926" y="2645"/>
                    </a:lnTo>
                    <a:lnTo>
                      <a:pt x="3928" y="2647"/>
                    </a:lnTo>
                    <a:lnTo>
                      <a:pt x="3930" y="2647"/>
                    </a:lnTo>
                    <a:lnTo>
                      <a:pt x="3930" y="2649"/>
                    </a:lnTo>
                    <a:lnTo>
                      <a:pt x="3932" y="2651"/>
                    </a:lnTo>
                    <a:lnTo>
                      <a:pt x="3932" y="2651"/>
                    </a:lnTo>
                    <a:lnTo>
                      <a:pt x="3934" y="2653"/>
                    </a:lnTo>
                    <a:lnTo>
                      <a:pt x="3934" y="2655"/>
                    </a:lnTo>
                    <a:lnTo>
                      <a:pt x="3936" y="2655"/>
                    </a:lnTo>
                    <a:lnTo>
                      <a:pt x="3936" y="2657"/>
                    </a:lnTo>
                    <a:lnTo>
                      <a:pt x="3939" y="2657"/>
                    </a:lnTo>
                    <a:lnTo>
                      <a:pt x="3941" y="2658"/>
                    </a:lnTo>
                    <a:lnTo>
                      <a:pt x="3941" y="2658"/>
                    </a:lnTo>
                    <a:lnTo>
                      <a:pt x="3943" y="2660"/>
                    </a:lnTo>
                    <a:lnTo>
                      <a:pt x="3945" y="2660"/>
                    </a:lnTo>
                    <a:lnTo>
                      <a:pt x="3945" y="2660"/>
                    </a:lnTo>
                    <a:lnTo>
                      <a:pt x="3945" y="2662"/>
                    </a:lnTo>
                    <a:lnTo>
                      <a:pt x="3947" y="2662"/>
                    </a:lnTo>
                    <a:lnTo>
                      <a:pt x="3949" y="2662"/>
                    </a:lnTo>
                    <a:lnTo>
                      <a:pt x="3949" y="2662"/>
                    </a:lnTo>
                    <a:lnTo>
                      <a:pt x="3951" y="2664"/>
                    </a:lnTo>
                    <a:lnTo>
                      <a:pt x="3951" y="2664"/>
                    </a:lnTo>
                    <a:lnTo>
                      <a:pt x="3954" y="2666"/>
                    </a:lnTo>
                    <a:lnTo>
                      <a:pt x="3954" y="2666"/>
                    </a:lnTo>
                    <a:lnTo>
                      <a:pt x="3954" y="2668"/>
                    </a:lnTo>
                    <a:lnTo>
                      <a:pt x="3954" y="2670"/>
                    </a:lnTo>
                    <a:lnTo>
                      <a:pt x="3954" y="2670"/>
                    </a:lnTo>
                    <a:lnTo>
                      <a:pt x="3954" y="2672"/>
                    </a:lnTo>
                    <a:lnTo>
                      <a:pt x="3956" y="2672"/>
                    </a:lnTo>
                    <a:lnTo>
                      <a:pt x="3958" y="2672"/>
                    </a:lnTo>
                    <a:lnTo>
                      <a:pt x="3958" y="2674"/>
                    </a:lnTo>
                    <a:lnTo>
                      <a:pt x="3960" y="2676"/>
                    </a:lnTo>
                    <a:lnTo>
                      <a:pt x="3960" y="2678"/>
                    </a:lnTo>
                    <a:lnTo>
                      <a:pt x="3960" y="2678"/>
                    </a:lnTo>
                    <a:lnTo>
                      <a:pt x="3960" y="2680"/>
                    </a:lnTo>
                    <a:lnTo>
                      <a:pt x="3962" y="2682"/>
                    </a:lnTo>
                    <a:lnTo>
                      <a:pt x="3962" y="2682"/>
                    </a:lnTo>
                    <a:lnTo>
                      <a:pt x="3964" y="2684"/>
                    </a:lnTo>
                    <a:lnTo>
                      <a:pt x="3964" y="2684"/>
                    </a:lnTo>
                    <a:lnTo>
                      <a:pt x="3967" y="2686"/>
                    </a:lnTo>
                    <a:lnTo>
                      <a:pt x="3967" y="2688"/>
                    </a:lnTo>
                    <a:lnTo>
                      <a:pt x="3969" y="2690"/>
                    </a:lnTo>
                    <a:lnTo>
                      <a:pt x="3969" y="2692"/>
                    </a:lnTo>
                    <a:lnTo>
                      <a:pt x="3969" y="2694"/>
                    </a:lnTo>
                    <a:lnTo>
                      <a:pt x="3967" y="2694"/>
                    </a:lnTo>
                    <a:lnTo>
                      <a:pt x="3967" y="2696"/>
                    </a:lnTo>
                    <a:lnTo>
                      <a:pt x="3967" y="2698"/>
                    </a:lnTo>
                    <a:lnTo>
                      <a:pt x="3967" y="2700"/>
                    </a:lnTo>
                    <a:lnTo>
                      <a:pt x="3969" y="2702"/>
                    </a:lnTo>
                    <a:lnTo>
                      <a:pt x="3969" y="2704"/>
                    </a:lnTo>
                    <a:lnTo>
                      <a:pt x="3971" y="2704"/>
                    </a:lnTo>
                    <a:lnTo>
                      <a:pt x="3973" y="2706"/>
                    </a:lnTo>
                    <a:lnTo>
                      <a:pt x="3973" y="2706"/>
                    </a:lnTo>
                    <a:lnTo>
                      <a:pt x="3973" y="2706"/>
                    </a:lnTo>
                    <a:lnTo>
                      <a:pt x="3975" y="2708"/>
                    </a:lnTo>
                    <a:lnTo>
                      <a:pt x="3975" y="2710"/>
                    </a:lnTo>
                    <a:lnTo>
                      <a:pt x="3975" y="2710"/>
                    </a:lnTo>
                    <a:lnTo>
                      <a:pt x="3977" y="2712"/>
                    </a:lnTo>
                    <a:lnTo>
                      <a:pt x="3975" y="2712"/>
                    </a:lnTo>
                    <a:lnTo>
                      <a:pt x="3977" y="2714"/>
                    </a:lnTo>
                    <a:lnTo>
                      <a:pt x="3977" y="2714"/>
                    </a:lnTo>
                    <a:lnTo>
                      <a:pt x="3979" y="2716"/>
                    </a:lnTo>
                    <a:lnTo>
                      <a:pt x="3979" y="2716"/>
                    </a:lnTo>
                    <a:lnTo>
                      <a:pt x="3979" y="2718"/>
                    </a:lnTo>
                    <a:lnTo>
                      <a:pt x="3979" y="2718"/>
                    </a:lnTo>
                    <a:lnTo>
                      <a:pt x="3982" y="2718"/>
                    </a:lnTo>
                    <a:lnTo>
                      <a:pt x="3979" y="2720"/>
                    </a:lnTo>
                    <a:lnTo>
                      <a:pt x="3979" y="2722"/>
                    </a:lnTo>
                    <a:lnTo>
                      <a:pt x="3982" y="2722"/>
                    </a:lnTo>
                    <a:lnTo>
                      <a:pt x="3984" y="2720"/>
                    </a:lnTo>
                    <a:lnTo>
                      <a:pt x="3984" y="2722"/>
                    </a:lnTo>
                    <a:lnTo>
                      <a:pt x="3986" y="2722"/>
                    </a:lnTo>
                    <a:lnTo>
                      <a:pt x="3986" y="2722"/>
                    </a:lnTo>
                    <a:lnTo>
                      <a:pt x="3986" y="2724"/>
                    </a:lnTo>
                    <a:lnTo>
                      <a:pt x="3988" y="2724"/>
                    </a:lnTo>
                    <a:lnTo>
                      <a:pt x="3990" y="2726"/>
                    </a:lnTo>
                    <a:lnTo>
                      <a:pt x="3990" y="2726"/>
                    </a:lnTo>
                    <a:lnTo>
                      <a:pt x="3988" y="2728"/>
                    </a:lnTo>
                    <a:lnTo>
                      <a:pt x="3988" y="2728"/>
                    </a:lnTo>
                    <a:lnTo>
                      <a:pt x="3988" y="2730"/>
                    </a:lnTo>
                    <a:lnTo>
                      <a:pt x="3988" y="2732"/>
                    </a:lnTo>
                    <a:lnTo>
                      <a:pt x="3990" y="2734"/>
                    </a:lnTo>
                    <a:lnTo>
                      <a:pt x="3990" y="2734"/>
                    </a:lnTo>
                    <a:lnTo>
                      <a:pt x="3992" y="2736"/>
                    </a:lnTo>
                    <a:lnTo>
                      <a:pt x="3992" y="2738"/>
                    </a:lnTo>
                    <a:lnTo>
                      <a:pt x="3992" y="2740"/>
                    </a:lnTo>
                    <a:lnTo>
                      <a:pt x="3990" y="2740"/>
                    </a:lnTo>
                    <a:lnTo>
                      <a:pt x="3988" y="2742"/>
                    </a:lnTo>
                    <a:lnTo>
                      <a:pt x="3988" y="2742"/>
                    </a:lnTo>
                    <a:lnTo>
                      <a:pt x="3986" y="2744"/>
                    </a:lnTo>
                    <a:lnTo>
                      <a:pt x="3986" y="2746"/>
                    </a:lnTo>
                    <a:lnTo>
                      <a:pt x="3984" y="2746"/>
                    </a:lnTo>
                    <a:lnTo>
                      <a:pt x="3984" y="2748"/>
                    </a:lnTo>
                    <a:lnTo>
                      <a:pt x="3984" y="2750"/>
                    </a:lnTo>
                    <a:lnTo>
                      <a:pt x="3982" y="2750"/>
                    </a:lnTo>
                    <a:lnTo>
                      <a:pt x="3982" y="2750"/>
                    </a:lnTo>
                    <a:lnTo>
                      <a:pt x="3982" y="2750"/>
                    </a:lnTo>
                    <a:lnTo>
                      <a:pt x="3982" y="2752"/>
                    </a:lnTo>
                    <a:lnTo>
                      <a:pt x="3982" y="2754"/>
                    </a:lnTo>
                    <a:lnTo>
                      <a:pt x="3982" y="2756"/>
                    </a:lnTo>
                    <a:lnTo>
                      <a:pt x="3982" y="2758"/>
                    </a:lnTo>
                    <a:lnTo>
                      <a:pt x="3982" y="2758"/>
                    </a:lnTo>
                    <a:lnTo>
                      <a:pt x="3982" y="2760"/>
                    </a:lnTo>
                    <a:lnTo>
                      <a:pt x="3982" y="2762"/>
                    </a:lnTo>
                    <a:lnTo>
                      <a:pt x="3982" y="2764"/>
                    </a:lnTo>
                    <a:lnTo>
                      <a:pt x="3979" y="2764"/>
                    </a:lnTo>
                    <a:lnTo>
                      <a:pt x="3979" y="2766"/>
                    </a:lnTo>
                    <a:lnTo>
                      <a:pt x="3977" y="2768"/>
                    </a:lnTo>
                    <a:lnTo>
                      <a:pt x="3977" y="2768"/>
                    </a:lnTo>
                    <a:lnTo>
                      <a:pt x="3975" y="2770"/>
                    </a:lnTo>
                    <a:lnTo>
                      <a:pt x="3973" y="2770"/>
                    </a:lnTo>
                    <a:lnTo>
                      <a:pt x="3973" y="2772"/>
                    </a:lnTo>
                    <a:lnTo>
                      <a:pt x="3971" y="2772"/>
                    </a:lnTo>
                    <a:lnTo>
                      <a:pt x="3971" y="2770"/>
                    </a:lnTo>
                    <a:lnTo>
                      <a:pt x="3971" y="2772"/>
                    </a:lnTo>
                    <a:lnTo>
                      <a:pt x="3969" y="2774"/>
                    </a:lnTo>
                    <a:lnTo>
                      <a:pt x="3969" y="2776"/>
                    </a:lnTo>
                    <a:lnTo>
                      <a:pt x="3969" y="2778"/>
                    </a:lnTo>
                    <a:lnTo>
                      <a:pt x="3969" y="2778"/>
                    </a:lnTo>
                    <a:lnTo>
                      <a:pt x="3967" y="2780"/>
                    </a:lnTo>
                    <a:lnTo>
                      <a:pt x="3967" y="2782"/>
                    </a:lnTo>
                    <a:lnTo>
                      <a:pt x="3967" y="2782"/>
                    </a:lnTo>
                    <a:lnTo>
                      <a:pt x="3967" y="2784"/>
                    </a:lnTo>
                    <a:lnTo>
                      <a:pt x="3967" y="2784"/>
                    </a:lnTo>
                    <a:lnTo>
                      <a:pt x="3964" y="2784"/>
                    </a:lnTo>
                    <a:lnTo>
                      <a:pt x="3964" y="2786"/>
                    </a:lnTo>
                    <a:lnTo>
                      <a:pt x="3962" y="2786"/>
                    </a:lnTo>
                    <a:lnTo>
                      <a:pt x="3962" y="2788"/>
                    </a:lnTo>
                    <a:lnTo>
                      <a:pt x="3962" y="2790"/>
                    </a:lnTo>
                    <a:lnTo>
                      <a:pt x="3962" y="2792"/>
                    </a:lnTo>
                    <a:lnTo>
                      <a:pt x="3962" y="2794"/>
                    </a:lnTo>
                    <a:lnTo>
                      <a:pt x="3960" y="2794"/>
                    </a:lnTo>
                    <a:lnTo>
                      <a:pt x="3960" y="2796"/>
                    </a:lnTo>
                    <a:lnTo>
                      <a:pt x="3960" y="2798"/>
                    </a:lnTo>
                    <a:lnTo>
                      <a:pt x="3960" y="2800"/>
                    </a:lnTo>
                    <a:lnTo>
                      <a:pt x="3960" y="2802"/>
                    </a:lnTo>
                    <a:lnTo>
                      <a:pt x="3960" y="2802"/>
                    </a:lnTo>
                    <a:lnTo>
                      <a:pt x="3960" y="2804"/>
                    </a:lnTo>
                    <a:lnTo>
                      <a:pt x="3960" y="2806"/>
                    </a:lnTo>
                    <a:lnTo>
                      <a:pt x="3960" y="2808"/>
                    </a:lnTo>
                    <a:lnTo>
                      <a:pt x="3960" y="2810"/>
                    </a:lnTo>
                    <a:lnTo>
                      <a:pt x="3960" y="2812"/>
                    </a:lnTo>
                    <a:lnTo>
                      <a:pt x="3958" y="2814"/>
                    </a:lnTo>
                    <a:lnTo>
                      <a:pt x="3958" y="2814"/>
                    </a:lnTo>
                    <a:lnTo>
                      <a:pt x="3958" y="2816"/>
                    </a:lnTo>
                    <a:lnTo>
                      <a:pt x="3958" y="2818"/>
                    </a:lnTo>
                    <a:lnTo>
                      <a:pt x="3958" y="2818"/>
                    </a:lnTo>
                    <a:lnTo>
                      <a:pt x="3958" y="2820"/>
                    </a:lnTo>
                    <a:lnTo>
                      <a:pt x="3958" y="2822"/>
                    </a:lnTo>
                    <a:lnTo>
                      <a:pt x="3958" y="2824"/>
                    </a:lnTo>
                    <a:lnTo>
                      <a:pt x="3958" y="2824"/>
                    </a:lnTo>
                    <a:lnTo>
                      <a:pt x="3960" y="2826"/>
                    </a:lnTo>
                    <a:lnTo>
                      <a:pt x="3960" y="2828"/>
                    </a:lnTo>
                    <a:lnTo>
                      <a:pt x="3960" y="2830"/>
                    </a:lnTo>
                    <a:lnTo>
                      <a:pt x="3962" y="2830"/>
                    </a:lnTo>
                    <a:lnTo>
                      <a:pt x="3962" y="2832"/>
                    </a:lnTo>
                    <a:lnTo>
                      <a:pt x="3962" y="2834"/>
                    </a:lnTo>
                    <a:lnTo>
                      <a:pt x="3962" y="2836"/>
                    </a:lnTo>
                    <a:lnTo>
                      <a:pt x="3962" y="2838"/>
                    </a:lnTo>
                    <a:lnTo>
                      <a:pt x="3962" y="2840"/>
                    </a:lnTo>
                    <a:lnTo>
                      <a:pt x="3960" y="2840"/>
                    </a:lnTo>
                    <a:lnTo>
                      <a:pt x="3962" y="2842"/>
                    </a:lnTo>
                    <a:lnTo>
                      <a:pt x="3960" y="2844"/>
                    </a:lnTo>
                    <a:lnTo>
                      <a:pt x="3960" y="2844"/>
                    </a:lnTo>
                    <a:lnTo>
                      <a:pt x="3960" y="2846"/>
                    </a:lnTo>
                    <a:lnTo>
                      <a:pt x="3960" y="2848"/>
                    </a:lnTo>
                    <a:lnTo>
                      <a:pt x="3960" y="2850"/>
                    </a:lnTo>
                    <a:lnTo>
                      <a:pt x="3960" y="2852"/>
                    </a:lnTo>
                    <a:lnTo>
                      <a:pt x="3960" y="2852"/>
                    </a:lnTo>
                    <a:lnTo>
                      <a:pt x="3960" y="2854"/>
                    </a:lnTo>
                    <a:lnTo>
                      <a:pt x="3960" y="2856"/>
                    </a:lnTo>
                    <a:lnTo>
                      <a:pt x="3960" y="2858"/>
                    </a:lnTo>
                    <a:lnTo>
                      <a:pt x="3962" y="2858"/>
                    </a:lnTo>
                    <a:lnTo>
                      <a:pt x="3962" y="2860"/>
                    </a:lnTo>
                    <a:lnTo>
                      <a:pt x="3962" y="2862"/>
                    </a:lnTo>
                    <a:lnTo>
                      <a:pt x="3960" y="2864"/>
                    </a:lnTo>
                    <a:lnTo>
                      <a:pt x="3960" y="2866"/>
                    </a:lnTo>
                    <a:lnTo>
                      <a:pt x="3958" y="2866"/>
                    </a:lnTo>
                    <a:lnTo>
                      <a:pt x="3958" y="2868"/>
                    </a:lnTo>
                    <a:lnTo>
                      <a:pt x="3958" y="2870"/>
                    </a:lnTo>
                    <a:lnTo>
                      <a:pt x="3956" y="2870"/>
                    </a:lnTo>
                    <a:lnTo>
                      <a:pt x="3956" y="2872"/>
                    </a:lnTo>
                    <a:lnTo>
                      <a:pt x="3956" y="2872"/>
                    </a:lnTo>
                    <a:lnTo>
                      <a:pt x="3954" y="2870"/>
                    </a:lnTo>
                    <a:lnTo>
                      <a:pt x="3951" y="2872"/>
                    </a:lnTo>
                    <a:lnTo>
                      <a:pt x="3951" y="2872"/>
                    </a:lnTo>
                    <a:lnTo>
                      <a:pt x="3949" y="2872"/>
                    </a:lnTo>
                    <a:lnTo>
                      <a:pt x="3947" y="2874"/>
                    </a:lnTo>
                    <a:lnTo>
                      <a:pt x="3947" y="2874"/>
                    </a:lnTo>
                    <a:lnTo>
                      <a:pt x="3945" y="2872"/>
                    </a:lnTo>
                    <a:lnTo>
                      <a:pt x="3945" y="2872"/>
                    </a:lnTo>
                    <a:lnTo>
                      <a:pt x="3943" y="2872"/>
                    </a:lnTo>
                    <a:lnTo>
                      <a:pt x="3943" y="2870"/>
                    </a:lnTo>
                    <a:lnTo>
                      <a:pt x="3941" y="2868"/>
                    </a:lnTo>
                    <a:lnTo>
                      <a:pt x="3941" y="2868"/>
                    </a:lnTo>
                    <a:lnTo>
                      <a:pt x="3939" y="2868"/>
                    </a:lnTo>
                    <a:lnTo>
                      <a:pt x="3936" y="2868"/>
                    </a:lnTo>
                    <a:lnTo>
                      <a:pt x="3934" y="2868"/>
                    </a:lnTo>
                    <a:lnTo>
                      <a:pt x="3934" y="2866"/>
                    </a:lnTo>
                    <a:lnTo>
                      <a:pt x="3934" y="2864"/>
                    </a:lnTo>
                    <a:lnTo>
                      <a:pt x="3932" y="2864"/>
                    </a:lnTo>
                    <a:lnTo>
                      <a:pt x="3930" y="2864"/>
                    </a:lnTo>
                    <a:lnTo>
                      <a:pt x="3928" y="2862"/>
                    </a:lnTo>
                    <a:lnTo>
                      <a:pt x="3926" y="2862"/>
                    </a:lnTo>
                    <a:lnTo>
                      <a:pt x="3926" y="2862"/>
                    </a:lnTo>
                    <a:lnTo>
                      <a:pt x="3924" y="2860"/>
                    </a:lnTo>
                    <a:lnTo>
                      <a:pt x="3921" y="2860"/>
                    </a:lnTo>
                    <a:lnTo>
                      <a:pt x="3919" y="2858"/>
                    </a:lnTo>
                    <a:lnTo>
                      <a:pt x="3917" y="2858"/>
                    </a:lnTo>
                    <a:lnTo>
                      <a:pt x="3915" y="2858"/>
                    </a:lnTo>
                    <a:lnTo>
                      <a:pt x="3915" y="2858"/>
                    </a:lnTo>
                    <a:lnTo>
                      <a:pt x="3913" y="2860"/>
                    </a:lnTo>
                    <a:lnTo>
                      <a:pt x="3911" y="2860"/>
                    </a:lnTo>
                    <a:lnTo>
                      <a:pt x="3909" y="2860"/>
                    </a:lnTo>
                    <a:lnTo>
                      <a:pt x="3906" y="2860"/>
                    </a:lnTo>
                    <a:lnTo>
                      <a:pt x="3904" y="2860"/>
                    </a:lnTo>
                    <a:lnTo>
                      <a:pt x="3902" y="2860"/>
                    </a:lnTo>
                    <a:lnTo>
                      <a:pt x="3900" y="2858"/>
                    </a:lnTo>
                    <a:lnTo>
                      <a:pt x="3898" y="2858"/>
                    </a:lnTo>
                    <a:lnTo>
                      <a:pt x="3896" y="2858"/>
                    </a:lnTo>
                    <a:lnTo>
                      <a:pt x="3896" y="2858"/>
                    </a:lnTo>
                    <a:lnTo>
                      <a:pt x="3894" y="2858"/>
                    </a:lnTo>
                    <a:lnTo>
                      <a:pt x="3891" y="2856"/>
                    </a:lnTo>
                    <a:lnTo>
                      <a:pt x="3889" y="2856"/>
                    </a:lnTo>
                    <a:lnTo>
                      <a:pt x="3889" y="2856"/>
                    </a:lnTo>
                    <a:lnTo>
                      <a:pt x="3887" y="2856"/>
                    </a:lnTo>
                    <a:lnTo>
                      <a:pt x="3885" y="2854"/>
                    </a:lnTo>
                    <a:lnTo>
                      <a:pt x="3885" y="2854"/>
                    </a:lnTo>
                    <a:lnTo>
                      <a:pt x="3883" y="2852"/>
                    </a:lnTo>
                    <a:lnTo>
                      <a:pt x="3881" y="2852"/>
                    </a:lnTo>
                    <a:lnTo>
                      <a:pt x="3878" y="2852"/>
                    </a:lnTo>
                    <a:lnTo>
                      <a:pt x="3876" y="2852"/>
                    </a:lnTo>
                    <a:lnTo>
                      <a:pt x="3874" y="2850"/>
                    </a:lnTo>
                    <a:lnTo>
                      <a:pt x="3874" y="2848"/>
                    </a:lnTo>
                    <a:lnTo>
                      <a:pt x="3872" y="2846"/>
                    </a:lnTo>
                    <a:lnTo>
                      <a:pt x="3872" y="2846"/>
                    </a:lnTo>
                    <a:lnTo>
                      <a:pt x="3870" y="2844"/>
                    </a:lnTo>
                    <a:lnTo>
                      <a:pt x="3868" y="2844"/>
                    </a:lnTo>
                    <a:lnTo>
                      <a:pt x="3866" y="2842"/>
                    </a:lnTo>
                    <a:lnTo>
                      <a:pt x="3866" y="2842"/>
                    </a:lnTo>
                    <a:lnTo>
                      <a:pt x="3863" y="2842"/>
                    </a:lnTo>
                    <a:lnTo>
                      <a:pt x="3863" y="2840"/>
                    </a:lnTo>
                    <a:lnTo>
                      <a:pt x="3861" y="2840"/>
                    </a:lnTo>
                    <a:lnTo>
                      <a:pt x="3859" y="2840"/>
                    </a:lnTo>
                    <a:lnTo>
                      <a:pt x="3857" y="2838"/>
                    </a:lnTo>
                    <a:lnTo>
                      <a:pt x="3857" y="2838"/>
                    </a:lnTo>
                    <a:lnTo>
                      <a:pt x="3855" y="2838"/>
                    </a:lnTo>
                    <a:lnTo>
                      <a:pt x="3853" y="2836"/>
                    </a:lnTo>
                    <a:lnTo>
                      <a:pt x="3851" y="2836"/>
                    </a:lnTo>
                    <a:lnTo>
                      <a:pt x="3851" y="2834"/>
                    </a:lnTo>
                    <a:lnTo>
                      <a:pt x="3848" y="2832"/>
                    </a:lnTo>
                    <a:lnTo>
                      <a:pt x="3848" y="2832"/>
                    </a:lnTo>
                    <a:lnTo>
                      <a:pt x="3846" y="2830"/>
                    </a:lnTo>
                    <a:lnTo>
                      <a:pt x="3846" y="2830"/>
                    </a:lnTo>
                    <a:lnTo>
                      <a:pt x="3844" y="2828"/>
                    </a:lnTo>
                    <a:lnTo>
                      <a:pt x="3842" y="2828"/>
                    </a:lnTo>
                    <a:lnTo>
                      <a:pt x="3840" y="2828"/>
                    </a:lnTo>
                    <a:lnTo>
                      <a:pt x="3840" y="2826"/>
                    </a:lnTo>
                    <a:lnTo>
                      <a:pt x="3838" y="2824"/>
                    </a:lnTo>
                    <a:lnTo>
                      <a:pt x="3838" y="2824"/>
                    </a:lnTo>
                    <a:lnTo>
                      <a:pt x="3836" y="2822"/>
                    </a:lnTo>
                    <a:lnTo>
                      <a:pt x="3836" y="2822"/>
                    </a:lnTo>
                    <a:lnTo>
                      <a:pt x="3833" y="2820"/>
                    </a:lnTo>
                    <a:lnTo>
                      <a:pt x="3833" y="2820"/>
                    </a:lnTo>
                    <a:lnTo>
                      <a:pt x="3831" y="2818"/>
                    </a:lnTo>
                    <a:lnTo>
                      <a:pt x="3831" y="2816"/>
                    </a:lnTo>
                    <a:lnTo>
                      <a:pt x="3831" y="2814"/>
                    </a:lnTo>
                    <a:lnTo>
                      <a:pt x="3829" y="2812"/>
                    </a:lnTo>
                    <a:lnTo>
                      <a:pt x="3829" y="2812"/>
                    </a:lnTo>
                    <a:lnTo>
                      <a:pt x="3827" y="2812"/>
                    </a:lnTo>
                    <a:lnTo>
                      <a:pt x="3825" y="2810"/>
                    </a:lnTo>
                    <a:lnTo>
                      <a:pt x="3825" y="2808"/>
                    </a:lnTo>
                    <a:lnTo>
                      <a:pt x="3823" y="2808"/>
                    </a:lnTo>
                    <a:lnTo>
                      <a:pt x="3823" y="2806"/>
                    </a:lnTo>
                    <a:lnTo>
                      <a:pt x="3820" y="2804"/>
                    </a:lnTo>
                    <a:lnTo>
                      <a:pt x="3820" y="2804"/>
                    </a:lnTo>
                    <a:lnTo>
                      <a:pt x="3818" y="2802"/>
                    </a:lnTo>
                    <a:lnTo>
                      <a:pt x="3818" y="2800"/>
                    </a:lnTo>
                    <a:lnTo>
                      <a:pt x="3818" y="2800"/>
                    </a:lnTo>
                    <a:lnTo>
                      <a:pt x="3820" y="2800"/>
                    </a:lnTo>
                    <a:lnTo>
                      <a:pt x="3823" y="2800"/>
                    </a:lnTo>
                    <a:lnTo>
                      <a:pt x="3823" y="2800"/>
                    </a:lnTo>
                    <a:lnTo>
                      <a:pt x="3825" y="2798"/>
                    </a:lnTo>
                    <a:lnTo>
                      <a:pt x="3825" y="2796"/>
                    </a:lnTo>
                    <a:lnTo>
                      <a:pt x="3825" y="2796"/>
                    </a:lnTo>
                    <a:lnTo>
                      <a:pt x="3827" y="2794"/>
                    </a:lnTo>
                    <a:lnTo>
                      <a:pt x="3827" y="2792"/>
                    </a:lnTo>
                    <a:lnTo>
                      <a:pt x="3827" y="2790"/>
                    </a:lnTo>
                    <a:lnTo>
                      <a:pt x="3825" y="2788"/>
                    </a:lnTo>
                    <a:lnTo>
                      <a:pt x="3825" y="2786"/>
                    </a:lnTo>
                    <a:lnTo>
                      <a:pt x="3825" y="2784"/>
                    </a:lnTo>
                    <a:lnTo>
                      <a:pt x="3823" y="2782"/>
                    </a:lnTo>
                    <a:lnTo>
                      <a:pt x="3823" y="2782"/>
                    </a:lnTo>
                    <a:lnTo>
                      <a:pt x="3820" y="2780"/>
                    </a:lnTo>
                    <a:lnTo>
                      <a:pt x="3818" y="2780"/>
                    </a:lnTo>
                    <a:lnTo>
                      <a:pt x="3816" y="2778"/>
                    </a:lnTo>
                    <a:lnTo>
                      <a:pt x="3816" y="2778"/>
                    </a:lnTo>
                    <a:lnTo>
                      <a:pt x="3814" y="2778"/>
                    </a:lnTo>
                    <a:lnTo>
                      <a:pt x="3812" y="2776"/>
                    </a:lnTo>
                    <a:lnTo>
                      <a:pt x="3810" y="2778"/>
                    </a:lnTo>
                    <a:lnTo>
                      <a:pt x="3810" y="2776"/>
                    </a:lnTo>
                    <a:lnTo>
                      <a:pt x="3810" y="2778"/>
                    </a:lnTo>
                    <a:lnTo>
                      <a:pt x="3808" y="2776"/>
                    </a:lnTo>
                    <a:lnTo>
                      <a:pt x="3810" y="2776"/>
                    </a:lnTo>
                    <a:lnTo>
                      <a:pt x="3810" y="2774"/>
                    </a:lnTo>
                    <a:lnTo>
                      <a:pt x="3810" y="2774"/>
                    </a:lnTo>
                    <a:lnTo>
                      <a:pt x="3810" y="2776"/>
                    </a:lnTo>
                    <a:lnTo>
                      <a:pt x="3812" y="2776"/>
                    </a:lnTo>
                    <a:lnTo>
                      <a:pt x="3812" y="2776"/>
                    </a:lnTo>
                    <a:lnTo>
                      <a:pt x="3814" y="2774"/>
                    </a:lnTo>
                    <a:lnTo>
                      <a:pt x="3814" y="2772"/>
                    </a:lnTo>
                    <a:lnTo>
                      <a:pt x="3816" y="2772"/>
                    </a:lnTo>
                    <a:lnTo>
                      <a:pt x="3818" y="2770"/>
                    </a:lnTo>
                    <a:lnTo>
                      <a:pt x="3818" y="2768"/>
                    </a:lnTo>
                    <a:lnTo>
                      <a:pt x="3818" y="2766"/>
                    </a:lnTo>
                    <a:lnTo>
                      <a:pt x="3818" y="2764"/>
                    </a:lnTo>
                    <a:lnTo>
                      <a:pt x="3820" y="2764"/>
                    </a:lnTo>
                    <a:lnTo>
                      <a:pt x="3820" y="2762"/>
                    </a:lnTo>
                    <a:lnTo>
                      <a:pt x="3820" y="2760"/>
                    </a:lnTo>
                    <a:lnTo>
                      <a:pt x="3820" y="2758"/>
                    </a:lnTo>
                    <a:lnTo>
                      <a:pt x="3818" y="2756"/>
                    </a:lnTo>
                    <a:lnTo>
                      <a:pt x="3818" y="2756"/>
                    </a:lnTo>
                    <a:lnTo>
                      <a:pt x="3818" y="2754"/>
                    </a:lnTo>
                    <a:lnTo>
                      <a:pt x="3816" y="2752"/>
                    </a:lnTo>
                    <a:lnTo>
                      <a:pt x="3816" y="2750"/>
                    </a:lnTo>
                    <a:lnTo>
                      <a:pt x="3814" y="2750"/>
                    </a:lnTo>
                    <a:lnTo>
                      <a:pt x="3814" y="2748"/>
                    </a:lnTo>
                    <a:lnTo>
                      <a:pt x="3814" y="2748"/>
                    </a:lnTo>
                    <a:lnTo>
                      <a:pt x="3812" y="2746"/>
                    </a:lnTo>
                    <a:lnTo>
                      <a:pt x="3812" y="2746"/>
                    </a:lnTo>
                    <a:lnTo>
                      <a:pt x="3812" y="2744"/>
                    </a:lnTo>
                    <a:lnTo>
                      <a:pt x="3812" y="2744"/>
                    </a:lnTo>
                    <a:lnTo>
                      <a:pt x="3810" y="2744"/>
                    </a:lnTo>
                    <a:lnTo>
                      <a:pt x="3810" y="2742"/>
                    </a:lnTo>
                    <a:lnTo>
                      <a:pt x="3810" y="2742"/>
                    </a:lnTo>
                    <a:lnTo>
                      <a:pt x="3808" y="2742"/>
                    </a:lnTo>
                    <a:lnTo>
                      <a:pt x="3808" y="2742"/>
                    </a:lnTo>
                    <a:lnTo>
                      <a:pt x="3805" y="2740"/>
                    </a:lnTo>
                    <a:lnTo>
                      <a:pt x="3805" y="2740"/>
                    </a:lnTo>
                    <a:lnTo>
                      <a:pt x="3803" y="2740"/>
                    </a:lnTo>
                    <a:lnTo>
                      <a:pt x="3803" y="2738"/>
                    </a:lnTo>
                    <a:lnTo>
                      <a:pt x="3803" y="2738"/>
                    </a:lnTo>
                    <a:lnTo>
                      <a:pt x="3801" y="2738"/>
                    </a:lnTo>
                    <a:lnTo>
                      <a:pt x="3799" y="2738"/>
                    </a:lnTo>
                    <a:lnTo>
                      <a:pt x="3799" y="2736"/>
                    </a:lnTo>
                    <a:lnTo>
                      <a:pt x="3799" y="2734"/>
                    </a:lnTo>
                    <a:lnTo>
                      <a:pt x="3797" y="2734"/>
                    </a:lnTo>
                    <a:lnTo>
                      <a:pt x="3797" y="2732"/>
                    </a:lnTo>
                    <a:lnTo>
                      <a:pt x="3795" y="2732"/>
                    </a:lnTo>
                    <a:lnTo>
                      <a:pt x="3795" y="2730"/>
                    </a:lnTo>
                    <a:lnTo>
                      <a:pt x="3793" y="2730"/>
                    </a:lnTo>
                    <a:lnTo>
                      <a:pt x="3790" y="2730"/>
                    </a:lnTo>
                    <a:lnTo>
                      <a:pt x="3790" y="2728"/>
                    </a:lnTo>
                    <a:lnTo>
                      <a:pt x="3788" y="2728"/>
                    </a:lnTo>
                    <a:lnTo>
                      <a:pt x="3788" y="2726"/>
                    </a:lnTo>
                    <a:lnTo>
                      <a:pt x="3786" y="2726"/>
                    </a:lnTo>
                    <a:lnTo>
                      <a:pt x="3786" y="2724"/>
                    </a:lnTo>
                    <a:lnTo>
                      <a:pt x="3784" y="2722"/>
                    </a:lnTo>
                    <a:lnTo>
                      <a:pt x="3784" y="2722"/>
                    </a:lnTo>
                    <a:lnTo>
                      <a:pt x="3782" y="2720"/>
                    </a:lnTo>
                    <a:lnTo>
                      <a:pt x="3784" y="2718"/>
                    </a:lnTo>
                    <a:lnTo>
                      <a:pt x="3784" y="2716"/>
                    </a:lnTo>
                    <a:lnTo>
                      <a:pt x="3784" y="2714"/>
                    </a:lnTo>
                    <a:lnTo>
                      <a:pt x="3784" y="2714"/>
                    </a:lnTo>
                    <a:lnTo>
                      <a:pt x="3782" y="2714"/>
                    </a:lnTo>
                    <a:lnTo>
                      <a:pt x="3784" y="2712"/>
                    </a:lnTo>
                    <a:lnTo>
                      <a:pt x="3784" y="2712"/>
                    </a:lnTo>
                    <a:lnTo>
                      <a:pt x="3784" y="2710"/>
                    </a:lnTo>
                    <a:lnTo>
                      <a:pt x="3784" y="2708"/>
                    </a:lnTo>
                    <a:lnTo>
                      <a:pt x="3784" y="2708"/>
                    </a:lnTo>
                    <a:lnTo>
                      <a:pt x="3782" y="2706"/>
                    </a:lnTo>
                    <a:lnTo>
                      <a:pt x="3780" y="2706"/>
                    </a:lnTo>
                    <a:lnTo>
                      <a:pt x="3780" y="2704"/>
                    </a:lnTo>
                    <a:lnTo>
                      <a:pt x="3778" y="2704"/>
                    </a:lnTo>
                    <a:lnTo>
                      <a:pt x="3780" y="2702"/>
                    </a:lnTo>
                    <a:lnTo>
                      <a:pt x="3778" y="2704"/>
                    </a:lnTo>
                    <a:lnTo>
                      <a:pt x="3778" y="2702"/>
                    </a:lnTo>
                    <a:lnTo>
                      <a:pt x="3775" y="2702"/>
                    </a:lnTo>
                    <a:lnTo>
                      <a:pt x="3773" y="2700"/>
                    </a:lnTo>
                    <a:lnTo>
                      <a:pt x="3773" y="2698"/>
                    </a:lnTo>
                    <a:lnTo>
                      <a:pt x="3775" y="2700"/>
                    </a:lnTo>
                    <a:lnTo>
                      <a:pt x="3775" y="2700"/>
                    </a:lnTo>
                    <a:lnTo>
                      <a:pt x="3778" y="2702"/>
                    </a:lnTo>
                    <a:lnTo>
                      <a:pt x="3778" y="2702"/>
                    </a:lnTo>
                    <a:lnTo>
                      <a:pt x="3778" y="2700"/>
                    </a:lnTo>
                    <a:lnTo>
                      <a:pt x="3778" y="2698"/>
                    </a:lnTo>
                    <a:lnTo>
                      <a:pt x="3778" y="2696"/>
                    </a:lnTo>
                    <a:lnTo>
                      <a:pt x="3775" y="2696"/>
                    </a:lnTo>
                    <a:lnTo>
                      <a:pt x="3773" y="2694"/>
                    </a:lnTo>
                    <a:lnTo>
                      <a:pt x="3771" y="2696"/>
                    </a:lnTo>
                    <a:lnTo>
                      <a:pt x="3771" y="2696"/>
                    </a:lnTo>
                    <a:lnTo>
                      <a:pt x="3771" y="2694"/>
                    </a:lnTo>
                    <a:lnTo>
                      <a:pt x="3769" y="2694"/>
                    </a:lnTo>
                    <a:lnTo>
                      <a:pt x="3769" y="2692"/>
                    </a:lnTo>
                    <a:lnTo>
                      <a:pt x="3767" y="2690"/>
                    </a:lnTo>
                    <a:lnTo>
                      <a:pt x="3765" y="2690"/>
                    </a:lnTo>
                    <a:lnTo>
                      <a:pt x="3765" y="2690"/>
                    </a:lnTo>
                    <a:lnTo>
                      <a:pt x="3765" y="2690"/>
                    </a:lnTo>
                    <a:lnTo>
                      <a:pt x="3763" y="2690"/>
                    </a:lnTo>
                    <a:lnTo>
                      <a:pt x="3763" y="2688"/>
                    </a:lnTo>
                    <a:lnTo>
                      <a:pt x="3763" y="2686"/>
                    </a:lnTo>
                    <a:lnTo>
                      <a:pt x="3760" y="2686"/>
                    </a:lnTo>
                    <a:lnTo>
                      <a:pt x="3758" y="2686"/>
                    </a:lnTo>
                    <a:lnTo>
                      <a:pt x="3756" y="2686"/>
                    </a:lnTo>
                    <a:lnTo>
                      <a:pt x="3754" y="2686"/>
                    </a:lnTo>
                    <a:lnTo>
                      <a:pt x="3754" y="2688"/>
                    </a:lnTo>
                    <a:lnTo>
                      <a:pt x="3754" y="2688"/>
                    </a:lnTo>
                    <a:lnTo>
                      <a:pt x="3752" y="2686"/>
                    </a:lnTo>
                    <a:lnTo>
                      <a:pt x="3752" y="2688"/>
                    </a:lnTo>
                    <a:lnTo>
                      <a:pt x="3750" y="2686"/>
                    </a:lnTo>
                    <a:lnTo>
                      <a:pt x="3747" y="2686"/>
                    </a:lnTo>
                    <a:lnTo>
                      <a:pt x="3747" y="2686"/>
                    </a:lnTo>
                    <a:lnTo>
                      <a:pt x="3745" y="2686"/>
                    </a:lnTo>
                    <a:lnTo>
                      <a:pt x="3745" y="2686"/>
                    </a:lnTo>
                    <a:lnTo>
                      <a:pt x="3743" y="2684"/>
                    </a:lnTo>
                    <a:lnTo>
                      <a:pt x="3741" y="2684"/>
                    </a:lnTo>
                    <a:lnTo>
                      <a:pt x="3739" y="2686"/>
                    </a:lnTo>
                    <a:lnTo>
                      <a:pt x="3737" y="2686"/>
                    </a:lnTo>
                    <a:lnTo>
                      <a:pt x="3737" y="2684"/>
                    </a:lnTo>
                    <a:lnTo>
                      <a:pt x="3735" y="2684"/>
                    </a:lnTo>
                    <a:lnTo>
                      <a:pt x="3732" y="2684"/>
                    </a:lnTo>
                    <a:lnTo>
                      <a:pt x="3730" y="2684"/>
                    </a:lnTo>
                    <a:lnTo>
                      <a:pt x="3728" y="2684"/>
                    </a:lnTo>
                    <a:lnTo>
                      <a:pt x="3728" y="2684"/>
                    </a:lnTo>
                    <a:lnTo>
                      <a:pt x="3726" y="2686"/>
                    </a:lnTo>
                    <a:lnTo>
                      <a:pt x="3726" y="2684"/>
                    </a:lnTo>
                    <a:lnTo>
                      <a:pt x="3724" y="2684"/>
                    </a:lnTo>
                    <a:lnTo>
                      <a:pt x="3724" y="2684"/>
                    </a:lnTo>
                    <a:lnTo>
                      <a:pt x="3722" y="2684"/>
                    </a:lnTo>
                    <a:lnTo>
                      <a:pt x="3720" y="2684"/>
                    </a:lnTo>
                    <a:lnTo>
                      <a:pt x="3720" y="2684"/>
                    </a:lnTo>
                    <a:lnTo>
                      <a:pt x="3720" y="2684"/>
                    </a:lnTo>
                    <a:lnTo>
                      <a:pt x="3717" y="2684"/>
                    </a:lnTo>
                    <a:lnTo>
                      <a:pt x="3715" y="2684"/>
                    </a:lnTo>
                    <a:lnTo>
                      <a:pt x="3713" y="2684"/>
                    </a:lnTo>
                    <a:lnTo>
                      <a:pt x="3711" y="2684"/>
                    </a:lnTo>
                    <a:lnTo>
                      <a:pt x="3709" y="2684"/>
                    </a:lnTo>
                    <a:lnTo>
                      <a:pt x="3707" y="2684"/>
                    </a:lnTo>
                    <a:lnTo>
                      <a:pt x="3705" y="2684"/>
                    </a:lnTo>
                    <a:lnTo>
                      <a:pt x="3705" y="2682"/>
                    </a:lnTo>
                    <a:lnTo>
                      <a:pt x="3702" y="2682"/>
                    </a:lnTo>
                    <a:lnTo>
                      <a:pt x="3700" y="2682"/>
                    </a:lnTo>
                    <a:lnTo>
                      <a:pt x="3698" y="2682"/>
                    </a:lnTo>
                    <a:lnTo>
                      <a:pt x="3696" y="2682"/>
                    </a:lnTo>
                    <a:lnTo>
                      <a:pt x="3694" y="2684"/>
                    </a:lnTo>
                    <a:lnTo>
                      <a:pt x="3692" y="2684"/>
                    </a:lnTo>
                    <a:lnTo>
                      <a:pt x="3689" y="2684"/>
                    </a:lnTo>
                    <a:lnTo>
                      <a:pt x="3687" y="2684"/>
                    </a:lnTo>
                    <a:lnTo>
                      <a:pt x="3685" y="2684"/>
                    </a:lnTo>
                    <a:lnTo>
                      <a:pt x="3683" y="2684"/>
                    </a:lnTo>
                    <a:lnTo>
                      <a:pt x="3683" y="2684"/>
                    </a:lnTo>
                    <a:lnTo>
                      <a:pt x="3681" y="2686"/>
                    </a:lnTo>
                    <a:lnTo>
                      <a:pt x="3679" y="2686"/>
                    </a:lnTo>
                    <a:lnTo>
                      <a:pt x="3677" y="2686"/>
                    </a:lnTo>
                    <a:lnTo>
                      <a:pt x="3674" y="2686"/>
                    </a:lnTo>
                    <a:lnTo>
                      <a:pt x="3672" y="2686"/>
                    </a:lnTo>
                    <a:lnTo>
                      <a:pt x="3670" y="2688"/>
                    </a:lnTo>
                    <a:lnTo>
                      <a:pt x="3668" y="2688"/>
                    </a:lnTo>
                    <a:lnTo>
                      <a:pt x="3668" y="2688"/>
                    </a:lnTo>
                    <a:lnTo>
                      <a:pt x="3666" y="2688"/>
                    </a:lnTo>
                    <a:lnTo>
                      <a:pt x="3664" y="2688"/>
                    </a:lnTo>
                    <a:lnTo>
                      <a:pt x="3662" y="2688"/>
                    </a:lnTo>
                    <a:lnTo>
                      <a:pt x="3659" y="2688"/>
                    </a:lnTo>
                    <a:lnTo>
                      <a:pt x="3657" y="2690"/>
                    </a:lnTo>
                    <a:lnTo>
                      <a:pt x="3655" y="2690"/>
                    </a:lnTo>
                    <a:lnTo>
                      <a:pt x="3653" y="2690"/>
                    </a:lnTo>
                    <a:lnTo>
                      <a:pt x="3653" y="2690"/>
                    </a:lnTo>
                    <a:lnTo>
                      <a:pt x="3651" y="2690"/>
                    </a:lnTo>
                    <a:lnTo>
                      <a:pt x="3649" y="2690"/>
                    </a:lnTo>
                    <a:lnTo>
                      <a:pt x="3647" y="2692"/>
                    </a:lnTo>
                    <a:lnTo>
                      <a:pt x="3644" y="2692"/>
                    </a:lnTo>
                    <a:lnTo>
                      <a:pt x="3642" y="2692"/>
                    </a:lnTo>
                    <a:lnTo>
                      <a:pt x="3640" y="2692"/>
                    </a:lnTo>
                    <a:lnTo>
                      <a:pt x="3638" y="2692"/>
                    </a:lnTo>
                    <a:lnTo>
                      <a:pt x="3638" y="2692"/>
                    </a:lnTo>
                    <a:lnTo>
                      <a:pt x="3638" y="2690"/>
                    </a:lnTo>
                    <a:lnTo>
                      <a:pt x="3636" y="2688"/>
                    </a:lnTo>
                    <a:lnTo>
                      <a:pt x="3634" y="2688"/>
                    </a:lnTo>
                    <a:lnTo>
                      <a:pt x="3634" y="2686"/>
                    </a:lnTo>
                    <a:lnTo>
                      <a:pt x="3632" y="2686"/>
                    </a:lnTo>
                    <a:lnTo>
                      <a:pt x="3629" y="2686"/>
                    </a:lnTo>
                    <a:lnTo>
                      <a:pt x="3627" y="2686"/>
                    </a:lnTo>
                    <a:lnTo>
                      <a:pt x="3625" y="2686"/>
                    </a:lnTo>
                    <a:close/>
                  </a:path>
                </a:pathLst>
              </a:custGeom>
              <a:solidFill>
                <a:srgbClr val="72707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" name="Freeform 3">
                <a:extLst/>
              </p:cNvPr>
              <p:cNvSpPr>
                <a:spLocks/>
              </p:cNvSpPr>
              <p:nvPr/>
            </p:nvSpPr>
            <p:spPr bwMode="auto">
              <a:xfrm>
                <a:off x="4839563" y="349429"/>
                <a:ext cx="4208344" cy="4098937"/>
              </a:xfrm>
              <a:custGeom>
                <a:avLst/>
                <a:gdLst/>
                <a:ahLst/>
                <a:cxnLst>
                  <a:cxn ang="0">
                    <a:pos x="3421" y="2661"/>
                  </a:cxn>
                  <a:cxn ang="0">
                    <a:pos x="3320" y="2952"/>
                  </a:cxn>
                  <a:cxn ang="0">
                    <a:pos x="3545" y="3121"/>
                  </a:cxn>
                  <a:cxn ang="0">
                    <a:pos x="3470" y="3279"/>
                  </a:cxn>
                  <a:cxn ang="0">
                    <a:pos x="3348" y="3534"/>
                  </a:cxn>
                  <a:cxn ang="0">
                    <a:pos x="3116" y="3718"/>
                  </a:cxn>
                  <a:cxn ang="0">
                    <a:pos x="3159" y="3482"/>
                  </a:cxn>
                  <a:cxn ang="0">
                    <a:pos x="3236" y="3289"/>
                  </a:cxn>
                  <a:cxn ang="0">
                    <a:pos x="3092" y="3000"/>
                  </a:cxn>
                  <a:cxn ang="0">
                    <a:pos x="2938" y="2874"/>
                  </a:cxn>
                  <a:cxn ang="0">
                    <a:pos x="2783" y="2732"/>
                  </a:cxn>
                  <a:cxn ang="0">
                    <a:pos x="2573" y="2645"/>
                  </a:cxn>
                  <a:cxn ang="0">
                    <a:pos x="2506" y="2553"/>
                  </a:cxn>
                  <a:cxn ang="0">
                    <a:pos x="2384" y="2443"/>
                  </a:cxn>
                  <a:cxn ang="0">
                    <a:pos x="2134" y="2391"/>
                  </a:cxn>
                  <a:cxn ang="0">
                    <a:pos x="1885" y="2240"/>
                  </a:cxn>
                  <a:cxn ang="0">
                    <a:pos x="1666" y="2066"/>
                  </a:cxn>
                  <a:cxn ang="0">
                    <a:pos x="1439" y="1949"/>
                  </a:cxn>
                  <a:cxn ang="0">
                    <a:pos x="1312" y="1781"/>
                  </a:cxn>
                  <a:cxn ang="0">
                    <a:pos x="1237" y="1588"/>
                  </a:cxn>
                  <a:cxn ang="0">
                    <a:pos x="1155" y="1388"/>
                  </a:cxn>
                  <a:cxn ang="0">
                    <a:pos x="1013" y="1264"/>
                  </a:cxn>
                  <a:cxn ang="0">
                    <a:pos x="816" y="1159"/>
                  </a:cxn>
                  <a:cxn ang="0">
                    <a:pos x="642" y="1133"/>
                  </a:cxn>
                  <a:cxn ang="0">
                    <a:pos x="464" y="1322"/>
                  </a:cxn>
                  <a:cxn ang="0">
                    <a:pos x="290" y="1310"/>
                  </a:cxn>
                  <a:cxn ang="0">
                    <a:pos x="178" y="1219"/>
                  </a:cxn>
                  <a:cxn ang="0">
                    <a:pos x="101" y="1031"/>
                  </a:cxn>
                  <a:cxn ang="0">
                    <a:pos x="13" y="862"/>
                  </a:cxn>
                  <a:cxn ang="0">
                    <a:pos x="169" y="728"/>
                  </a:cxn>
                  <a:cxn ang="0">
                    <a:pos x="86" y="527"/>
                  </a:cxn>
                  <a:cxn ang="0">
                    <a:pos x="326" y="477"/>
                  </a:cxn>
                  <a:cxn ang="0">
                    <a:pos x="477" y="347"/>
                  </a:cxn>
                  <a:cxn ang="0">
                    <a:pos x="618" y="403"/>
                  </a:cxn>
                  <a:cxn ang="0">
                    <a:pos x="760" y="532"/>
                  </a:cxn>
                  <a:cxn ang="0">
                    <a:pos x="833" y="311"/>
                  </a:cxn>
                  <a:cxn ang="0">
                    <a:pos x="975" y="323"/>
                  </a:cxn>
                  <a:cxn ang="0">
                    <a:pos x="1082" y="293"/>
                  </a:cxn>
                  <a:cxn ang="0">
                    <a:pos x="1177" y="203"/>
                  </a:cxn>
                  <a:cxn ang="0">
                    <a:pos x="1338" y="142"/>
                  </a:cxn>
                  <a:cxn ang="0">
                    <a:pos x="1561" y="46"/>
                  </a:cxn>
                  <a:cxn ang="0">
                    <a:pos x="1724" y="88"/>
                  </a:cxn>
                  <a:cxn ang="0">
                    <a:pos x="1954" y="191"/>
                  </a:cxn>
                  <a:cxn ang="0">
                    <a:pos x="2175" y="245"/>
                  </a:cxn>
                  <a:cxn ang="0">
                    <a:pos x="2158" y="395"/>
                  </a:cxn>
                  <a:cxn ang="0">
                    <a:pos x="2259" y="562"/>
                  </a:cxn>
                  <a:cxn ang="0">
                    <a:pos x="2156" y="519"/>
                  </a:cxn>
                  <a:cxn ang="0">
                    <a:pos x="2003" y="592"/>
                  </a:cxn>
                  <a:cxn ang="0">
                    <a:pos x="1782" y="772"/>
                  </a:cxn>
                  <a:cxn ang="0">
                    <a:pos x="1780" y="935"/>
                  </a:cxn>
                  <a:cxn ang="0">
                    <a:pos x="1840" y="1197"/>
                  </a:cxn>
                  <a:cxn ang="0">
                    <a:pos x="2102" y="1374"/>
                  </a:cxn>
                  <a:cxn ang="0">
                    <a:pos x="2298" y="1568"/>
                  </a:cxn>
                  <a:cxn ang="0">
                    <a:pos x="2435" y="1851"/>
                  </a:cxn>
                  <a:cxn ang="0">
                    <a:pos x="2658" y="2030"/>
                  </a:cxn>
                  <a:cxn ang="0">
                    <a:pos x="2983" y="2070"/>
                  </a:cxn>
                  <a:cxn ang="0">
                    <a:pos x="3084" y="2164"/>
                  </a:cxn>
                  <a:cxn ang="0">
                    <a:pos x="3238" y="2321"/>
                  </a:cxn>
                  <a:cxn ang="0">
                    <a:pos x="3487" y="2397"/>
                  </a:cxn>
                  <a:cxn ang="0">
                    <a:pos x="3698" y="2501"/>
                  </a:cxn>
                  <a:cxn ang="0">
                    <a:pos x="3893" y="2617"/>
                  </a:cxn>
                  <a:cxn ang="0">
                    <a:pos x="3962" y="2836"/>
                  </a:cxn>
                  <a:cxn ang="0">
                    <a:pos x="3805" y="2740"/>
                  </a:cxn>
                </a:cxnLst>
                <a:rect l="0" t="0" r="r" b="b"/>
                <a:pathLst>
                  <a:path w="3992" h="3722">
                    <a:moveTo>
                      <a:pt x="3625" y="2684"/>
                    </a:moveTo>
                    <a:lnTo>
                      <a:pt x="3623" y="2684"/>
                    </a:lnTo>
                    <a:lnTo>
                      <a:pt x="3621" y="2684"/>
                    </a:lnTo>
                    <a:lnTo>
                      <a:pt x="3621" y="2684"/>
                    </a:lnTo>
                    <a:lnTo>
                      <a:pt x="3618" y="2682"/>
                    </a:lnTo>
                    <a:lnTo>
                      <a:pt x="3618" y="2680"/>
                    </a:lnTo>
                    <a:lnTo>
                      <a:pt x="3616" y="2680"/>
                    </a:lnTo>
                    <a:lnTo>
                      <a:pt x="3614" y="2679"/>
                    </a:lnTo>
                    <a:lnTo>
                      <a:pt x="3612" y="2679"/>
                    </a:lnTo>
                    <a:lnTo>
                      <a:pt x="3610" y="2679"/>
                    </a:lnTo>
                    <a:lnTo>
                      <a:pt x="3610" y="2679"/>
                    </a:lnTo>
                    <a:lnTo>
                      <a:pt x="3608" y="2679"/>
                    </a:lnTo>
                    <a:lnTo>
                      <a:pt x="3606" y="2680"/>
                    </a:lnTo>
                    <a:lnTo>
                      <a:pt x="3603" y="2680"/>
                    </a:lnTo>
                    <a:lnTo>
                      <a:pt x="3601" y="2680"/>
                    </a:lnTo>
                    <a:lnTo>
                      <a:pt x="3601" y="2679"/>
                    </a:lnTo>
                    <a:lnTo>
                      <a:pt x="3599" y="2680"/>
                    </a:lnTo>
                    <a:lnTo>
                      <a:pt x="3597" y="2679"/>
                    </a:lnTo>
                    <a:lnTo>
                      <a:pt x="3597" y="2679"/>
                    </a:lnTo>
                    <a:lnTo>
                      <a:pt x="3595" y="2679"/>
                    </a:lnTo>
                    <a:lnTo>
                      <a:pt x="3595" y="2677"/>
                    </a:lnTo>
                    <a:lnTo>
                      <a:pt x="3595" y="2677"/>
                    </a:lnTo>
                    <a:lnTo>
                      <a:pt x="3593" y="2675"/>
                    </a:lnTo>
                    <a:lnTo>
                      <a:pt x="3593" y="2675"/>
                    </a:lnTo>
                    <a:lnTo>
                      <a:pt x="3591" y="2675"/>
                    </a:lnTo>
                    <a:lnTo>
                      <a:pt x="3588" y="2675"/>
                    </a:lnTo>
                    <a:lnTo>
                      <a:pt x="3588" y="2675"/>
                    </a:lnTo>
                    <a:lnTo>
                      <a:pt x="3588" y="2673"/>
                    </a:lnTo>
                    <a:lnTo>
                      <a:pt x="3586" y="2673"/>
                    </a:lnTo>
                    <a:lnTo>
                      <a:pt x="3586" y="2673"/>
                    </a:lnTo>
                    <a:lnTo>
                      <a:pt x="3584" y="2673"/>
                    </a:lnTo>
                    <a:lnTo>
                      <a:pt x="3582" y="2673"/>
                    </a:lnTo>
                    <a:lnTo>
                      <a:pt x="3582" y="2671"/>
                    </a:lnTo>
                    <a:lnTo>
                      <a:pt x="3580" y="2671"/>
                    </a:lnTo>
                    <a:lnTo>
                      <a:pt x="3578" y="2671"/>
                    </a:lnTo>
                    <a:lnTo>
                      <a:pt x="3575" y="2671"/>
                    </a:lnTo>
                    <a:lnTo>
                      <a:pt x="3575" y="2671"/>
                    </a:lnTo>
                    <a:lnTo>
                      <a:pt x="3573" y="2671"/>
                    </a:lnTo>
                    <a:lnTo>
                      <a:pt x="3571" y="2669"/>
                    </a:lnTo>
                    <a:lnTo>
                      <a:pt x="3571" y="2669"/>
                    </a:lnTo>
                    <a:lnTo>
                      <a:pt x="3569" y="2669"/>
                    </a:lnTo>
                    <a:lnTo>
                      <a:pt x="3569" y="2667"/>
                    </a:lnTo>
                    <a:lnTo>
                      <a:pt x="3567" y="2667"/>
                    </a:lnTo>
                    <a:lnTo>
                      <a:pt x="3567" y="2667"/>
                    </a:lnTo>
                    <a:lnTo>
                      <a:pt x="3565" y="2665"/>
                    </a:lnTo>
                    <a:lnTo>
                      <a:pt x="3565" y="2665"/>
                    </a:lnTo>
                    <a:lnTo>
                      <a:pt x="3563" y="2665"/>
                    </a:lnTo>
                    <a:lnTo>
                      <a:pt x="3560" y="2663"/>
                    </a:lnTo>
                    <a:lnTo>
                      <a:pt x="3560" y="2665"/>
                    </a:lnTo>
                    <a:lnTo>
                      <a:pt x="3558" y="2665"/>
                    </a:lnTo>
                    <a:lnTo>
                      <a:pt x="3556" y="2663"/>
                    </a:lnTo>
                    <a:lnTo>
                      <a:pt x="3556" y="2663"/>
                    </a:lnTo>
                    <a:lnTo>
                      <a:pt x="3554" y="2663"/>
                    </a:lnTo>
                    <a:lnTo>
                      <a:pt x="3554" y="2661"/>
                    </a:lnTo>
                    <a:lnTo>
                      <a:pt x="3552" y="2661"/>
                    </a:lnTo>
                    <a:lnTo>
                      <a:pt x="3550" y="2661"/>
                    </a:lnTo>
                    <a:lnTo>
                      <a:pt x="3550" y="2659"/>
                    </a:lnTo>
                    <a:lnTo>
                      <a:pt x="3548" y="2659"/>
                    </a:lnTo>
                    <a:lnTo>
                      <a:pt x="3548" y="2659"/>
                    </a:lnTo>
                    <a:lnTo>
                      <a:pt x="3545" y="2657"/>
                    </a:lnTo>
                    <a:lnTo>
                      <a:pt x="3543" y="2657"/>
                    </a:lnTo>
                    <a:lnTo>
                      <a:pt x="3543" y="2657"/>
                    </a:lnTo>
                    <a:lnTo>
                      <a:pt x="3541" y="2657"/>
                    </a:lnTo>
                    <a:lnTo>
                      <a:pt x="3539" y="2655"/>
                    </a:lnTo>
                    <a:lnTo>
                      <a:pt x="3539" y="2655"/>
                    </a:lnTo>
                    <a:lnTo>
                      <a:pt x="3537" y="2655"/>
                    </a:lnTo>
                    <a:lnTo>
                      <a:pt x="3535" y="2655"/>
                    </a:lnTo>
                    <a:lnTo>
                      <a:pt x="3533" y="2655"/>
                    </a:lnTo>
                    <a:lnTo>
                      <a:pt x="3533" y="2655"/>
                    </a:lnTo>
                    <a:lnTo>
                      <a:pt x="3530" y="2655"/>
                    </a:lnTo>
                    <a:lnTo>
                      <a:pt x="3530" y="2653"/>
                    </a:lnTo>
                    <a:lnTo>
                      <a:pt x="3530" y="2651"/>
                    </a:lnTo>
                    <a:lnTo>
                      <a:pt x="3533" y="2649"/>
                    </a:lnTo>
                    <a:lnTo>
                      <a:pt x="3533" y="2649"/>
                    </a:lnTo>
                    <a:lnTo>
                      <a:pt x="3535" y="2649"/>
                    </a:lnTo>
                    <a:lnTo>
                      <a:pt x="3537" y="2647"/>
                    </a:lnTo>
                    <a:lnTo>
                      <a:pt x="3539" y="2647"/>
                    </a:lnTo>
                    <a:lnTo>
                      <a:pt x="3541" y="2647"/>
                    </a:lnTo>
                    <a:lnTo>
                      <a:pt x="3541" y="2645"/>
                    </a:lnTo>
                    <a:lnTo>
                      <a:pt x="3543" y="2645"/>
                    </a:lnTo>
                    <a:lnTo>
                      <a:pt x="3543" y="2643"/>
                    </a:lnTo>
                    <a:lnTo>
                      <a:pt x="3545" y="2643"/>
                    </a:lnTo>
                    <a:lnTo>
                      <a:pt x="3543" y="2641"/>
                    </a:lnTo>
                    <a:lnTo>
                      <a:pt x="3545" y="2639"/>
                    </a:lnTo>
                    <a:lnTo>
                      <a:pt x="3545" y="2637"/>
                    </a:lnTo>
                    <a:lnTo>
                      <a:pt x="3545" y="2635"/>
                    </a:lnTo>
                    <a:lnTo>
                      <a:pt x="3545" y="2635"/>
                    </a:lnTo>
                    <a:lnTo>
                      <a:pt x="3545" y="2633"/>
                    </a:lnTo>
                    <a:lnTo>
                      <a:pt x="3543" y="2631"/>
                    </a:lnTo>
                    <a:lnTo>
                      <a:pt x="3541" y="2629"/>
                    </a:lnTo>
                    <a:lnTo>
                      <a:pt x="3541" y="2629"/>
                    </a:lnTo>
                    <a:lnTo>
                      <a:pt x="3539" y="2627"/>
                    </a:lnTo>
                    <a:lnTo>
                      <a:pt x="3539" y="2627"/>
                    </a:lnTo>
                    <a:lnTo>
                      <a:pt x="3537" y="2627"/>
                    </a:lnTo>
                    <a:lnTo>
                      <a:pt x="3535" y="2627"/>
                    </a:lnTo>
                    <a:lnTo>
                      <a:pt x="3535" y="2625"/>
                    </a:lnTo>
                    <a:lnTo>
                      <a:pt x="3535" y="2623"/>
                    </a:lnTo>
                    <a:lnTo>
                      <a:pt x="3535" y="2625"/>
                    </a:lnTo>
                    <a:lnTo>
                      <a:pt x="3533" y="2625"/>
                    </a:lnTo>
                    <a:lnTo>
                      <a:pt x="3533" y="2625"/>
                    </a:lnTo>
                    <a:lnTo>
                      <a:pt x="3533" y="2627"/>
                    </a:lnTo>
                    <a:lnTo>
                      <a:pt x="3533" y="2625"/>
                    </a:lnTo>
                    <a:lnTo>
                      <a:pt x="3530" y="2625"/>
                    </a:lnTo>
                    <a:lnTo>
                      <a:pt x="3530" y="2627"/>
                    </a:lnTo>
                    <a:lnTo>
                      <a:pt x="3530" y="2627"/>
                    </a:lnTo>
                    <a:lnTo>
                      <a:pt x="3528" y="2625"/>
                    </a:lnTo>
                    <a:lnTo>
                      <a:pt x="3528" y="2627"/>
                    </a:lnTo>
                    <a:lnTo>
                      <a:pt x="3528" y="2627"/>
                    </a:lnTo>
                    <a:lnTo>
                      <a:pt x="3528" y="2625"/>
                    </a:lnTo>
                    <a:lnTo>
                      <a:pt x="3526" y="2625"/>
                    </a:lnTo>
                    <a:lnTo>
                      <a:pt x="3526" y="2627"/>
                    </a:lnTo>
                    <a:lnTo>
                      <a:pt x="3526" y="2625"/>
                    </a:lnTo>
                    <a:lnTo>
                      <a:pt x="3524" y="2625"/>
                    </a:lnTo>
                    <a:lnTo>
                      <a:pt x="3524" y="2627"/>
                    </a:lnTo>
                    <a:lnTo>
                      <a:pt x="3522" y="2625"/>
                    </a:lnTo>
                    <a:lnTo>
                      <a:pt x="3520" y="2627"/>
                    </a:lnTo>
                    <a:lnTo>
                      <a:pt x="3520" y="2625"/>
                    </a:lnTo>
                    <a:lnTo>
                      <a:pt x="3520" y="2623"/>
                    </a:lnTo>
                    <a:lnTo>
                      <a:pt x="3520" y="2621"/>
                    </a:lnTo>
                    <a:lnTo>
                      <a:pt x="3520" y="2619"/>
                    </a:lnTo>
                    <a:lnTo>
                      <a:pt x="3518" y="2617"/>
                    </a:lnTo>
                    <a:lnTo>
                      <a:pt x="3515" y="2617"/>
                    </a:lnTo>
                    <a:lnTo>
                      <a:pt x="3515" y="2617"/>
                    </a:lnTo>
                    <a:lnTo>
                      <a:pt x="3513" y="2615"/>
                    </a:lnTo>
                    <a:lnTo>
                      <a:pt x="3511" y="2615"/>
                    </a:lnTo>
                    <a:lnTo>
                      <a:pt x="3509" y="2615"/>
                    </a:lnTo>
                    <a:lnTo>
                      <a:pt x="3507" y="2615"/>
                    </a:lnTo>
                    <a:lnTo>
                      <a:pt x="3505" y="2613"/>
                    </a:lnTo>
                    <a:lnTo>
                      <a:pt x="3502" y="2613"/>
                    </a:lnTo>
                    <a:lnTo>
                      <a:pt x="3502" y="2613"/>
                    </a:lnTo>
                    <a:lnTo>
                      <a:pt x="3500" y="2611"/>
                    </a:lnTo>
                    <a:lnTo>
                      <a:pt x="3498" y="2611"/>
                    </a:lnTo>
                    <a:lnTo>
                      <a:pt x="3496" y="2611"/>
                    </a:lnTo>
                    <a:lnTo>
                      <a:pt x="3494" y="2611"/>
                    </a:lnTo>
                    <a:lnTo>
                      <a:pt x="3492" y="2611"/>
                    </a:lnTo>
                    <a:lnTo>
                      <a:pt x="3490" y="2611"/>
                    </a:lnTo>
                    <a:lnTo>
                      <a:pt x="3487" y="2611"/>
                    </a:lnTo>
                    <a:lnTo>
                      <a:pt x="3485" y="2613"/>
                    </a:lnTo>
                    <a:lnTo>
                      <a:pt x="3483" y="2613"/>
                    </a:lnTo>
                    <a:lnTo>
                      <a:pt x="3481" y="2613"/>
                    </a:lnTo>
                    <a:lnTo>
                      <a:pt x="3479" y="2613"/>
                    </a:lnTo>
                    <a:lnTo>
                      <a:pt x="3479" y="2615"/>
                    </a:lnTo>
                    <a:lnTo>
                      <a:pt x="3477" y="2615"/>
                    </a:lnTo>
                    <a:lnTo>
                      <a:pt x="3475" y="2615"/>
                    </a:lnTo>
                    <a:lnTo>
                      <a:pt x="3472" y="2617"/>
                    </a:lnTo>
                    <a:lnTo>
                      <a:pt x="3470" y="2617"/>
                    </a:lnTo>
                    <a:lnTo>
                      <a:pt x="3468" y="2617"/>
                    </a:lnTo>
                    <a:lnTo>
                      <a:pt x="3466" y="2619"/>
                    </a:lnTo>
                    <a:lnTo>
                      <a:pt x="3466" y="2619"/>
                    </a:lnTo>
                    <a:lnTo>
                      <a:pt x="3464" y="2621"/>
                    </a:lnTo>
                    <a:lnTo>
                      <a:pt x="3462" y="2621"/>
                    </a:lnTo>
                    <a:lnTo>
                      <a:pt x="3460" y="2623"/>
                    </a:lnTo>
                    <a:lnTo>
                      <a:pt x="3460" y="2623"/>
                    </a:lnTo>
                    <a:lnTo>
                      <a:pt x="3457" y="2625"/>
                    </a:lnTo>
                    <a:lnTo>
                      <a:pt x="3455" y="2625"/>
                    </a:lnTo>
                    <a:lnTo>
                      <a:pt x="3453" y="2627"/>
                    </a:lnTo>
                    <a:lnTo>
                      <a:pt x="3453" y="2629"/>
                    </a:lnTo>
                    <a:lnTo>
                      <a:pt x="3451" y="2629"/>
                    </a:lnTo>
                    <a:lnTo>
                      <a:pt x="3449" y="2631"/>
                    </a:lnTo>
                    <a:lnTo>
                      <a:pt x="3447" y="2631"/>
                    </a:lnTo>
                    <a:lnTo>
                      <a:pt x="3447" y="2633"/>
                    </a:lnTo>
                    <a:lnTo>
                      <a:pt x="3444" y="2635"/>
                    </a:lnTo>
                    <a:lnTo>
                      <a:pt x="3442" y="2635"/>
                    </a:lnTo>
                    <a:lnTo>
                      <a:pt x="3442" y="2637"/>
                    </a:lnTo>
                    <a:lnTo>
                      <a:pt x="3440" y="2639"/>
                    </a:lnTo>
                    <a:lnTo>
                      <a:pt x="3438" y="2639"/>
                    </a:lnTo>
                    <a:lnTo>
                      <a:pt x="3438" y="2641"/>
                    </a:lnTo>
                    <a:lnTo>
                      <a:pt x="3436" y="2643"/>
                    </a:lnTo>
                    <a:lnTo>
                      <a:pt x="3436" y="2643"/>
                    </a:lnTo>
                    <a:lnTo>
                      <a:pt x="3434" y="2645"/>
                    </a:lnTo>
                    <a:lnTo>
                      <a:pt x="3432" y="2647"/>
                    </a:lnTo>
                    <a:lnTo>
                      <a:pt x="3432" y="2647"/>
                    </a:lnTo>
                    <a:lnTo>
                      <a:pt x="3429" y="2649"/>
                    </a:lnTo>
                    <a:lnTo>
                      <a:pt x="3429" y="2651"/>
                    </a:lnTo>
                    <a:lnTo>
                      <a:pt x="3427" y="2653"/>
                    </a:lnTo>
                    <a:lnTo>
                      <a:pt x="3425" y="2653"/>
                    </a:lnTo>
                    <a:lnTo>
                      <a:pt x="3425" y="2655"/>
                    </a:lnTo>
                    <a:lnTo>
                      <a:pt x="3423" y="2657"/>
                    </a:lnTo>
                    <a:lnTo>
                      <a:pt x="3423" y="2659"/>
                    </a:lnTo>
                    <a:lnTo>
                      <a:pt x="3421" y="2659"/>
                    </a:lnTo>
                    <a:lnTo>
                      <a:pt x="3421" y="2661"/>
                    </a:lnTo>
                    <a:lnTo>
                      <a:pt x="3419" y="2663"/>
                    </a:lnTo>
                    <a:lnTo>
                      <a:pt x="3419" y="2665"/>
                    </a:lnTo>
                    <a:lnTo>
                      <a:pt x="3419" y="2667"/>
                    </a:lnTo>
                    <a:lnTo>
                      <a:pt x="3417" y="2669"/>
                    </a:lnTo>
                    <a:lnTo>
                      <a:pt x="3417" y="2671"/>
                    </a:lnTo>
                    <a:lnTo>
                      <a:pt x="3414" y="2673"/>
                    </a:lnTo>
                    <a:lnTo>
                      <a:pt x="3414" y="2675"/>
                    </a:lnTo>
                    <a:lnTo>
                      <a:pt x="3414" y="2675"/>
                    </a:lnTo>
                    <a:lnTo>
                      <a:pt x="3414" y="2677"/>
                    </a:lnTo>
                    <a:lnTo>
                      <a:pt x="3412" y="2679"/>
                    </a:lnTo>
                    <a:lnTo>
                      <a:pt x="3412" y="2680"/>
                    </a:lnTo>
                    <a:lnTo>
                      <a:pt x="3410" y="2682"/>
                    </a:lnTo>
                    <a:lnTo>
                      <a:pt x="3410" y="2682"/>
                    </a:lnTo>
                    <a:lnTo>
                      <a:pt x="3408" y="2684"/>
                    </a:lnTo>
                    <a:lnTo>
                      <a:pt x="3408" y="2686"/>
                    </a:lnTo>
                    <a:lnTo>
                      <a:pt x="3406" y="2688"/>
                    </a:lnTo>
                    <a:lnTo>
                      <a:pt x="3406" y="2690"/>
                    </a:lnTo>
                    <a:lnTo>
                      <a:pt x="3406" y="2692"/>
                    </a:lnTo>
                    <a:lnTo>
                      <a:pt x="3404" y="2692"/>
                    </a:lnTo>
                    <a:lnTo>
                      <a:pt x="3404" y="2694"/>
                    </a:lnTo>
                    <a:lnTo>
                      <a:pt x="3402" y="2696"/>
                    </a:lnTo>
                    <a:lnTo>
                      <a:pt x="3402" y="2696"/>
                    </a:lnTo>
                    <a:lnTo>
                      <a:pt x="3402" y="2698"/>
                    </a:lnTo>
                    <a:lnTo>
                      <a:pt x="3399" y="2700"/>
                    </a:lnTo>
                    <a:lnTo>
                      <a:pt x="3397" y="2702"/>
                    </a:lnTo>
                    <a:lnTo>
                      <a:pt x="3397" y="2702"/>
                    </a:lnTo>
                    <a:lnTo>
                      <a:pt x="3397" y="2704"/>
                    </a:lnTo>
                    <a:lnTo>
                      <a:pt x="3395" y="2706"/>
                    </a:lnTo>
                    <a:lnTo>
                      <a:pt x="3395" y="2708"/>
                    </a:lnTo>
                    <a:lnTo>
                      <a:pt x="3393" y="2710"/>
                    </a:lnTo>
                    <a:lnTo>
                      <a:pt x="3393" y="2710"/>
                    </a:lnTo>
                    <a:lnTo>
                      <a:pt x="3391" y="2712"/>
                    </a:lnTo>
                    <a:lnTo>
                      <a:pt x="3391" y="2714"/>
                    </a:lnTo>
                    <a:lnTo>
                      <a:pt x="3391" y="2716"/>
                    </a:lnTo>
                    <a:lnTo>
                      <a:pt x="3391" y="2718"/>
                    </a:lnTo>
                    <a:lnTo>
                      <a:pt x="3389" y="2720"/>
                    </a:lnTo>
                    <a:lnTo>
                      <a:pt x="3389" y="2722"/>
                    </a:lnTo>
                    <a:lnTo>
                      <a:pt x="3389" y="2724"/>
                    </a:lnTo>
                    <a:lnTo>
                      <a:pt x="3386" y="2724"/>
                    </a:lnTo>
                    <a:lnTo>
                      <a:pt x="3386" y="2726"/>
                    </a:lnTo>
                    <a:lnTo>
                      <a:pt x="3384" y="2728"/>
                    </a:lnTo>
                    <a:lnTo>
                      <a:pt x="3384" y="2730"/>
                    </a:lnTo>
                    <a:lnTo>
                      <a:pt x="3384" y="2732"/>
                    </a:lnTo>
                    <a:lnTo>
                      <a:pt x="3382" y="2734"/>
                    </a:lnTo>
                    <a:lnTo>
                      <a:pt x="3382" y="2736"/>
                    </a:lnTo>
                    <a:lnTo>
                      <a:pt x="3382" y="2736"/>
                    </a:lnTo>
                    <a:lnTo>
                      <a:pt x="3382" y="2738"/>
                    </a:lnTo>
                    <a:lnTo>
                      <a:pt x="3382" y="2740"/>
                    </a:lnTo>
                    <a:lnTo>
                      <a:pt x="3382" y="2742"/>
                    </a:lnTo>
                    <a:lnTo>
                      <a:pt x="3380" y="2744"/>
                    </a:lnTo>
                    <a:lnTo>
                      <a:pt x="3382" y="2746"/>
                    </a:lnTo>
                    <a:lnTo>
                      <a:pt x="3380" y="2748"/>
                    </a:lnTo>
                    <a:lnTo>
                      <a:pt x="3380" y="2748"/>
                    </a:lnTo>
                    <a:lnTo>
                      <a:pt x="3380" y="2748"/>
                    </a:lnTo>
                    <a:lnTo>
                      <a:pt x="3380" y="2750"/>
                    </a:lnTo>
                    <a:lnTo>
                      <a:pt x="3378" y="2752"/>
                    </a:lnTo>
                    <a:lnTo>
                      <a:pt x="3378" y="2754"/>
                    </a:lnTo>
                    <a:lnTo>
                      <a:pt x="3378" y="2756"/>
                    </a:lnTo>
                    <a:lnTo>
                      <a:pt x="3376" y="2758"/>
                    </a:lnTo>
                    <a:lnTo>
                      <a:pt x="3374" y="2758"/>
                    </a:lnTo>
                    <a:lnTo>
                      <a:pt x="3374" y="2760"/>
                    </a:lnTo>
                    <a:lnTo>
                      <a:pt x="3371" y="2762"/>
                    </a:lnTo>
                    <a:lnTo>
                      <a:pt x="3371" y="2764"/>
                    </a:lnTo>
                    <a:lnTo>
                      <a:pt x="3371" y="2766"/>
                    </a:lnTo>
                    <a:lnTo>
                      <a:pt x="3369" y="2766"/>
                    </a:lnTo>
                    <a:lnTo>
                      <a:pt x="3369" y="2768"/>
                    </a:lnTo>
                    <a:lnTo>
                      <a:pt x="3367" y="2770"/>
                    </a:lnTo>
                    <a:lnTo>
                      <a:pt x="3367" y="2772"/>
                    </a:lnTo>
                    <a:lnTo>
                      <a:pt x="3367" y="2774"/>
                    </a:lnTo>
                    <a:lnTo>
                      <a:pt x="3367" y="2776"/>
                    </a:lnTo>
                    <a:lnTo>
                      <a:pt x="3367" y="2778"/>
                    </a:lnTo>
                    <a:lnTo>
                      <a:pt x="3365" y="2778"/>
                    </a:lnTo>
                    <a:lnTo>
                      <a:pt x="3365" y="2778"/>
                    </a:lnTo>
                    <a:lnTo>
                      <a:pt x="3365" y="2778"/>
                    </a:lnTo>
                    <a:lnTo>
                      <a:pt x="3363" y="2780"/>
                    </a:lnTo>
                    <a:lnTo>
                      <a:pt x="3361" y="2780"/>
                    </a:lnTo>
                    <a:lnTo>
                      <a:pt x="3361" y="2782"/>
                    </a:lnTo>
                    <a:lnTo>
                      <a:pt x="3359" y="2784"/>
                    </a:lnTo>
                    <a:lnTo>
                      <a:pt x="3356" y="2784"/>
                    </a:lnTo>
                    <a:lnTo>
                      <a:pt x="3356" y="2786"/>
                    </a:lnTo>
                    <a:lnTo>
                      <a:pt x="3354" y="2786"/>
                    </a:lnTo>
                    <a:lnTo>
                      <a:pt x="3352" y="2790"/>
                    </a:lnTo>
                    <a:lnTo>
                      <a:pt x="3350" y="2790"/>
                    </a:lnTo>
                    <a:lnTo>
                      <a:pt x="3350" y="2792"/>
                    </a:lnTo>
                    <a:lnTo>
                      <a:pt x="3348" y="2794"/>
                    </a:lnTo>
                    <a:lnTo>
                      <a:pt x="3348" y="2796"/>
                    </a:lnTo>
                    <a:lnTo>
                      <a:pt x="3346" y="2796"/>
                    </a:lnTo>
                    <a:lnTo>
                      <a:pt x="3346" y="2798"/>
                    </a:lnTo>
                    <a:lnTo>
                      <a:pt x="3344" y="2800"/>
                    </a:lnTo>
                    <a:lnTo>
                      <a:pt x="3344" y="2802"/>
                    </a:lnTo>
                    <a:lnTo>
                      <a:pt x="3341" y="2802"/>
                    </a:lnTo>
                    <a:lnTo>
                      <a:pt x="3341" y="2804"/>
                    </a:lnTo>
                    <a:lnTo>
                      <a:pt x="3339" y="2806"/>
                    </a:lnTo>
                    <a:lnTo>
                      <a:pt x="3339" y="2808"/>
                    </a:lnTo>
                    <a:lnTo>
                      <a:pt x="3339" y="2810"/>
                    </a:lnTo>
                    <a:lnTo>
                      <a:pt x="3339" y="2812"/>
                    </a:lnTo>
                    <a:lnTo>
                      <a:pt x="3339" y="2814"/>
                    </a:lnTo>
                    <a:lnTo>
                      <a:pt x="3341" y="2816"/>
                    </a:lnTo>
                    <a:lnTo>
                      <a:pt x="3341" y="2818"/>
                    </a:lnTo>
                    <a:lnTo>
                      <a:pt x="3339" y="2820"/>
                    </a:lnTo>
                    <a:lnTo>
                      <a:pt x="3339" y="2820"/>
                    </a:lnTo>
                    <a:lnTo>
                      <a:pt x="3339" y="2822"/>
                    </a:lnTo>
                    <a:lnTo>
                      <a:pt x="3339" y="2824"/>
                    </a:lnTo>
                    <a:lnTo>
                      <a:pt x="3341" y="2826"/>
                    </a:lnTo>
                    <a:lnTo>
                      <a:pt x="3341" y="2828"/>
                    </a:lnTo>
                    <a:lnTo>
                      <a:pt x="3344" y="2830"/>
                    </a:lnTo>
                    <a:lnTo>
                      <a:pt x="3344" y="2832"/>
                    </a:lnTo>
                    <a:lnTo>
                      <a:pt x="3344" y="2832"/>
                    </a:lnTo>
                    <a:lnTo>
                      <a:pt x="3344" y="2834"/>
                    </a:lnTo>
                    <a:lnTo>
                      <a:pt x="3346" y="2836"/>
                    </a:lnTo>
                    <a:lnTo>
                      <a:pt x="3346" y="2838"/>
                    </a:lnTo>
                    <a:lnTo>
                      <a:pt x="3346" y="2840"/>
                    </a:lnTo>
                    <a:lnTo>
                      <a:pt x="3346" y="2842"/>
                    </a:lnTo>
                    <a:lnTo>
                      <a:pt x="3346" y="2844"/>
                    </a:lnTo>
                    <a:lnTo>
                      <a:pt x="3346" y="2846"/>
                    </a:lnTo>
                    <a:lnTo>
                      <a:pt x="3348" y="2846"/>
                    </a:lnTo>
                    <a:lnTo>
                      <a:pt x="3348" y="2848"/>
                    </a:lnTo>
                    <a:lnTo>
                      <a:pt x="3350" y="2850"/>
                    </a:lnTo>
                    <a:lnTo>
                      <a:pt x="3352" y="2852"/>
                    </a:lnTo>
                    <a:lnTo>
                      <a:pt x="3352" y="2852"/>
                    </a:lnTo>
                    <a:lnTo>
                      <a:pt x="3352" y="2854"/>
                    </a:lnTo>
                    <a:lnTo>
                      <a:pt x="3352" y="2856"/>
                    </a:lnTo>
                    <a:lnTo>
                      <a:pt x="3352" y="2858"/>
                    </a:lnTo>
                    <a:lnTo>
                      <a:pt x="3350" y="2860"/>
                    </a:lnTo>
                    <a:lnTo>
                      <a:pt x="3350" y="2860"/>
                    </a:lnTo>
                    <a:lnTo>
                      <a:pt x="3348" y="2862"/>
                    </a:lnTo>
                    <a:lnTo>
                      <a:pt x="3348" y="2864"/>
                    </a:lnTo>
                    <a:lnTo>
                      <a:pt x="3348" y="2866"/>
                    </a:lnTo>
                    <a:lnTo>
                      <a:pt x="3346" y="2868"/>
                    </a:lnTo>
                    <a:lnTo>
                      <a:pt x="3346" y="2870"/>
                    </a:lnTo>
                    <a:lnTo>
                      <a:pt x="3344" y="2870"/>
                    </a:lnTo>
                    <a:lnTo>
                      <a:pt x="3344" y="2872"/>
                    </a:lnTo>
                    <a:lnTo>
                      <a:pt x="3341" y="2874"/>
                    </a:lnTo>
                    <a:lnTo>
                      <a:pt x="3341" y="2876"/>
                    </a:lnTo>
                    <a:lnTo>
                      <a:pt x="3339" y="2876"/>
                    </a:lnTo>
                    <a:lnTo>
                      <a:pt x="3339" y="2878"/>
                    </a:lnTo>
                    <a:lnTo>
                      <a:pt x="3337" y="2880"/>
                    </a:lnTo>
                    <a:lnTo>
                      <a:pt x="3335" y="2880"/>
                    </a:lnTo>
                    <a:lnTo>
                      <a:pt x="3335" y="2882"/>
                    </a:lnTo>
                    <a:lnTo>
                      <a:pt x="3333" y="2884"/>
                    </a:lnTo>
                    <a:lnTo>
                      <a:pt x="3333" y="2886"/>
                    </a:lnTo>
                    <a:lnTo>
                      <a:pt x="3331" y="2886"/>
                    </a:lnTo>
                    <a:lnTo>
                      <a:pt x="3331" y="2888"/>
                    </a:lnTo>
                    <a:lnTo>
                      <a:pt x="3329" y="2890"/>
                    </a:lnTo>
                    <a:lnTo>
                      <a:pt x="3329" y="2892"/>
                    </a:lnTo>
                    <a:lnTo>
                      <a:pt x="3326" y="2894"/>
                    </a:lnTo>
                    <a:lnTo>
                      <a:pt x="3326" y="2894"/>
                    </a:lnTo>
                    <a:lnTo>
                      <a:pt x="3324" y="2896"/>
                    </a:lnTo>
                    <a:lnTo>
                      <a:pt x="3324" y="2898"/>
                    </a:lnTo>
                    <a:lnTo>
                      <a:pt x="3322" y="2900"/>
                    </a:lnTo>
                    <a:lnTo>
                      <a:pt x="3322" y="2902"/>
                    </a:lnTo>
                    <a:lnTo>
                      <a:pt x="3322" y="2904"/>
                    </a:lnTo>
                    <a:lnTo>
                      <a:pt x="3320" y="2904"/>
                    </a:lnTo>
                    <a:lnTo>
                      <a:pt x="3320" y="2906"/>
                    </a:lnTo>
                    <a:lnTo>
                      <a:pt x="3318" y="2908"/>
                    </a:lnTo>
                    <a:lnTo>
                      <a:pt x="3318" y="2910"/>
                    </a:lnTo>
                    <a:lnTo>
                      <a:pt x="3316" y="2912"/>
                    </a:lnTo>
                    <a:lnTo>
                      <a:pt x="3316" y="2912"/>
                    </a:lnTo>
                    <a:lnTo>
                      <a:pt x="3313" y="2914"/>
                    </a:lnTo>
                    <a:lnTo>
                      <a:pt x="3313" y="2916"/>
                    </a:lnTo>
                    <a:lnTo>
                      <a:pt x="3313" y="2918"/>
                    </a:lnTo>
                    <a:lnTo>
                      <a:pt x="3313" y="2920"/>
                    </a:lnTo>
                    <a:lnTo>
                      <a:pt x="3311" y="2922"/>
                    </a:lnTo>
                    <a:lnTo>
                      <a:pt x="3311" y="2924"/>
                    </a:lnTo>
                    <a:lnTo>
                      <a:pt x="3311" y="2926"/>
                    </a:lnTo>
                    <a:lnTo>
                      <a:pt x="3311" y="2926"/>
                    </a:lnTo>
                    <a:lnTo>
                      <a:pt x="3311" y="2928"/>
                    </a:lnTo>
                    <a:lnTo>
                      <a:pt x="3311" y="2930"/>
                    </a:lnTo>
                    <a:lnTo>
                      <a:pt x="3311" y="2932"/>
                    </a:lnTo>
                    <a:lnTo>
                      <a:pt x="3311" y="2934"/>
                    </a:lnTo>
                    <a:lnTo>
                      <a:pt x="3311" y="2936"/>
                    </a:lnTo>
                    <a:lnTo>
                      <a:pt x="3311" y="2938"/>
                    </a:lnTo>
                    <a:lnTo>
                      <a:pt x="3311" y="2940"/>
                    </a:lnTo>
                    <a:lnTo>
                      <a:pt x="3311" y="2942"/>
                    </a:lnTo>
                    <a:lnTo>
                      <a:pt x="3313" y="2944"/>
                    </a:lnTo>
                    <a:lnTo>
                      <a:pt x="3313" y="2946"/>
                    </a:lnTo>
                    <a:lnTo>
                      <a:pt x="3313" y="2946"/>
                    </a:lnTo>
                    <a:lnTo>
                      <a:pt x="3316" y="2948"/>
                    </a:lnTo>
                    <a:lnTo>
                      <a:pt x="3318" y="2950"/>
                    </a:lnTo>
                    <a:lnTo>
                      <a:pt x="3318" y="2950"/>
                    </a:lnTo>
                    <a:lnTo>
                      <a:pt x="3320" y="2952"/>
                    </a:lnTo>
                    <a:lnTo>
                      <a:pt x="3322" y="2952"/>
                    </a:lnTo>
                    <a:lnTo>
                      <a:pt x="3324" y="2954"/>
                    </a:lnTo>
                    <a:lnTo>
                      <a:pt x="3324" y="2954"/>
                    </a:lnTo>
                    <a:lnTo>
                      <a:pt x="3326" y="2956"/>
                    </a:lnTo>
                    <a:lnTo>
                      <a:pt x="3329" y="2956"/>
                    </a:lnTo>
                    <a:lnTo>
                      <a:pt x="3329" y="2958"/>
                    </a:lnTo>
                    <a:lnTo>
                      <a:pt x="3329" y="2960"/>
                    </a:lnTo>
                    <a:lnTo>
                      <a:pt x="3329" y="2962"/>
                    </a:lnTo>
                    <a:lnTo>
                      <a:pt x="3329" y="2964"/>
                    </a:lnTo>
                    <a:lnTo>
                      <a:pt x="3326" y="2966"/>
                    </a:lnTo>
                    <a:lnTo>
                      <a:pt x="3326" y="2968"/>
                    </a:lnTo>
                    <a:lnTo>
                      <a:pt x="3326" y="2970"/>
                    </a:lnTo>
                    <a:lnTo>
                      <a:pt x="3329" y="2972"/>
                    </a:lnTo>
                    <a:lnTo>
                      <a:pt x="3329" y="2972"/>
                    </a:lnTo>
                    <a:lnTo>
                      <a:pt x="3329" y="2974"/>
                    </a:lnTo>
                    <a:lnTo>
                      <a:pt x="3329" y="2976"/>
                    </a:lnTo>
                    <a:lnTo>
                      <a:pt x="3329" y="2978"/>
                    </a:lnTo>
                    <a:lnTo>
                      <a:pt x="3331" y="2980"/>
                    </a:lnTo>
                    <a:lnTo>
                      <a:pt x="3331" y="2982"/>
                    </a:lnTo>
                    <a:lnTo>
                      <a:pt x="3333" y="2982"/>
                    </a:lnTo>
                    <a:lnTo>
                      <a:pt x="3333" y="2984"/>
                    </a:lnTo>
                    <a:lnTo>
                      <a:pt x="3335" y="2984"/>
                    </a:lnTo>
                    <a:lnTo>
                      <a:pt x="3337" y="2986"/>
                    </a:lnTo>
                    <a:lnTo>
                      <a:pt x="3339" y="2986"/>
                    </a:lnTo>
                    <a:lnTo>
                      <a:pt x="3341" y="2988"/>
                    </a:lnTo>
                    <a:lnTo>
                      <a:pt x="3341" y="2988"/>
                    </a:lnTo>
                    <a:lnTo>
                      <a:pt x="3344" y="2990"/>
                    </a:lnTo>
                    <a:lnTo>
                      <a:pt x="3346" y="2990"/>
                    </a:lnTo>
                    <a:lnTo>
                      <a:pt x="3348" y="2990"/>
                    </a:lnTo>
                    <a:lnTo>
                      <a:pt x="3350" y="2992"/>
                    </a:lnTo>
                    <a:lnTo>
                      <a:pt x="3352" y="2992"/>
                    </a:lnTo>
                    <a:lnTo>
                      <a:pt x="3352" y="2994"/>
                    </a:lnTo>
                    <a:lnTo>
                      <a:pt x="3354" y="2994"/>
                    </a:lnTo>
                    <a:lnTo>
                      <a:pt x="3356" y="2994"/>
                    </a:lnTo>
                    <a:lnTo>
                      <a:pt x="3359" y="2996"/>
                    </a:lnTo>
                    <a:lnTo>
                      <a:pt x="3361" y="2996"/>
                    </a:lnTo>
                    <a:lnTo>
                      <a:pt x="3363" y="2996"/>
                    </a:lnTo>
                    <a:lnTo>
                      <a:pt x="3365" y="2996"/>
                    </a:lnTo>
                    <a:lnTo>
                      <a:pt x="3367" y="2996"/>
                    </a:lnTo>
                    <a:lnTo>
                      <a:pt x="3369" y="2996"/>
                    </a:lnTo>
                    <a:lnTo>
                      <a:pt x="3371" y="2996"/>
                    </a:lnTo>
                    <a:lnTo>
                      <a:pt x="3374" y="2996"/>
                    </a:lnTo>
                    <a:lnTo>
                      <a:pt x="3374" y="2996"/>
                    </a:lnTo>
                    <a:lnTo>
                      <a:pt x="3376" y="2996"/>
                    </a:lnTo>
                    <a:lnTo>
                      <a:pt x="3378" y="2996"/>
                    </a:lnTo>
                    <a:lnTo>
                      <a:pt x="3380" y="2996"/>
                    </a:lnTo>
                    <a:lnTo>
                      <a:pt x="3382" y="2994"/>
                    </a:lnTo>
                    <a:lnTo>
                      <a:pt x="3384" y="2994"/>
                    </a:lnTo>
                    <a:lnTo>
                      <a:pt x="3386" y="2994"/>
                    </a:lnTo>
                    <a:lnTo>
                      <a:pt x="3389" y="2994"/>
                    </a:lnTo>
                    <a:lnTo>
                      <a:pt x="3391" y="2994"/>
                    </a:lnTo>
                    <a:lnTo>
                      <a:pt x="3393" y="2994"/>
                    </a:lnTo>
                    <a:lnTo>
                      <a:pt x="3395" y="2994"/>
                    </a:lnTo>
                    <a:lnTo>
                      <a:pt x="3397" y="2994"/>
                    </a:lnTo>
                    <a:lnTo>
                      <a:pt x="3399" y="2996"/>
                    </a:lnTo>
                    <a:lnTo>
                      <a:pt x="3399" y="2996"/>
                    </a:lnTo>
                    <a:lnTo>
                      <a:pt x="3402" y="2996"/>
                    </a:lnTo>
                    <a:lnTo>
                      <a:pt x="3404" y="2994"/>
                    </a:lnTo>
                    <a:lnTo>
                      <a:pt x="3406" y="2994"/>
                    </a:lnTo>
                    <a:lnTo>
                      <a:pt x="3408" y="2992"/>
                    </a:lnTo>
                    <a:lnTo>
                      <a:pt x="3408" y="2992"/>
                    </a:lnTo>
                    <a:lnTo>
                      <a:pt x="3410" y="2992"/>
                    </a:lnTo>
                    <a:lnTo>
                      <a:pt x="3412" y="2992"/>
                    </a:lnTo>
                    <a:lnTo>
                      <a:pt x="3414" y="2992"/>
                    </a:lnTo>
                    <a:lnTo>
                      <a:pt x="3417" y="2992"/>
                    </a:lnTo>
                    <a:lnTo>
                      <a:pt x="3419" y="2994"/>
                    </a:lnTo>
                    <a:lnTo>
                      <a:pt x="3419" y="2996"/>
                    </a:lnTo>
                    <a:lnTo>
                      <a:pt x="3421" y="2996"/>
                    </a:lnTo>
                    <a:lnTo>
                      <a:pt x="3423" y="2998"/>
                    </a:lnTo>
                    <a:lnTo>
                      <a:pt x="3423" y="3000"/>
                    </a:lnTo>
                    <a:lnTo>
                      <a:pt x="3425" y="3000"/>
                    </a:lnTo>
                    <a:lnTo>
                      <a:pt x="3427" y="3000"/>
                    </a:lnTo>
                    <a:lnTo>
                      <a:pt x="3429" y="3002"/>
                    </a:lnTo>
                    <a:lnTo>
                      <a:pt x="3429" y="3004"/>
                    </a:lnTo>
                    <a:lnTo>
                      <a:pt x="3432" y="3004"/>
                    </a:lnTo>
                    <a:lnTo>
                      <a:pt x="3432" y="3006"/>
                    </a:lnTo>
                    <a:lnTo>
                      <a:pt x="3434" y="3008"/>
                    </a:lnTo>
                    <a:lnTo>
                      <a:pt x="3434" y="3010"/>
                    </a:lnTo>
                    <a:lnTo>
                      <a:pt x="3436" y="3012"/>
                    </a:lnTo>
                    <a:lnTo>
                      <a:pt x="3436" y="3012"/>
                    </a:lnTo>
                    <a:lnTo>
                      <a:pt x="3438" y="3014"/>
                    </a:lnTo>
                    <a:lnTo>
                      <a:pt x="3438" y="3016"/>
                    </a:lnTo>
                    <a:lnTo>
                      <a:pt x="3440" y="3016"/>
                    </a:lnTo>
                    <a:lnTo>
                      <a:pt x="3442" y="3018"/>
                    </a:lnTo>
                    <a:lnTo>
                      <a:pt x="3444" y="3018"/>
                    </a:lnTo>
                    <a:lnTo>
                      <a:pt x="3444" y="3020"/>
                    </a:lnTo>
                    <a:lnTo>
                      <a:pt x="3447" y="3020"/>
                    </a:lnTo>
                    <a:lnTo>
                      <a:pt x="3449" y="3022"/>
                    </a:lnTo>
                    <a:lnTo>
                      <a:pt x="3451" y="3022"/>
                    </a:lnTo>
                    <a:lnTo>
                      <a:pt x="3451" y="3024"/>
                    </a:lnTo>
                    <a:lnTo>
                      <a:pt x="3453" y="3024"/>
                    </a:lnTo>
                    <a:lnTo>
                      <a:pt x="3455" y="3026"/>
                    </a:lnTo>
                    <a:lnTo>
                      <a:pt x="3457" y="3026"/>
                    </a:lnTo>
                    <a:lnTo>
                      <a:pt x="3460" y="3026"/>
                    </a:lnTo>
                    <a:lnTo>
                      <a:pt x="3462" y="3028"/>
                    </a:lnTo>
                    <a:lnTo>
                      <a:pt x="3464" y="3028"/>
                    </a:lnTo>
                    <a:lnTo>
                      <a:pt x="3464" y="3030"/>
                    </a:lnTo>
                    <a:lnTo>
                      <a:pt x="3466" y="3030"/>
                    </a:lnTo>
                    <a:lnTo>
                      <a:pt x="3468" y="3032"/>
                    </a:lnTo>
                    <a:lnTo>
                      <a:pt x="3470" y="3032"/>
                    </a:lnTo>
                    <a:lnTo>
                      <a:pt x="3472" y="3032"/>
                    </a:lnTo>
                    <a:lnTo>
                      <a:pt x="3472" y="3032"/>
                    </a:lnTo>
                    <a:lnTo>
                      <a:pt x="3475" y="3034"/>
                    </a:lnTo>
                    <a:lnTo>
                      <a:pt x="3477" y="3034"/>
                    </a:lnTo>
                    <a:lnTo>
                      <a:pt x="3479" y="3036"/>
                    </a:lnTo>
                    <a:lnTo>
                      <a:pt x="3479" y="3036"/>
                    </a:lnTo>
                    <a:lnTo>
                      <a:pt x="3481" y="3038"/>
                    </a:lnTo>
                    <a:lnTo>
                      <a:pt x="3483" y="3038"/>
                    </a:lnTo>
                    <a:lnTo>
                      <a:pt x="3485" y="3038"/>
                    </a:lnTo>
                    <a:lnTo>
                      <a:pt x="3487" y="3039"/>
                    </a:lnTo>
                    <a:lnTo>
                      <a:pt x="3490" y="3039"/>
                    </a:lnTo>
                    <a:lnTo>
                      <a:pt x="3492" y="3039"/>
                    </a:lnTo>
                    <a:lnTo>
                      <a:pt x="3494" y="3039"/>
                    </a:lnTo>
                    <a:lnTo>
                      <a:pt x="3494" y="3039"/>
                    </a:lnTo>
                    <a:lnTo>
                      <a:pt x="3496" y="3039"/>
                    </a:lnTo>
                    <a:lnTo>
                      <a:pt x="3498" y="3039"/>
                    </a:lnTo>
                    <a:lnTo>
                      <a:pt x="3500" y="3039"/>
                    </a:lnTo>
                    <a:lnTo>
                      <a:pt x="3502" y="3039"/>
                    </a:lnTo>
                    <a:lnTo>
                      <a:pt x="3505" y="3039"/>
                    </a:lnTo>
                    <a:lnTo>
                      <a:pt x="3507" y="3041"/>
                    </a:lnTo>
                    <a:lnTo>
                      <a:pt x="3509" y="3041"/>
                    </a:lnTo>
                    <a:lnTo>
                      <a:pt x="3509" y="3043"/>
                    </a:lnTo>
                    <a:lnTo>
                      <a:pt x="3511" y="3045"/>
                    </a:lnTo>
                    <a:lnTo>
                      <a:pt x="3511" y="3047"/>
                    </a:lnTo>
                    <a:lnTo>
                      <a:pt x="3511" y="3049"/>
                    </a:lnTo>
                    <a:lnTo>
                      <a:pt x="3513" y="3051"/>
                    </a:lnTo>
                    <a:lnTo>
                      <a:pt x="3513" y="3053"/>
                    </a:lnTo>
                    <a:lnTo>
                      <a:pt x="3513" y="3053"/>
                    </a:lnTo>
                    <a:lnTo>
                      <a:pt x="3515" y="3055"/>
                    </a:lnTo>
                    <a:lnTo>
                      <a:pt x="3515" y="3057"/>
                    </a:lnTo>
                    <a:lnTo>
                      <a:pt x="3518" y="3057"/>
                    </a:lnTo>
                    <a:lnTo>
                      <a:pt x="3520" y="3059"/>
                    </a:lnTo>
                    <a:lnTo>
                      <a:pt x="3522" y="3059"/>
                    </a:lnTo>
                    <a:lnTo>
                      <a:pt x="3522" y="3061"/>
                    </a:lnTo>
                    <a:lnTo>
                      <a:pt x="3524" y="3061"/>
                    </a:lnTo>
                    <a:lnTo>
                      <a:pt x="3526" y="3063"/>
                    </a:lnTo>
                    <a:lnTo>
                      <a:pt x="3528" y="3063"/>
                    </a:lnTo>
                    <a:lnTo>
                      <a:pt x="3530" y="3065"/>
                    </a:lnTo>
                    <a:lnTo>
                      <a:pt x="3530" y="3065"/>
                    </a:lnTo>
                    <a:lnTo>
                      <a:pt x="3533" y="3067"/>
                    </a:lnTo>
                    <a:lnTo>
                      <a:pt x="3535" y="3067"/>
                    </a:lnTo>
                    <a:lnTo>
                      <a:pt x="3537" y="3067"/>
                    </a:lnTo>
                    <a:lnTo>
                      <a:pt x="3539" y="3069"/>
                    </a:lnTo>
                    <a:lnTo>
                      <a:pt x="3541" y="3069"/>
                    </a:lnTo>
                    <a:lnTo>
                      <a:pt x="3541" y="3071"/>
                    </a:lnTo>
                    <a:lnTo>
                      <a:pt x="3543" y="3071"/>
                    </a:lnTo>
                    <a:lnTo>
                      <a:pt x="3545" y="3071"/>
                    </a:lnTo>
                    <a:lnTo>
                      <a:pt x="3548" y="3071"/>
                    </a:lnTo>
                    <a:lnTo>
                      <a:pt x="3550" y="3071"/>
                    </a:lnTo>
                    <a:lnTo>
                      <a:pt x="3552" y="3071"/>
                    </a:lnTo>
                    <a:lnTo>
                      <a:pt x="3554" y="3071"/>
                    </a:lnTo>
                    <a:lnTo>
                      <a:pt x="3556" y="3071"/>
                    </a:lnTo>
                    <a:lnTo>
                      <a:pt x="3556" y="3073"/>
                    </a:lnTo>
                    <a:lnTo>
                      <a:pt x="3556" y="3073"/>
                    </a:lnTo>
                    <a:lnTo>
                      <a:pt x="3554" y="3075"/>
                    </a:lnTo>
                    <a:lnTo>
                      <a:pt x="3554" y="3077"/>
                    </a:lnTo>
                    <a:lnTo>
                      <a:pt x="3552" y="3079"/>
                    </a:lnTo>
                    <a:lnTo>
                      <a:pt x="3552" y="3081"/>
                    </a:lnTo>
                    <a:lnTo>
                      <a:pt x="3550" y="3081"/>
                    </a:lnTo>
                    <a:lnTo>
                      <a:pt x="3550" y="3083"/>
                    </a:lnTo>
                    <a:lnTo>
                      <a:pt x="3550" y="3085"/>
                    </a:lnTo>
                    <a:lnTo>
                      <a:pt x="3550" y="3087"/>
                    </a:lnTo>
                    <a:lnTo>
                      <a:pt x="3550" y="3089"/>
                    </a:lnTo>
                    <a:lnTo>
                      <a:pt x="3550" y="3091"/>
                    </a:lnTo>
                    <a:lnTo>
                      <a:pt x="3550" y="3093"/>
                    </a:lnTo>
                    <a:lnTo>
                      <a:pt x="3548" y="3095"/>
                    </a:lnTo>
                    <a:lnTo>
                      <a:pt x="3548" y="3097"/>
                    </a:lnTo>
                    <a:lnTo>
                      <a:pt x="3548" y="3099"/>
                    </a:lnTo>
                    <a:lnTo>
                      <a:pt x="3545" y="3099"/>
                    </a:lnTo>
                    <a:lnTo>
                      <a:pt x="3545" y="3101"/>
                    </a:lnTo>
                    <a:lnTo>
                      <a:pt x="3545" y="3103"/>
                    </a:lnTo>
                    <a:lnTo>
                      <a:pt x="3545" y="3105"/>
                    </a:lnTo>
                    <a:lnTo>
                      <a:pt x="3543" y="3107"/>
                    </a:lnTo>
                    <a:lnTo>
                      <a:pt x="3543" y="3109"/>
                    </a:lnTo>
                    <a:lnTo>
                      <a:pt x="3543" y="3111"/>
                    </a:lnTo>
                    <a:lnTo>
                      <a:pt x="3543" y="3113"/>
                    </a:lnTo>
                    <a:lnTo>
                      <a:pt x="3543" y="3115"/>
                    </a:lnTo>
                    <a:lnTo>
                      <a:pt x="3545" y="3117"/>
                    </a:lnTo>
                    <a:lnTo>
                      <a:pt x="3545" y="3119"/>
                    </a:lnTo>
                    <a:lnTo>
                      <a:pt x="3545" y="3119"/>
                    </a:lnTo>
                    <a:lnTo>
                      <a:pt x="3545" y="3121"/>
                    </a:lnTo>
                    <a:lnTo>
                      <a:pt x="3543" y="3123"/>
                    </a:lnTo>
                    <a:lnTo>
                      <a:pt x="3543" y="3125"/>
                    </a:lnTo>
                    <a:lnTo>
                      <a:pt x="3543" y="3127"/>
                    </a:lnTo>
                    <a:lnTo>
                      <a:pt x="3543" y="3129"/>
                    </a:lnTo>
                    <a:lnTo>
                      <a:pt x="3543" y="3131"/>
                    </a:lnTo>
                    <a:lnTo>
                      <a:pt x="3543" y="3133"/>
                    </a:lnTo>
                    <a:lnTo>
                      <a:pt x="3545" y="3135"/>
                    </a:lnTo>
                    <a:lnTo>
                      <a:pt x="3545" y="3137"/>
                    </a:lnTo>
                    <a:lnTo>
                      <a:pt x="3548" y="3137"/>
                    </a:lnTo>
                    <a:lnTo>
                      <a:pt x="3548" y="3139"/>
                    </a:lnTo>
                    <a:lnTo>
                      <a:pt x="3550" y="3141"/>
                    </a:lnTo>
                    <a:lnTo>
                      <a:pt x="3550" y="3143"/>
                    </a:lnTo>
                    <a:lnTo>
                      <a:pt x="3552" y="3143"/>
                    </a:lnTo>
                    <a:lnTo>
                      <a:pt x="3554" y="3145"/>
                    </a:lnTo>
                    <a:lnTo>
                      <a:pt x="3554" y="3147"/>
                    </a:lnTo>
                    <a:lnTo>
                      <a:pt x="3556" y="3147"/>
                    </a:lnTo>
                    <a:lnTo>
                      <a:pt x="3558" y="3149"/>
                    </a:lnTo>
                    <a:lnTo>
                      <a:pt x="3560" y="3149"/>
                    </a:lnTo>
                    <a:lnTo>
                      <a:pt x="3560" y="3151"/>
                    </a:lnTo>
                    <a:lnTo>
                      <a:pt x="3560" y="3153"/>
                    </a:lnTo>
                    <a:lnTo>
                      <a:pt x="3560" y="3155"/>
                    </a:lnTo>
                    <a:lnTo>
                      <a:pt x="3560" y="3157"/>
                    </a:lnTo>
                    <a:lnTo>
                      <a:pt x="3560" y="3157"/>
                    </a:lnTo>
                    <a:lnTo>
                      <a:pt x="3558" y="3159"/>
                    </a:lnTo>
                    <a:lnTo>
                      <a:pt x="3558" y="3161"/>
                    </a:lnTo>
                    <a:lnTo>
                      <a:pt x="3558" y="3163"/>
                    </a:lnTo>
                    <a:lnTo>
                      <a:pt x="3556" y="3165"/>
                    </a:lnTo>
                    <a:lnTo>
                      <a:pt x="3556" y="3167"/>
                    </a:lnTo>
                    <a:lnTo>
                      <a:pt x="3556" y="3169"/>
                    </a:lnTo>
                    <a:lnTo>
                      <a:pt x="3554" y="3171"/>
                    </a:lnTo>
                    <a:lnTo>
                      <a:pt x="3554" y="3171"/>
                    </a:lnTo>
                    <a:lnTo>
                      <a:pt x="3554" y="3173"/>
                    </a:lnTo>
                    <a:lnTo>
                      <a:pt x="3554" y="3175"/>
                    </a:lnTo>
                    <a:lnTo>
                      <a:pt x="3554" y="3177"/>
                    </a:lnTo>
                    <a:lnTo>
                      <a:pt x="3552" y="3179"/>
                    </a:lnTo>
                    <a:lnTo>
                      <a:pt x="3552" y="3181"/>
                    </a:lnTo>
                    <a:lnTo>
                      <a:pt x="3552" y="3183"/>
                    </a:lnTo>
                    <a:lnTo>
                      <a:pt x="3552" y="3185"/>
                    </a:lnTo>
                    <a:lnTo>
                      <a:pt x="3552" y="3187"/>
                    </a:lnTo>
                    <a:lnTo>
                      <a:pt x="3552" y="3189"/>
                    </a:lnTo>
                    <a:lnTo>
                      <a:pt x="3552" y="3191"/>
                    </a:lnTo>
                    <a:lnTo>
                      <a:pt x="3552" y="3191"/>
                    </a:lnTo>
                    <a:lnTo>
                      <a:pt x="3552" y="3193"/>
                    </a:lnTo>
                    <a:lnTo>
                      <a:pt x="3552" y="3195"/>
                    </a:lnTo>
                    <a:lnTo>
                      <a:pt x="3552" y="3197"/>
                    </a:lnTo>
                    <a:lnTo>
                      <a:pt x="3552" y="3199"/>
                    </a:lnTo>
                    <a:lnTo>
                      <a:pt x="3554" y="3201"/>
                    </a:lnTo>
                    <a:lnTo>
                      <a:pt x="3556" y="3203"/>
                    </a:lnTo>
                    <a:lnTo>
                      <a:pt x="3556" y="3203"/>
                    </a:lnTo>
                    <a:lnTo>
                      <a:pt x="3558" y="3203"/>
                    </a:lnTo>
                    <a:lnTo>
                      <a:pt x="3560" y="3203"/>
                    </a:lnTo>
                    <a:lnTo>
                      <a:pt x="3560" y="3203"/>
                    </a:lnTo>
                    <a:lnTo>
                      <a:pt x="3563" y="3203"/>
                    </a:lnTo>
                    <a:lnTo>
                      <a:pt x="3560" y="3201"/>
                    </a:lnTo>
                    <a:lnTo>
                      <a:pt x="3560" y="3201"/>
                    </a:lnTo>
                    <a:lnTo>
                      <a:pt x="3563" y="3203"/>
                    </a:lnTo>
                    <a:lnTo>
                      <a:pt x="3563" y="3205"/>
                    </a:lnTo>
                    <a:lnTo>
                      <a:pt x="3563" y="3205"/>
                    </a:lnTo>
                    <a:lnTo>
                      <a:pt x="3563" y="3205"/>
                    </a:lnTo>
                    <a:lnTo>
                      <a:pt x="3560" y="3205"/>
                    </a:lnTo>
                    <a:lnTo>
                      <a:pt x="3560" y="3207"/>
                    </a:lnTo>
                    <a:lnTo>
                      <a:pt x="3560" y="3209"/>
                    </a:lnTo>
                    <a:lnTo>
                      <a:pt x="3560" y="3211"/>
                    </a:lnTo>
                    <a:lnTo>
                      <a:pt x="3563" y="3211"/>
                    </a:lnTo>
                    <a:lnTo>
                      <a:pt x="3563" y="3213"/>
                    </a:lnTo>
                    <a:lnTo>
                      <a:pt x="3563" y="3215"/>
                    </a:lnTo>
                    <a:lnTo>
                      <a:pt x="3565" y="3217"/>
                    </a:lnTo>
                    <a:lnTo>
                      <a:pt x="3567" y="3217"/>
                    </a:lnTo>
                    <a:lnTo>
                      <a:pt x="3567" y="3219"/>
                    </a:lnTo>
                    <a:lnTo>
                      <a:pt x="3569" y="3219"/>
                    </a:lnTo>
                    <a:lnTo>
                      <a:pt x="3571" y="3221"/>
                    </a:lnTo>
                    <a:lnTo>
                      <a:pt x="3573" y="3221"/>
                    </a:lnTo>
                    <a:lnTo>
                      <a:pt x="3573" y="3221"/>
                    </a:lnTo>
                    <a:lnTo>
                      <a:pt x="3575" y="3223"/>
                    </a:lnTo>
                    <a:lnTo>
                      <a:pt x="3578" y="3223"/>
                    </a:lnTo>
                    <a:lnTo>
                      <a:pt x="3580" y="3223"/>
                    </a:lnTo>
                    <a:lnTo>
                      <a:pt x="3582" y="3223"/>
                    </a:lnTo>
                    <a:lnTo>
                      <a:pt x="3582" y="3223"/>
                    </a:lnTo>
                    <a:lnTo>
                      <a:pt x="3584" y="3225"/>
                    </a:lnTo>
                    <a:lnTo>
                      <a:pt x="3586" y="3225"/>
                    </a:lnTo>
                    <a:lnTo>
                      <a:pt x="3586" y="3225"/>
                    </a:lnTo>
                    <a:lnTo>
                      <a:pt x="3586" y="3227"/>
                    </a:lnTo>
                    <a:lnTo>
                      <a:pt x="3584" y="3227"/>
                    </a:lnTo>
                    <a:lnTo>
                      <a:pt x="3584" y="3227"/>
                    </a:lnTo>
                    <a:lnTo>
                      <a:pt x="3582" y="3229"/>
                    </a:lnTo>
                    <a:lnTo>
                      <a:pt x="3582" y="3229"/>
                    </a:lnTo>
                    <a:lnTo>
                      <a:pt x="3580" y="3231"/>
                    </a:lnTo>
                    <a:lnTo>
                      <a:pt x="3580" y="3233"/>
                    </a:lnTo>
                    <a:lnTo>
                      <a:pt x="3578" y="3233"/>
                    </a:lnTo>
                    <a:lnTo>
                      <a:pt x="3578" y="3235"/>
                    </a:lnTo>
                    <a:lnTo>
                      <a:pt x="3575" y="3237"/>
                    </a:lnTo>
                    <a:lnTo>
                      <a:pt x="3575" y="3239"/>
                    </a:lnTo>
                    <a:lnTo>
                      <a:pt x="3575" y="3241"/>
                    </a:lnTo>
                    <a:lnTo>
                      <a:pt x="3575" y="3243"/>
                    </a:lnTo>
                    <a:lnTo>
                      <a:pt x="3575" y="3243"/>
                    </a:lnTo>
                    <a:lnTo>
                      <a:pt x="3573" y="3245"/>
                    </a:lnTo>
                    <a:lnTo>
                      <a:pt x="3575" y="3247"/>
                    </a:lnTo>
                    <a:lnTo>
                      <a:pt x="3575" y="3249"/>
                    </a:lnTo>
                    <a:lnTo>
                      <a:pt x="3575" y="3249"/>
                    </a:lnTo>
                    <a:lnTo>
                      <a:pt x="3575" y="3251"/>
                    </a:lnTo>
                    <a:lnTo>
                      <a:pt x="3578" y="3253"/>
                    </a:lnTo>
                    <a:lnTo>
                      <a:pt x="3578" y="3253"/>
                    </a:lnTo>
                    <a:lnTo>
                      <a:pt x="3580" y="3255"/>
                    </a:lnTo>
                    <a:lnTo>
                      <a:pt x="3578" y="3257"/>
                    </a:lnTo>
                    <a:lnTo>
                      <a:pt x="3578" y="3257"/>
                    </a:lnTo>
                    <a:lnTo>
                      <a:pt x="3578" y="3257"/>
                    </a:lnTo>
                    <a:lnTo>
                      <a:pt x="3575" y="3257"/>
                    </a:lnTo>
                    <a:lnTo>
                      <a:pt x="3573" y="3259"/>
                    </a:lnTo>
                    <a:lnTo>
                      <a:pt x="3573" y="3261"/>
                    </a:lnTo>
                    <a:lnTo>
                      <a:pt x="3571" y="3261"/>
                    </a:lnTo>
                    <a:lnTo>
                      <a:pt x="3571" y="3263"/>
                    </a:lnTo>
                    <a:lnTo>
                      <a:pt x="3569" y="3265"/>
                    </a:lnTo>
                    <a:lnTo>
                      <a:pt x="3569" y="3265"/>
                    </a:lnTo>
                    <a:lnTo>
                      <a:pt x="3567" y="3267"/>
                    </a:lnTo>
                    <a:lnTo>
                      <a:pt x="3567" y="3269"/>
                    </a:lnTo>
                    <a:lnTo>
                      <a:pt x="3565" y="3271"/>
                    </a:lnTo>
                    <a:lnTo>
                      <a:pt x="3563" y="3271"/>
                    </a:lnTo>
                    <a:lnTo>
                      <a:pt x="3563" y="3273"/>
                    </a:lnTo>
                    <a:lnTo>
                      <a:pt x="3563" y="3275"/>
                    </a:lnTo>
                    <a:lnTo>
                      <a:pt x="3560" y="3275"/>
                    </a:lnTo>
                    <a:lnTo>
                      <a:pt x="3558" y="3277"/>
                    </a:lnTo>
                    <a:lnTo>
                      <a:pt x="3558" y="3277"/>
                    </a:lnTo>
                    <a:lnTo>
                      <a:pt x="3556" y="3279"/>
                    </a:lnTo>
                    <a:lnTo>
                      <a:pt x="3556" y="3281"/>
                    </a:lnTo>
                    <a:lnTo>
                      <a:pt x="3554" y="3281"/>
                    </a:lnTo>
                    <a:lnTo>
                      <a:pt x="3556" y="3283"/>
                    </a:lnTo>
                    <a:lnTo>
                      <a:pt x="3554" y="3283"/>
                    </a:lnTo>
                    <a:lnTo>
                      <a:pt x="3554" y="3283"/>
                    </a:lnTo>
                    <a:lnTo>
                      <a:pt x="3554" y="3281"/>
                    </a:lnTo>
                    <a:lnTo>
                      <a:pt x="3554" y="3279"/>
                    </a:lnTo>
                    <a:lnTo>
                      <a:pt x="3554" y="3277"/>
                    </a:lnTo>
                    <a:lnTo>
                      <a:pt x="3552" y="3277"/>
                    </a:lnTo>
                    <a:lnTo>
                      <a:pt x="3550" y="3275"/>
                    </a:lnTo>
                    <a:lnTo>
                      <a:pt x="3548" y="3275"/>
                    </a:lnTo>
                    <a:lnTo>
                      <a:pt x="3548" y="3275"/>
                    </a:lnTo>
                    <a:lnTo>
                      <a:pt x="3545" y="3275"/>
                    </a:lnTo>
                    <a:lnTo>
                      <a:pt x="3543" y="3275"/>
                    </a:lnTo>
                    <a:lnTo>
                      <a:pt x="3541" y="3275"/>
                    </a:lnTo>
                    <a:lnTo>
                      <a:pt x="3539" y="3273"/>
                    </a:lnTo>
                    <a:lnTo>
                      <a:pt x="3537" y="3273"/>
                    </a:lnTo>
                    <a:lnTo>
                      <a:pt x="3535" y="3275"/>
                    </a:lnTo>
                    <a:lnTo>
                      <a:pt x="3533" y="3275"/>
                    </a:lnTo>
                    <a:lnTo>
                      <a:pt x="3533" y="3275"/>
                    </a:lnTo>
                    <a:lnTo>
                      <a:pt x="3533" y="3277"/>
                    </a:lnTo>
                    <a:lnTo>
                      <a:pt x="3530" y="3279"/>
                    </a:lnTo>
                    <a:lnTo>
                      <a:pt x="3530" y="3281"/>
                    </a:lnTo>
                    <a:lnTo>
                      <a:pt x="3528" y="3281"/>
                    </a:lnTo>
                    <a:lnTo>
                      <a:pt x="3528" y="3279"/>
                    </a:lnTo>
                    <a:lnTo>
                      <a:pt x="3526" y="3279"/>
                    </a:lnTo>
                    <a:lnTo>
                      <a:pt x="3524" y="3279"/>
                    </a:lnTo>
                    <a:lnTo>
                      <a:pt x="3524" y="3277"/>
                    </a:lnTo>
                    <a:lnTo>
                      <a:pt x="3522" y="3275"/>
                    </a:lnTo>
                    <a:lnTo>
                      <a:pt x="3522" y="3275"/>
                    </a:lnTo>
                    <a:lnTo>
                      <a:pt x="3520" y="3273"/>
                    </a:lnTo>
                    <a:lnTo>
                      <a:pt x="3520" y="3271"/>
                    </a:lnTo>
                    <a:lnTo>
                      <a:pt x="3518" y="3271"/>
                    </a:lnTo>
                    <a:lnTo>
                      <a:pt x="3518" y="3269"/>
                    </a:lnTo>
                    <a:lnTo>
                      <a:pt x="3515" y="3269"/>
                    </a:lnTo>
                    <a:lnTo>
                      <a:pt x="3513" y="3267"/>
                    </a:lnTo>
                    <a:lnTo>
                      <a:pt x="3511" y="3269"/>
                    </a:lnTo>
                    <a:lnTo>
                      <a:pt x="3509" y="3269"/>
                    </a:lnTo>
                    <a:lnTo>
                      <a:pt x="3507" y="3269"/>
                    </a:lnTo>
                    <a:lnTo>
                      <a:pt x="3505" y="3269"/>
                    </a:lnTo>
                    <a:lnTo>
                      <a:pt x="3502" y="3269"/>
                    </a:lnTo>
                    <a:lnTo>
                      <a:pt x="3502" y="3269"/>
                    </a:lnTo>
                    <a:lnTo>
                      <a:pt x="3500" y="3271"/>
                    </a:lnTo>
                    <a:lnTo>
                      <a:pt x="3498" y="3271"/>
                    </a:lnTo>
                    <a:lnTo>
                      <a:pt x="3496" y="3271"/>
                    </a:lnTo>
                    <a:lnTo>
                      <a:pt x="3494" y="3271"/>
                    </a:lnTo>
                    <a:lnTo>
                      <a:pt x="3492" y="3273"/>
                    </a:lnTo>
                    <a:lnTo>
                      <a:pt x="3490" y="3273"/>
                    </a:lnTo>
                    <a:lnTo>
                      <a:pt x="3487" y="3273"/>
                    </a:lnTo>
                    <a:lnTo>
                      <a:pt x="3485" y="3273"/>
                    </a:lnTo>
                    <a:lnTo>
                      <a:pt x="3485" y="3275"/>
                    </a:lnTo>
                    <a:lnTo>
                      <a:pt x="3483" y="3275"/>
                    </a:lnTo>
                    <a:lnTo>
                      <a:pt x="3481" y="3275"/>
                    </a:lnTo>
                    <a:lnTo>
                      <a:pt x="3479" y="3275"/>
                    </a:lnTo>
                    <a:lnTo>
                      <a:pt x="3477" y="3277"/>
                    </a:lnTo>
                    <a:lnTo>
                      <a:pt x="3475" y="3277"/>
                    </a:lnTo>
                    <a:lnTo>
                      <a:pt x="3472" y="3279"/>
                    </a:lnTo>
                    <a:lnTo>
                      <a:pt x="3470" y="3279"/>
                    </a:lnTo>
                    <a:lnTo>
                      <a:pt x="3470" y="3279"/>
                    </a:lnTo>
                    <a:lnTo>
                      <a:pt x="3468" y="3281"/>
                    </a:lnTo>
                    <a:lnTo>
                      <a:pt x="3466" y="3281"/>
                    </a:lnTo>
                    <a:lnTo>
                      <a:pt x="3464" y="3281"/>
                    </a:lnTo>
                    <a:lnTo>
                      <a:pt x="3462" y="3283"/>
                    </a:lnTo>
                    <a:lnTo>
                      <a:pt x="3460" y="3283"/>
                    </a:lnTo>
                    <a:lnTo>
                      <a:pt x="3460" y="3285"/>
                    </a:lnTo>
                    <a:lnTo>
                      <a:pt x="3457" y="3285"/>
                    </a:lnTo>
                    <a:lnTo>
                      <a:pt x="3455" y="3285"/>
                    </a:lnTo>
                    <a:lnTo>
                      <a:pt x="3453" y="3287"/>
                    </a:lnTo>
                    <a:lnTo>
                      <a:pt x="3451" y="3287"/>
                    </a:lnTo>
                    <a:lnTo>
                      <a:pt x="3449" y="3289"/>
                    </a:lnTo>
                    <a:lnTo>
                      <a:pt x="3449" y="3289"/>
                    </a:lnTo>
                    <a:lnTo>
                      <a:pt x="3447" y="3291"/>
                    </a:lnTo>
                    <a:lnTo>
                      <a:pt x="3444" y="3291"/>
                    </a:lnTo>
                    <a:lnTo>
                      <a:pt x="3442" y="3293"/>
                    </a:lnTo>
                    <a:lnTo>
                      <a:pt x="3440" y="3293"/>
                    </a:lnTo>
                    <a:lnTo>
                      <a:pt x="3440" y="3295"/>
                    </a:lnTo>
                    <a:lnTo>
                      <a:pt x="3438" y="3295"/>
                    </a:lnTo>
                    <a:lnTo>
                      <a:pt x="3436" y="3297"/>
                    </a:lnTo>
                    <a:lnTo>
                      <a:pt x="3434" y="3297"/>
                    </a:lnTo>
                    <a:lnTo>
                      <a:pt x="3434" y="3299"/>
                    </a:lnTo>
                    <a:lnTo>
                      <a:pt x="3432" y="3299"/>
                    </a:lnTo>
                    <a:lnTo>
                      <a:pt x="3429" y="3301"/>
                    </a:lnTo>
                    <a:lnTo>
                      <a:pt x="3427" y="3301"/>
                    </a:lnTo>
                    <a:lnTo>
                      <a:pt x="3427" y="3303"/>
                    </a:lnTo>
                    <a:lnTo>
                      <a:pt x="3425" y="3305"/>
                    </a:lnTo>
                    <a:lnTo>
                      <a:pt x="3423" y="3305"/>
                    </a:lnTo>
                    <a:lnTo>
                      <a:pt x="3423" y="3307"/>
                    </a:lnTo>
                    <a:lnTo>
                      <a:pt x="3421" y="3307"/>
                    </a:lnTo>
                    <a:lnTo>
                      <a:pt x="3419" y="3309"/>
                    </a:lnTo>
                    <a:lnTo>
                      <a:pt x="3417" y="3311"/>
                    </a:lnTo>
                    <a:lnTo>
                      <a:pt x="3417" y="3311"/>
                    </a:lnTo>
                    <a:lnTo>
                      <a:pt x="3414" y="3313"/>
                    </a:lnTo>
                    <a:lnTo>
                      <a:pt x="3412" y="3313"/>
                    </a:lnTo>
                    <a:lnTo>
                      <a:pt x="3412" y="3315"/>
                    </a:lnTo>
                    <a:lnTo>
                      <a:pt x="3410" y="3317"/>
                    </a:lnTo>
                    <a:lnTo>
                      <a:pt x="3408" y="3317"/>
                    </a:lnTo>
                    <a:lnTo>
                      <a:pt x="3406" y="3319"/>
                    </a:lnTo>
                    <a:lnTo>
                      <a:pt x="3406" y="3319"/>
                    </a:lnTo>
                    <a:lnTo>
                      <a:pt x="3404" y="3321"/>
                    </a:lnTo>
                    <a:lnTo>
                      <a:pt x="3402" y="3321"/>
                    </a:lnTo>
                    <a:lnTo>
                      <a:pt x="3399" y="3323"/>
                    </a:lnTo>
                    <a:lnTo>
                      <a:pt x="3397" y="3323"/>
                    </a:lnTo>
                    <a:lnTo>
                      <a:pt x="3397" y="3325"/>
                    </a:lnTo>
                    <a:lnTo>
                      <a:pt x="3397" y="3325"/>
                    </a:lnTo>
                    <a:lnTo>
                      <a:pt x="3397" y="3323"/>
                    </a:lnTo>
                    <a:lnTo>
                      <a:pt x="3397" y="3325"/>
                    </a:lnTo>
                    <a:lnTo>
                      <a:pt x="3395" y="3325"/>
                    </a:lnTo>
                    <a:lnTo>
                      <a:pt x="3393" y="3325"/>
                    </a:lnTo>
                    <a:lnTo>
                      <a:pt x="3393" y="3327"/>
                    </a:lnTo>
                    <a:lnTo>
                      <a:pt x="3391" y="3327"/>
                    </a:lnTo>
                    <a:lnTo>
                      <a:pt x="3389" y="3329"/>
                    </a:lnTo>
                    <a:lnTo>
                      <a:pt x="3389" y="3331"/>
                    </a:lnTo>
                    <a:lnTo>
                      <a:pt x="3386" y="3333"/>
                    </a:lnTo>
                    <a:lnTo>
                      <a:pt x="3386" y="3335"/>
                    </a:lnTo>
                    <a:lnTo>
                      <a:pt x="3386" y="3337"/>
                    </a:lnTo>
                    <a:lnTo>
                      <a:pt x="3384" y="3337"/>
                    </a:lnTo>
                    <a:lnTo>
                      <a:pt x="3384" y="3339"/>
                    </a:lnTo>
                    <a:lnTo>
                      <a:pt x="3382" y="3341"/>
                    </a:lnTo>
                    <a:lnTo>
                      <a:pt x="3382" y="3343"/>
                    </a:lnTo>
                    <a:lnTo>
                      <a:pt x="3380" y="3343"/>
                    </a:lnTo>
                    <a:lnTo>
                      <a:pt x="3380" y="3345"/>
                    </a:lnTo>
                    <a:lnTo>
                      <a:pt x="3378" y="3347"/>
                    </a:lnTo>
                    <a:lnTo>
                      <a:pt x="3378" y="3349"/>
                    </a:lnTo>
                    <a:lnTo>
                      <a:pt x="3376" y="3351"/>
                    </a:lnTo>
                    <a:lnTo>
                      <a:pt x="3378" y="3351"/>
                    </a:lnTo>
                    <a:lnTo>
                      <a:pt x="3378" y="3353"/>
                    </a:lnTo>
                    <a:lnTo>
                      <a:pt x="3378" y="3355"/>
                    </a:lnTo>
                    <a:lnTo>
                      <a:pt x="3378" y="3355"/>
                    </a:lnTo>
                    <a:lnTo>
                      <a:pt x="3376" y="3357"/>
                    </a:lnTo>
                    <a:lnTo>
                      <a:pt x="3376" y="3357"/>
                    </a:lnTo>
                    <a:lnTo>
                      <a:pt x="3374" y="3359"/>
                    </a:lnTo>
                    <a:lnTo>
                      <a:pt x="3374" y="3361"/>
                    </a:lnTo>
                    <a:lnTo>
                      <a:pt x="3374" y="3361"/>
                    </a:lnTo>
                    <a:lnTo>
                      <a:pt x="3374" y="3363"/>
                    </a:lnTo>
                    <a:lnTo>
                      <a:pt x="3371" y="3365"/>
                    </a:lnTo>
                    <a:lnTo>
                      <a:pt x="3369" y="3367"/>
                    </a:lnTo>
                    <a:lnTo>
                      <a:pt x="3369" y="3367"/>
                    </a:lnTo>
                    <a:lnTo>
                      <a:pt x="3369" y="3369"/>
                    </a:lnTo>
                    <a:lnTo>
                      <a:pt x="3367" y="3371"/>
                    </a:lnTo>
                    <a:lnTo>
                      <a:pt x="3367" y="3373"/>
                    </a:lnTo>
                    <a:lnTo>
                      <a:pt x="3367" y="3375"/>
                    </a:lnTo>
                    <a:lnTo>
                      <a:pt x="3367" y="3377"/>
                    </a:lnTo>
                    <a:lnTo>
                      <a:pt x="3369" y="3379"/>
                    </a:lnTo>
                    <a:lnTo>
                      <a:pt x="3369" y="3379"/>
                    </a:lnTo>
                    <a:lnTo>
                      <a:pt x="3371" y="3381"/>
                    </a:lnTo>
                    <a:lnTo>
                      <a:pt x="3374" y="3383"/>
                    </a:lnTo>
                    <a:lnTo>
                      <a:pt x="3376" y="3383"/>
                    </a:lnTo>
                    <a:lnTo>
                      <a:pt x="3376" y="3385"/>
                    </a:lnTo>
                    <a:lnTo>
                      <a:pt x="3376" y="3385"/>
                    </a:lnTo>
                    <a:lnTo>
                      <a:pt x="3378" y="3387"/>
                    </a:lnTo>
                    <a:lnTo>
                      <a:pt x="3378" y="3389"/>
                    </a:lnTo>
                    <a:lnTo>
                      <a:pt x="3376" y="3391"/>
                    </a:lnTo>
                    <a:lnTo>
                      <a:pt x="3376" y="3393"/>
                    </a:lnTo>
                    <a:lnTo>
                      <a:pt x="3376" y="3395"/>
                    </a:lnTo>
                    <a:lnTo>
                      <a:pt x="3376" y="3397"/>
                    </a:lnTo>
                    <a:lnTo>
                      <a:pt x="3378" y="3398"/>
                    </a:lnTo>
                    <a:lnTo>
                      <a:pt x="3378" y="3400"/>
                    </a:lnTo>
                    <a:lnTo>
                      <a:pt x="3378" y="3402"/>
                    </a:lnTo>
                    <a:lnTo>
                      <a:pt x="3378" y="3404"/>
                    </a:lnTo>
                    <a:lnTo>
                      <a:pt x="3378" y="3406"/>
                    </a:lnTo>
                    <a:lnTo>
                      <a:pt x="3378" y="3406"/>
                    </a:lnTo>
                    <a:lnTo>
                      <a:pt x="3380" y="3408"/>
                    </a:lnTo>
                    <a:lnTo>
                      <a:pt x="3380" y="3410"/>
                    </a:lnTo>
                    <a:lnTo>
                      <a:pt x="3380" y="3412"/>
                    </a:lnTo>
                    <a:lnTo>
                      <a:pt x="3380" y="3414"/>
                    </a:lnTo>
                    <a:lnTo>
                      <a:pt x="3382" y="3416"/>
                    </a:lnTo>
                    <a:lnTo>
                      <a:pt x="3382" y="3418"/>
                    </a:lnTo>
                    <a:lnTo>
                      <a:pt x="3382" y="3420"/>
                    </a:lnTo>
                    <a:lnTo>
                      <a:pt x="3382" y="3422"/>
                    </a:lnTo>
                    <a:lnTo>
                      <a:pt x="3384" y="3422"/>
                    </a:lnTo>
                    <a:lnTo>
                      <a:pt x="3384" y="3424"/>
                    </a:lnTo>
                    <a:lnTo>
                      <a:pt x="3384" y="3426"/>
                    </a:lnTo>
                    <a:lnTo>
                      <a:pt x="3384" y="3428"/>
                    </a:lnTo>
                    <a:lnTo>
                      <a:pt x="3384" y="3430"/>
                    </a:lnTo>
                    <a:lnTo>
                      <a:pt x="3386" y="3432"/>
                    </a:lnTo>
                    <a:lnTo>
                      <a:pt x="3386" y="3434"/>
                    </a:lnTo>
                    <a:lnTo>
                      <a:pt x="3386" y="3436"/>
                    </a:lnTo>
                    <a:lnTo>
                      <a:pt x="3386" y="3438"/>
                    </a:lnTo>
                    <a:lnTo>
                      <a:pt x="3386" y="3440"/>
                    </a:lnTo>
                    <a:lnTo>
                      <a:pt x="3386" y="3442"/>
                    </a:lnTo>
                    <a:lnTo>
                      <a:pt x="3386" y="3442"/>
                    </a:lnTo>
                    <a:lnTo>
                      <a:pt x="3386" y="3444"/>
                    </a:lnTo>
                    <a:lnTo>
                      <a:pt x="3386" y="3446"/>
                    </a:lnTo>
                    <a:lnTo>
                      <a:pt x="3386" y="3448"/>
                    </a:lnTo>
                    <a:lnTo>
                      <a:pt x="3389" y="3450"/>
                    </a:lnTo>
                    <a:lnTo>
                      <a:pt x="3389" y="3452"/>
                    </a:lnTo>
                    <a:lnTo>
                      <a:pt x="3389" y="3454"/>
                    </a:lnTo>
                    <a:lnTo>
                      <a:pt x="3389" y="3456"/>
                    </a:lnTo>
                    <a:lnTo>
                      <a:pt x="3389" y="3458"/>
                    </a:lnTo>
                    <a:lnTo>
                      <a:pt x="3391" y="3458"/>
                    </a:lnTo>
                    <a:lnTo>
                      <a:pt x="3391" y="3460"/>
                    </a:lnTo>
                    <a:lnTo>
                      <a:pt x="3391" y="3462"/>
                    </a:lnTo>
                    <a:lnTo>
                      <a:pt x="3391" y="3464"/>
                    </a:lnTo>
                    <a:lnTo>
                      <a:pt x="3391" y="3466"/>
                    </a:lnTo>
                    <a:lnTo>
                      <a:pt x="3391" y="3468"/>
                    </a:lnTo>
                    <a:lnTo>
                      <a:pt x="3393" y="3470"/>
                    </a:lnTo>
                    <a:lnTo>
                      <a:pt x="3393" y="3472"/>
                    </a:lnTo>
                    <a:lnTo>
                      <a:pt x="3393" y="3474"/>
                    </a:lnTo>
                    <a:lnTo>
                      <a:pt x="3393" y="3476"/>
                    </a:lnTo>
                    <a:lnTo>
                      <a:pt x="3393" y="3478"/>
                    </a:lnTo>
                    <a:lnTo>
                      <a:pt x="3393" y="3480"/>
                    </a:lnTo>
                    <a:lnTo>
                      <a:pt x="3393" y="3482"/>
                    </a:lnTo>
                    <a:lnTo>
                      <a:pt x="3393" y="3482"/>
                    </a:lnTo>
                    <a:lnTo>
                      <a:pt x="3393" y="3484"/>
                    </a:lnTo>
                    <a:lnTo>
                      <a:pt x="3391" y="3486"/>
                    </a:lnTo>
                    <a:lnTo>
                      <a:pt x="3391" y="3488"/>
                    </a:lnTo>
                    <a:lnTo>
                      <a:pt x="3391" y="3490"/>
                    </a:lnTo>
                    <a:lnTo>
                      <a:pt x="3389" y="3492"/>
                    </a:lnTo>
                    <a:lnTo>
                      <a:pt x="3389" y="3494"/>
                    </a:lnTo>
                    <a:lnTo>
                      <a:pt x="3386" y="3494"/>
                    </a:lnTo>
                    <a:lnTo>
                      <a:pt x="3386" y="3496"/>
                    </a:lnTo>
                    <a:lnTo>
                      <a:pt x="3384" y="3498"/>
                    </a:lnTo>
                    <a:lnTo>
                      <a:pt x="3384" y="3500"/>
                    </a:lnTo>
                    <a:lnTo>
                      <a:pt x="3382" y="3500"/>
                    </a:lnTo>
                    <a:lnTo>
                      <a:pt x="3382" y="3502"/>
                    </a:lnTo>
                    <a:lnTo>
                      <a:pt x="3380" y="3504"/>
                    </a:lnTo>
                    <a:lnTo>
                      <a:pt x="3378" y="3506"/>
                    </a:lnTo>
                    <a:lnTo>
                      <a:pt x="3378" y="3506"/>
                    </a:lnTo>
                    <a:lnTo>
                      <a:pt x="3376" y="3508"/>
                    </a:lnTo>
                    <a:lnTo>
                      <a:pt x="3376" y="3510"/>
                    </a:lnTo>
                    <a:lnTo>
                      <a:pt x="3374" y="3510"/>
                    </a:lnTo>
                    <a:lnTo>
                      <a:pt x="3374" y="3512"/>
                    </a:lnTo>
                    <a:lnTo>
                      <a:pt x="3371" y="3514"/>
                    </a:lnTo>
                    <a:lnTo>
                      <a:pt x="3369" y="3516"/>
                    </a:lnTo>
                    <a:lnTo>
                      <a:pt x="3369" y="3516"/>
                    </a:lnTo>
                    <a:lnTo>
                      <a:pt x="3367" y="3518"/>
                    </a:lnTo>
                    <a:lnTo>
                      <a:pt x="3367" y="3520"/>
                    </a:lnTo>
                    <a:lnTo>
                      <a:pt x="3365" y="3522"/>
                    </a:lnTo>
                    <a:lnTo>
                      <a:pt x="3365" y="3522"/>
                    </a:lnTo>
                    <a:lnTo>
                      <a:pt x="3363" y="3524"/>
                    </a:lnTo>
                    <a:lnTo>
                      <a:pt x="3361" y="3526"/>
                    </a:lnTo>
                    <a:lnTo>
                      <a:pt x="3361" y="3526"/>
                    </a:lnTo>
                    <a:lnTo>
                      <a:pt x="3359" y="3528"/>
                    </a:lnTo>
                    <a:lnTo>
                      <a:pt x="3356" y="3530"/>
                    </a:lnTo>
                    <a:lnTo>
                      <a:pt x="3356" y="3530"/>
                    </a:lnTo>
                    <a:lnTo>
                      <a:pt x="3354" y="3532"/>
                    </a:lnTo>
                    <a:lnTo>
                      <a:pt x="3352" y="3532"/>
                    </a:lnTo>
                    <a:lnTo>
                      <a:pt x="3350" y="3532"/>
                    </a:lnTo>
                    <a:lnTo>
                      <a:pt x="3348" y="3534"/>
                    </a:lnTo>
                    <a:lnTo>
                      <a:pt x="3346" y="3534"/>
                    </a:lnTo>
                    <a:lnTo>
                      <a:pt x="3344" y="3534"/>
                    </a:lnTo>
                    <a:lnTo>
                      <a:pt x="3344" y="3536"/>
                    </a:lnTo>
                    <a:lnTo>
                      <a:pt x="3341" y="3536"/>
                    </a:lnTo>
                    <a:lnTo>
                      <a:pt x="3339" y="3538"/>
                    </a:lnTo>
                    <a:lnTo>
                      <a:pt x="3337" y="3538"/>
                    </a:lnTo>
                    <a:lnTo>
                      <a:pt x="3335" y="3538"/>
                    </a:lnTo>
                    <a:lnTo>
                      <a:pt x="3333" y="3540"/>
                    </a:lnTo>
                    <a:lnTo>
                      <a:pt x="3333" y="3540"/>
                    </a:lnTo>
                    <a:lnTo>
                      <a:pt x="3331" y="3542"/>
                    </a:lnTo>
                    <a:lnTo>
                      <a:pt x="3329" y="3542"/>
                    </a:lnTo>
                    <a:lnTo>
                      <a:pt x="3326" y="3544"/>
                    </a:lnTo>
                    <a:lnTo>
                      <a:pt x="3324" y="3544"/>
                    </a:lnTo>
                    <a:lnTo>
                      <a:pt x="3324" y="3544"/>
                    </a:lnTo>
                    <a:lnTo>
                      <a:pt x="3322" y="3546"/>
                    </a:lnTo>
                    <a:lnTo>
                      <a:pt x="3320" y="3546"/>
                    </a:lnTo>
                    <a:lnTo>
                      <a:pt x="3318" y="3546"/>
                    </a:lnTo>
                    <a:lnTo>
                      <a:pt x="3316" y="3548"/>
                    </a:lnTo>
                    <a:lnTo>
                      <a:pt x="3313" y="3548"/>
                    </a:lnTo>
                    <a:lnTo>
                      <a:pt x="3311" y="3548"/>
                    </a:lnTo>
                    <a:lnTo>
                      <a:pt x="3311" y="3550"/>
                    </a:lnTo>
                    <a:lnTo>
                      <a:pt x="3309" y="3552"/>
                    </a:lnTo>
                    <a:lnTo>
                      <a:pt x="3307" y="3552"/>
                    </a:lnTo>
                    <a:lnTo>
                      <a:pt x="3307" y="3554"/>
                    </a:lnTo>
                    <a:lnTo>
                      <a:pt x="3305" y="3556"/>
                    </a:lnTo>
                    <a:lnTo>
                      <a:pt x="3305" y="3558"/>
                    </a:lnTo>
                    <a:lnTo>
                      <a:pt x="3305" y="3560"/>
                    </a:lnTo>
                    <a:lnTo>
                      <a:pt x="3303" y="3560"/>
                    </a:lnTo>
                    <a:lnTo>
                      <a:pt x="3303" y="3562"/>
                    </a:lnTo>
                    <a:lnTo>
                      <a:pt x="3301" y="3564"/>
                    </a:lnTo>
                    <a:lnTo>
                      <a:pt x="3298" y="3566"/>
                    </a:lnTo>
                    <a:lnTo>
                      <a:pt x="3298" y="3566"/>
                    </a:lnTo>
                    <a:lnTo>
                      <a:pt x="3296" y="3568"/>
                    </a:lnTo>
                    <a:lnTo>
                      <a:pt x="3296" y="3570"/>
                    </a:lnTo>
                    <a:lnTo>
                      <a:pt x="3294" y="3572"/>
                    </a:lnTo>
                    <a:lnTo>
                      <a:pt x="3294" y="3574"/>
                    </a:lnTo>
                    <a:lnTo>
                      <a:pt x="3294" y="3574"/>
                    </a:lnTo>
                    <a:lnTo>
                      <a:pt x="3292" y="3576"/>
                    </a:lnTo>
                    <a:lnTo>
                      <a:pt x="3292" y="3578"/>
                    </a:lnTo>
                    <a:lnTo>
                      <a:pt x="3290" y="3580"/>
                    </a:lnTo>
                    <a:lnTo>
                      <a:pt x="3290" y="3580"/>
                    </a:lnTo>
                    <a:lnTo>
                      <a:pt x="3288" y="3582"/>
                    </a:lnTo>
                    <a:lnTo>
                      <a:pt x="3288" y="3584"/>
                    </a:lnTo>
                    <a:lnTo>
                      <a:pt x="3286" y="3586"/>
                    </a:lnTo>
                    <a:lnTo>
                      <a:pt x="3286" y="3588"/>
                    </a:lnTo>
                    <a:lnTo>
                      <a:pt x="3283" y="3588"/>
                    </a:lnTo>
                    <a:lnTo>
                      <a:pt x="3281" y="3590"/>
                    </a:lnTo>
                    <a:lnTo>
                      <a:pt x="3281" y="3592"/>
                    </a:lnTo>
                    <a:lnTo>
                      <a:pt x="3279" y="3594"/>
                    </a:lnTo>
                    <a:lnTo>
                      <a:pt x="3279" y="3594"/>
                    </a:lnTo>
                    <a:lnTo>
                      <a:pt x="3277" y="3596"/>
                    </a:lnTo>
                    <a:lnTo>
                      <a:pt x="3277" y="3598"/>
                    </a:lnTo>
                    <a:lnTo>
                      <a:pt x="3275" y="3600"/>
                    </a:lnTo>
                    <a:lnTo>
                      <a:pt x="3275" y="3600"/>
                    </a:lnTo>
                    <a:lnTo>
                      <a:pt x="3273" y="3602"/>
                    </a:lnTo>
                    <a:lnTo>
                      <a:pt x="3273" y="3604"/>
                    </a:lnTo>
                    <a:lnTo>
                      <a:pt x="3271" y="3606"/>
                    </a:lnTo>
                    <a:lnTo>
                      <a:pt x="3271" y="3608"/>
                    </a:lnTo>
                    <a:lnTo>
                      <a:pt x="3268" y="3608"/>
                    </a:lnTo>
                    <a:lnTo>
                      <a:pt x="3268" y="3610"/>
                    </a:lnTo>
                    <a:lnTo>
                      <a:pt x="3266" y="3612"/>
                    </a:lnTo>
                    <a:lnTo>
                      <a:pt x="3266" y="3614"/>
                    </a:lnTo>
                    <a:lnTo>
                      <a:pt x="3264" y="3614"/>
                    </a:lnTo>
                    <a:lnTo>
                      <a:pt x="3264" y="3616"/>
                    </a:lnTo>
                    <a:lnTo>
                      <a:pt x="3262" y="3618"/>
                    </a:lnTo>
                    <a:lnTo>
                      <a:pt x="3260" y="3618"/>
                    </a:lnTo>
                    <a:lnTo>
                      <a:pt x="3260" y="3620"/>
                    </a:lnTo>
                    <a:lnTo>
                      <a:pt x="3258" y="3622"/>
                    </a:lnTo>
                    <a:lnTo>
                      <a:pt x="3258" y="3624"/>
                    </a:lnTo>
                    <a:lnTo>
                      <a:pt x="3258" y="3626"/>
                    </a:lnTo>
                    <a:lnTo>
                      <a:pt x="3258" y="3628"/>
                    </a:lnTo>
                    <a:lnTo>
                      <a:pt x="3258" y="3630"/>
                    </a:lnTo>
                    <a:lnTo>
                      <a:pt x="3258" y="3632"/>
                    </a:lnTo>
                    <a:lnTo>
                      <a:pt x="3258" y="3634"/>
                    </a:lnTo>
                    <a:lnTo>
                      <a:pt x="3258" y="3634"/>
                    </a:lnTo>
                    <a:lnTo>
                      <a:pt x="3258" y="3636"/>
                    </a:lnTo>
                    <a:lnTo>
                      <a:pt x="3258" y="3638"/>
                    </a:lnTo>
                    <a:lnTo>
                      <a:pt x="3258" y="3640"/>
                    </a:lnTo>
                    <a:lnTo>
                      <a:pt x="3255" y="3642"/>
                    </a:lnTo>
                    <a:lnTo>
                      <a:pt x="3255" y="3644"/>
                    </a:lnTo>
                    <a:lnTo>
                      <a:pt x="3255" y="3646"/>
                    </a:lnTo>
                    <a:lnTo>
                      <a:pt x="3255" y="3648"/>
                    </a:lnTo>
                    <a:lnTo>
                      <a:pt x="3255" y="3650"/>
                    </a:lnTo>
                    <a:lnTo>
                      <a:pt x="3255" y="3652"/>
                    </a:lnTo>
                    <a:lnTo>
                      <a:pt x="3255" y="3654"/>
                    </a:lnTo>
                    <a:lnTo>
                      <a:pt x="3255" y="3656"/>
                    </a:lnTo>
                    <a:lnTo>
                      <a:pt x="3255" y="3656"/>
                    </a:lnTo>
                    <a:lnTo>
                      <a:pt x="3253" y="3658"/>
                    </a:lnTo>
                    <a:lnTo>
                      <a:pt x="3253" y="3660"/>
                    </a:lnTo>
                    <a:lnTo>
                      <a:pt x="3255" y="3662"/>
                    </a:lnTo>
                    <a:lnTo>
                      <a:pt x="3253" y="3664"/>
                    </a:lnTo>
                    <a:lnTo>
                      <a:pt x="3255" y="3666"/>
                    </a:lnTo>
                    <a:lnTo>
                      <a:pt x="3253" y="3668"/>
                    </a:lnTo>
                    <a:lnTo>
                      <a:pt x="3253" y="3668"/>
                    </a:lnTo>
                    <a:lnTo>
                      <a:pt x="3253" y="3670"/>
                    </a:lnTo>
                    <a:lnTo>
                      <a:pt x="3251" y="3672"/>
                    </a:lnTo>
                    <a:lnTo>
                      <a:pt x="3251" y="3674"/>
                    </a:lnTo>
                    <a:lnTo>
                      <a:pt x="3251" y="3676"/>
                    </a:lnTo>
                    <a:lnTo>
                      <a:pt x="3249" y="3678"/>
                    </a:lnTo>
                    <a:lnTo>
                      <a:pt x="3249" y="3680"/>
                    </a:lnTo>
                    <a:lnTo>
                      <a:pt x="3249" y="3682"/>
                    </a:lnTo>
                    <a:lnTo>
                      <a:pt x="3249" y="3682"/>
                    </a:lnTo>
                    <a:lnTo>
                      <a:pt x="3247" y="3684"/>
                    </a:lnTo>
                    <a:lnTo>
                      <a:pt x="3247" y="3686"/>
                    </a:lnTo>
                    <a:lnTo>
                      <a:pt x="3247" y="3688"/>
                    </a:lnTo>
                    <a:lnTo>
                      <a:pt x="3245" y="3690"/>
                    </a:lnTo>
                    <a:lnTo>
                      <a:pt x="3245" y="3692"/>
                    </a:lnTo>
                    <a:lnTo>
                      <a:pt x="3243" y="3694"/>
                    </a:lnTo>
                    <a:lnTo>
                      <a:pt x="3243" y="3694"/>
                    </a:lnTo>
                    <a:lnTo>
                      <a:pt x="3240" y="3696"/>
                    </a:lnTo>
                    <a:lnTo>
                      <a:pt x="3240" y="3698"/>
                    </a:lnTo>
                    <a:lnTo>
                      <a:pt x="3238" y="3700"/>
                    </a:lnTo>
                    <a:lnTo>
                      <a:pt x="3238" y="3700"/>
                    </a:lnTo>
                    <a:lnTo>
                      <a:pt x="3236" y="3702"/>
                    </a:lnTo>
                    <a:lnTo>
                      <a:pt x="3236" y="3704"/>
                    </a:lnTo>
                    <a:lnTo>
                      <a:pt x="3234" y="3706"/>
                    </a:lnTo>
                    <a:lnTo>
                      <a:pt x="3234" y="3706"/>
                    </a:lnTo>
                    <a:lnTo>
                      <a:pt x="3232" y="3708"/>
                    </a:lnTo>
                    <a:lnTo>
                      <a:pt x="3232" y="3710"/>
                    </a:lnTo>
                    <a:lnTo>
                      <a:pt x="3230" y="3712"/>
                    </a:lnTo>
                    <a:lnTo>
                      <a:pt x="3228" y="3712"/>
                    </a:lnTo>
                    <a:lnTo>
                      <a:pt x="3225" y="3712"/>
                    </a:lnTo>
                    <a:lnTo>
                      <a:pt x="3223" y="3712"/>
                    </a:lnTo>
                    <a:lnTo>
                      <a:pt x="3223" y="3714"/>
                    </a:lnTo>
                    <a:lnTo>
                      <a:pt x="3221" y="3712"/>
                    </a:lnTo>
                    <a:lnTo>
                      <a:pt x="3219" y="3712"/>
                    </a:lnTo>
                    <a:lnTo>
                      <a:pt x="3217" y="3712"/>
                    </a:lnTo>
                    <a:lnTo>
                      <a:pt x="3215" y="3714"/>
                    </a:lnTo>
                    <a:lnTo>
                      <a:pt x="3213" y="3714"/>
                    </a:lnTo>
                    <a:lnTo>
                      <a:pt x="3210" y="3714"/>
                    </a:lnTo>
                    <a:lnTo>
                      <a:pt x="3210" y="3716"/>
                    </a:lnTo>
                    <a:lnTo>
                      <a:pt x="3208" y="3716"/>
                    </a:lnTo>
                    <a:lnTo>
                      <a:pt x="3206" y="3716"/>
                    </a:lnTo>
                    <a:lnTo>
                      <a:pt x="3204" y="3716"/>
                    </a:lnTo>
                    <a:lnTo>
                      <a:pt x="3202" y="3716"/>
                    </a:lnTo>
                    <a:lnTo>
                      <a:pt x="3200" y="3716"/>
                    </a:lnTo>
                    <a:lnTo>
                      <a:pt x="3198" y="3716"/>
                    </a:lnTo>
                    <a:lnTo>
                      <a:pt x="3195" y="3716"/>
                    </a:lnTo>
                    <a:lnTo>
                      <a:pt x="3193" y="3716"/>
                    </a:lnTo>
                    <a:lnTo>
                      <a:pt x="3193" y="3716"/>
                    </a:lnTo>
                    <a:lnTo>
                      <a:pt x="3191" y="3716"/>
                    </a:lnTo>
                    <a:lnTo>
                      <a:pt x="3189" y="3714"/>
                    </a:lnTo>
                    <a:lnTo>
                      <a:pt x="3187" y="3714"/>
                    </a:lnTo>
                    <a:lnTo>
                      <a:pt x="3185" y="3714"/>
                    </a:lnTo>
                    <a:lnTo>
                      <a:pt x="3182" y="3712"/>
                    </a:lnTo>
                    <a:lnTo>
                      <a:pt x="3180" y="3712"/>
                    </a:lnTo>
                    <a:lnTo>
                      <a:pt x="3180" y="3712"/>
                    </a:lnTo>
                    <a:lnTo>
                      <a:pt x="3178" y="3714"/>
                    </a:lnTo>
                    <a:lnTo>
                      <a:pt x="3176" y="3714"/>
                    </a:lnTo>
                    <a:lnTo>
                      <a:pt x="3174" y="3714"/>
                    </a:lnTo>
                    <a:lnTo>
                      <a:pt x="3172" y="3714"/>
                    </a:lnTo>
                    <a:lnTo>
                      <a:pt x="3170" y="3714"/>
                    </a:lnTo>
                    <a:lnTo>
                      <a:pt x="3167" y="3716"/>
                    </a:lnTo>
                    <a:lnTo>
                      <a:pt x="3167" y="3714"/>
                    </a:lnTo>
                    <a:lnTo>
                      <a:pt x="3165" y="3714"/>
                    </a:lnTo>
                    <a:lnTo>
                      <a:pt x="3163" y="3716"/>
                    </a:lnTo>
                    <a:lnTo>
                      <a:pt x="3161" y="3716"/>
                    </a:lnTo>
                    <a:lnTo>
                      <a:pt x="3159" y="3716"/>
                    </a:lnTo>
                    <a:lnTo>
                      <a:pt x="3157" y="3716"/>
                    </a:lnTo>
                    <a:lnTo>
                      <a:pt x="3157" y="3718"/>
                    </a:lnTo>
                    <a:lnTo>
                      <a:pt x="3155" y="3718"/>
                    </a:lnTo>
                    <a:lnTo>
                      <a:pt x="3152" y="3718"/>
                    </a:lnTo>
                    <a:lnTo>
                      <a:pt x="3150" y="3720"/>
                    </a:lnTo>
                    <a:lnTo>
                      <a:pt x="3148" y="3720"/>
                    </a:lnTo>
                    <a:lnTo>
                      <a:pt x="3146" y="3720"/>
                    </a:lnTo>
                    <a:lnTo>
                      <a:pt x="3144" y="3720"/>
                    </a:lnTo>
                    <a:lnTo>
                      <a:pt x="3142" y="3720"/>
                    </a:lnTo>
                    <a:lnTo>
                      <a:pt x="3140" y="3720"/>
                    </a:lnTo>
                    <a:lnTo>
                      <a:pt x="3137" y="3720"/>
                    </a:lnTo>
                    <a:lnTo>
                      <a:pt x="3135" y="3720"/>
                    </a:lnTo>
                    <a:lnTo>
                      <a:pt x="3135" y="3722"/>
                    </a:lnTo>
                    <a:lnTo>
                      <a:pt x="3133" y="3722"/>
                    </a:lnTo>
                    <a:lnTo>
                      <a:pt x="3131" y="3722"/>
                    </a:lnTo>
                    <a:lnTo>
                      <a:pt x="3129" y="3722"/>
                    </a:lnTo>
                    <a:lnTo>
                      <a:pt x="3127" y="3722"/>
                    </a:lnTo>
                    <a:lnTo>
                      <a:pt x="3124" y="3722"/>
                    </a:lnTo>
                    <a:lnTo>
                      <a:pt x="3122" y="3722"/>
                    </a:lnTo>
                    <a:lnTo>
                      <a:pt x="3122" y="3720"/>
                    </a:lnTo>
                    <a:lnTo>
                      <a:pt x="3120" y="3720"/>
                    </a:lnTo>
                    <a:lnTo>
                      <a:pt x="3118" y="3718"/>
                    </a:lnTo>
                    <a:lnTo>
                      <a:pt x="3116" y="3718"/>
                    </a:lnTo>
                    <a:lnTo>
                      <a:pt x="3114" y="3718"/>
                    </a:lnTo>
                    <a:lnTo>
                      <a:pt x="3112" y="3718"/>
                    </a:lnTo>
                    <a:lnTo>
                      <a:pt x="3109" y="3716"/>
                    </a:lnTo>
                    <a:lnTo>
                      <a:pt x="3109" y="3716"/>
                    </a:lnTo>
                    <a:lnTo>
                      <a:pt x="3107" y="3716"/>
                    </a:lnTo>
                    <a:lnTo>
                      <a:pt x="3105" y="3714"/>
                    </a:lnTo>
                    <a:lnTo>
                      <a:pt x="3103" y="3714"/>
                    </a:lnTo>
                    <a:lnTo>
                      <a:pt x="3101" y="3712"/>
                    </a:lnTo>
                    <a:lnTo>
                      <a:pt x="3101" y="3710"/>
                    </a:lnTo>
                    <a:lnTo>
                      <a:pt x="3099" y="3710"/>
                    </a:lnTo>
                    <a:lnTo>
                      <a:pt x="3097" y="3710"/>
                    </a:lnTo>
                    <a:lnTo>
                      <a:pt x="3094" y="3710"/>
                    </a:lnTo>
                    <a:lnTo>
                      <a:pt x="3094" y="3708"/>
                    </a:lnTo>
                    <a:lnTo>
                      <a:pt x="3092" y="3708"/>
                    </a:lnTo>
                    <a:lnTo>
                      <a:pt x="3090" y="3706"/>
                    </a:lnTo>
                    <a:lnTo>
                      <a:pt x="3090" y="3704"/>
                    </a:lnTo>
                    <a:lnTo>
                      <a:pt x="3088" y="3702"/>
                    </a:lnTo>
                    <a:lnTo>
                      <a:pt x="3088" y="3702"/>
                    </a:lnTo>
                    <a:lnTo>
                      <a:pt x="3086" y="3700"/>
                    </a:lnTo>
                    <a:lnTo>
                      <a:pt x="3084" y="3698"/>
                    </a:lnTo>
                    <a:lnTo>
                      <a:pt x="3084" y="3696"/>
                    </a:lnTo>
                    <a:lnTo>
                      <a:pt x="3082" y="3696"/>
                    </a:lnTo>
                    <a:lnTo>
                      <a:pt x="3082" y="3694"/>
                    </a:lnTo>
                    <a:lnTo>
                      <a:pt x="3079" y="3692"/>
                    </a:lnTo>
                    <a:lnTo>
                      <a:pt x="3079" y="3690"/>
                    </a:lnTo>
                    <a:lnTo>
                      <a:pt x="3077" y="3690"/>
                    </a:lnTo>
                    <a:lnTo>
                      <a:pt x="3077" y="3688"/>
                    </a:lnTo>
                    <a:lnTo>
                      <a:pt x="3077" y="3686"/>
                    </a:lnTo>
                    <a:lnTo>
                      <a:pt x="3077" y="3684"/>
                    </a:lnTo>
                    <a:lnTo>
                      <a:pt x="3075" y="3682"/>
                    </a:lnTo>
                    <a:lnTo>
                      <a:pt x="3077" y="3682"/>
                    </a:lnTo>
                    <a:lnTo>
                      <a:pt x="3079" y="3680"/>
                    </a:lnTo>
                    <a:lnTo>
                      <a:pt x="3082" y="3680"/>
                    </a:lnTo>
                    <a:lnTo>
                      <a:pt x="3082" y="3678"/>
                    </a:lnTo>
                    <a:lnTo>
                      <a:pt x="3082" y="3676"/>
                    </a:lnTo>
                    <a:lnTo>
                      <a:pt x="3084" y="3674"/>
                    </a:lnTo>
                    <a:lnTo>
                      <a:pt x="3084" y="3672"/>
                    </a:lnTo>
                    <a:lnTo>
                      <a:pt x="3082" y="3672"/>
                    </a:lnTo>
                    <a:lnTo>
                      <a:pt x="3082" y="3670"/>
                    </a:lnTo>
                    <a:lnTo>
                      <a:pt x="3079" y="3668"/>
                    </a:lnTo>
                    <a:lnTo>
                      <a:pt x="3079" y="3666"/>
                    </a:lnTo>
                    <a:lnTo>
                      <a:pt x="3082" y="3664"/>
                    </a:lnTo>
                    <a:lnTo>
                      <a:pt x="3079" y="3662"/>
                    </a:lnTo>
                    <a:lnTo>
                      <a:pt x="3077" y="3662"/>
                    </a:lnTo>
                    <a:lnTo>
                      <a:pt x="3075" y="3660"/>
                    </a:lnTo>
                    <a:lnTo>
                      <a:pt x="3075" y="3660"/>
                    </a:lnTo>
                    <a:lnTo>
                      <a:pt x="3073" y="3658"/>
                    </a:lnTo>
                    <a:lnTo>
                      <a:pt x="3073" y="3656"/>
                    </a:lnTo>
                    <a:lnTo>
                      <a:pt x="3073" y="3654"/>
                    </a:lnTo>
                    <a:lnTo>
                      <a:pt x="3073" y="3652"/>
                    </a:lnTo>
                    <a:lnTo>
                      <a:pt x="3073" y="3650"/>
                    </a:lnTo>
                    <a:lnTo>
                      <a:pt x="3073" y="3648"/>
                    </a:lnTo>
                    <a:lnTo>
                      <a:pt x="3073" y="3648"/>
                    </a:lnTo>
                    <a:lnTo>
                      <a:pt x="3075" y="3646"/>
                    </a:lnTo>
                    <a:lnTo>
                      <a:pt x="3075" y="3644"/>
                    </a:lnTo>
                    <a:lnTo>
                      <a:pt x="3077" y="3644"/>
                    </a:lnTo>
                    <a:lnTo>
                      <a:pt x="3077" y="3642"/>
                    </a:lnTo>
                    <a:lnTo>
                      <a:pt x="3077" y="3640"/>
                    </a:lnTo>
                    <a:lnTo>
                      <a:pt x="3077" y="3638"/>
                    </a:lnTo>
                    <a:lnTo>
                      <a:pt x="3077" y="3638"/>
                    </a:lnTo>
                    <a:lnTo>
                      <a:pt x="3077" y="3640"/>
                    </a:lnTo>
                    <a:lnTo>
                      <a:pt x="3079" y="3638"/>
                    </a:lnTo>
                    <a:lnTo>
                      <a:pt x="3077" y="3638"/>
                    </a:lnTo>
                    <a:lnTo>
                      <a:pt x="3079" y="3636"/>
                    </a:lnTo>
                    <a:lnTo>
                      <a:pt x="3079" y="3634"/>
                    </a:lnTo>
                    <a:lnTo>
                      <a:pt x="3079" y="3632"/>
                    </a:lnTo>
                    <a:lnTo>
                      <a:pt x="3077" y="3630"/>
                    </a:lnTo>
                    <a:lnTo>
                      <a:pt x="3077" y="3630"/>
                    </a:lnTo>
                    <a:lnTo>
                      <a:pt x="3079" y="3628"/>
                    </a:lnTo>
                    <a:lnTo>
                      <a:pt x="3077" y="3626"/>
                    </a:lnTo>
                    <a:lnTo>
                      <a:pt x="3077" y="3624"/>
                    </a:lnTo>
                    <a:lnTo>
                      <a:pt x="3075" y="3622"/>
                    </a:lnTo>
                    <a:lnTo>
                      <a:pt x="3075" y="3622"/>
                    </a:lnTo>
                    <a:lnTo>
                      <a:pt x="3073" y="3620"/>
                    </a:lnTo>
                    <a:lnTo>
                      <a:pt x="3073" y="3618"/>
                    </a:lnTo>
                    <a:lnTo>
                      <a:pt x="3073" y="3616"/>
                    </a:lnTo>
                    <a:lnTo>
                      <a:pt x="3073" y="3616"/>
                    </a:lnTo>
                    <a:lnTo>
                      <a:pt x="3071" y="3614"/>
                    </a:lnTo>
                    <a:lnTo>
                      <a:pt x="3071" y="3612"/>
                    </a:lnTo>
                    <a:lnTo>
                      <a:pt x="3071" y="3612"/>
                    </a:lnTo>
                    <a:lnTo>
                      <a:pt x="3069" y="3610"/>
                    </a:lnTo>
                    <a:lnTo>
                      <a:pt x="3069" y="3608"/>
                    </a:lnTo>
                    <a:lnTo>
                      <a:pt x="3071" y="3606"/>
                    </a:lnTo>
                    <a:lnTo>
                      <a:pt x="3069" y="3604"/>
                    </a:lnTo>
                    <a:lnTo>
                      <a:pt x="3069" y="3602"/>
                    </a:lnTo>
                    <a:lnTo>
                      <a:pt x="3069" y="3600"/>
                    </a:lnTo>
                    <a:lnTo>
                      <a:pt x="3069" y="3600"/>
                    </a:lnTo>
                    <a:lnTo>
                      <a:pt x="3069" y="3598"/>
                    </a:lnTo>
                    <a:lnTo>
                      <a:pt x="3069" y="3596"/>
                    </a:lnTo>
                    <a:lnTo>
                      <a:pt x="3069" y="3594"/>
                    </a:lnTo>
                    <a:lnTo>
                      <a:pt x="3071" y="3594"/>
                    </a:lnTo>
                    <a:lnTo>
                      <a:pt x="3073" y="3594"/>
                    </a:lnTo>
                    <a:lnTo>
                      <a:pt x="3075" y="3592"/>
                    </a:lnTo>
                    <a:lnTo>
                      <a:pt x="3077" y="3592"/>
                    </a:lnTo>
                    <a:lnTo>
                      <a:pt x="3079" y="3592"/>
                    </a:lnTo>
                    <a:lnTo>
                      <a:pt x="3082" y="3590"/>
                    </a:lnTo>
                    <a:lnTo>
                      <a:pt x="3082" y="3590"/>
                    </a:lnTo>
                    <a:lnTo>
                      <a:pt x="3084" y="3588"/>
                    </a:lnTo>
                    <a:lnTo>
                      <a:pt x="3086" y="3586"/>
                    </a:lnTo>
                    <a:lnTo>
                      <a:pt x="3086" y="3586"/>
                    </a:lnTo>
                    <a:lnTo>
                      <a:pt x="3088" y="3586"/>
                    </a:lnTo>
                    <a:lnTo>
                      <a:pt x="3090" y="3584"/>
                    </a:lnTo>
                    <a:lnTo>
                      <a:pt x="3092" y="3584"/>
                    </a:lnTo>
                    <a:lnTo>
                      <a:pt x="3094" y="3584"/>
                    </a:lnTo>
                    <a:lnTo>
                      <a:pt x="3094" y="3584"/>
                    </a:lnTo>
                    <a:lnTo>
                      <a:pt x="3097" y="3582"/>
                    </a:lnTo>
                    <a:lnTo>
                      <a:pt x="3097" y="3582"/>
                    </a:lnTo>
                    <a:lnTo>
                      <a:pt x="3099" y="3584"/>
                    </a:lnTo>
                    <a:lnTo>
                      <a:pt x="3101" y="3584"/>
                    </a:lnTo>
                    <a:lnTo>
                      <a:pt x="3103" y="3584"/>
                    </a:lnTo>
                    <a:lnTo>
                      <a:pt x="3103" y="3584"/>
                    </a:lnTo>
                    <a:lnTo>
                      <a:pt x="3105" y="3582"/>
                    </a:lnTo>
                    <a:lnTo>
                      <a:pt x="3107" y="3582"/>
                    </a:lnTo>
                    <a:lnTo>
                      <a:pt x="3109" y="3580"/>
                    </a:lnTo>
                    <a:lnTo>
                      <a:pt x="3112" y="3580"/>
                    </a:lnTo>
                    <a:lnTo>
                      <a:pt x="3112" y="3578"/>
                    </a:lnTo>
                    <a:lnTo>
                      <a:pt x="3114" y="3578"/>
                    </a:lnTo>
                    <a:lnTo>
                      <a:pt x="3116" y="3576"/>
                    </a:lnTo>
                    <a:lnTo>
                      <a:pt x="3118" y="3576"/>
                    </a:lnTo>
                    <a:lnTo>
                      <a:pt x="3118" y="3574"/>
                    </a:lnTo>
                    <a:lnTo>
                      <a:pt x="3120" y="3572"/>
                    </a:lnTo>
                    <a:lnTo>
                      <a:pt x="3122" y="3572"/>
                    </a:lnTo>
                    <a:lnTo>
                      <a:pt x="3124" y="3570"/>
                    </a:lnTo>
                    <a:lnTo>
                      <a:pt x="3124" y="3570"/>
                    </a:lnTo>
                    <a:lnTo>
                      <a:pt x="3127" y="3568"/>
                    </a:lnTo>
                    <a:lnTo>
                      <a:pt x="3127" y="3566"/>
                    </a:lnTo>
                    <a:lnTo>
                      <a:pt x="3129" y="3564"/>
                    </a:lnTo>
                    <a:lnTo>
                      <a:pt x="3129" y="3564"/>
                    </a:lnTo>
                    <a:lnTo>
                      <a:pt x="3131" y="3562"/>
                    </a:lnTo>
                    <a:lnTo>
                      <a:pt x="3131" y="3560"/>
                    </a:lnTo>
                    <a:lnTo>
                      <a:pt x="3131" y="3558"/>
                    </a:lnTo>
                    <a:lnTo>
                      <a:pt x="3131" y="3558"/>
                    </a:lnTo>
                    <a:lnTo>
                      <a:pt x="3133" y="3556"/>
                    </a:lnTo>
                    <a:lnTo>
                      <a:pt x="3133" y="3556"/>
                    </a:lnTo>
                    <a:lnTo>
                      <a:pt x="3133" y="3554"/>
                    </a:lnTo>
                    <a:lnTo>
                      <a:pt x="3133" y="3552"/>
                    </a:lnTo>
                    <a:lnTo>
                      <a:pt x="3135" y="3552"/>
                    </a:lnTo>
                    <a:lnTo>
                      <a:pt x="3135" y="3550"/>
                    </a:lnTo>
                    <a:lnTo>
                      <a:pt x="3133" y="3548"/>
                    </a:lnTo>
                    <a:lnTo>
                      <a:pt x="3133" y="3548"/>
                    </a:lnTo>
                    <a:lnTo>
                      <a:pt x="3133" y="3546"/>
                    </a:lnTo>
                    <a:lnTo>
                      <a:pt x="3135" y="3544"/>
                    </a:lnTo>
                    <a:lnTo>
                      <a:pt x="3135" y="3542"/>
                    </a:lnTo>
                    <a:lnTo>
                      <a:pt x="3135" y="3540"/>
                    </a:lnTo>
                    <a:lnTo>
                      <a:pt x="3135" y="3540"/>
                    </a:lnTo>
                    <a:lnTo>
                      <a:pt x="3135" y="3538"/>
                    </a:lnTo>
                    <a:lnTo>
                      <a:pt x="3135" y="3536"/>
                    </a:lnTo>
                    <a:lnTo>
                      <a:pt x="3135" y="3534"/>
                    </a:lnTo>
                    <a:lnTo>
                      <a:pt x="3137" y="3534"/>
                    </a:lnTo>
                    <a:lnTo>
                      <a:pt x="3140" y="3532"/>
                    </a:lnTo>
                    <a:lnTo>
                      <a:pt x="3140" y="3532"/>
                    </a:lnTo>
                    <a:lnTo>
                      <a:pt x="3140" y="3530"/>
                    </a:lnTo>
                    <a:lnTo>
                      <a:pt x="3142" y="3528"/>
                    </a:lnTo>
                    <a:lnTo>
                      <a:pt x="3142" y="3528"/>
                    </a:lnTo>
                    <a:lnTo>
                      <a:pt x="3144" y="3526"/>
                    </a:lnTo>
                    <a:lnTo>
                      <a:pt x="3144" y="3524"/>
                    </a:lnTo>
                    <a:lnTo>
                      <a:pt x="3144" y="3522"/>
                    </a:lnTo>
                    <a:lnTo>
                      <a:pt x="3144" y="3522"/>
                    </a:lnTo>
                    <a:lnTo>
                      <a:pt x="3144" y="3520"/>
                    </a:lnTo>
                    <a:lnTo>
                      <a:pt x="3144" y="3518"/>
                    </a:lnTo>
                    <a:lnTo>
                      <a:pt x="3146" y="3516"/>
                    </a:lnTo>
                    <a:lnTo>
                      <a:pt x="3146" y="3514"/>
                    </a:lnTo>
                    <a:lnTo>
                      <a:pt x="3146" y="3512"/>
                    </a:lnTo>
                    <a:lnTo>
                      <a:pt x="3146" y="3510"/>
                    </a:lnTo>
                    <a:lnTo>
                      <a:pt x="3148" y="3508"/>
                    </a:lnTo>
                    <a:lnTo>
                      <a:pt x="3148" y="3508"/>
                    </a:lnTo>
                    <a:lnTo>
                      <a:pt x="3150" y="3506"/>
                    </a:lnTo>
                    <a:lnTo>
                      <a:pt x="3150" y="3504"/>
                    </a:lnTo>
                    <a:lnTo>
                      <a:pt x="3152" y="3502"/>
                    </a:lnTo>
                    <a:lnTo>
                      <a:pt x="3152" y="3500"/>
                    </a:lnTo>
                    <a:lnTo>
                      <a:pt x="3155" y="3500"/>
                    </a:lnTo>
                    <a:lnTo>
                      <a:pt x="3155" y="3498"/>
                    </a:lnTo>
                    <a:lnTo>
                      <a:pt x="3155" y="3496"/>
                    </a:lnTo>
                    <a:lnTo>
                      <a:pt x="3157" y="3494"/>
                    </a:lnTo>
                    <a:lnTo>
                      <a:pt x="3157" y="3492"/>
                    </a:lnTo>
                    <a:lnTo>
                      <a:pt x="3157" y="3490"/>
                    </a:lnTo>
                    <a:lnTo>
                      <a:pt x="3157" y="3488"/>
                    </a:lnTo>
                    <a:lnTo>
                      <a:pt x="3159" y="3486"/>
                    </a:lnTo>
                    <a:lnTo>
                      <a:pt x="3159" y="3486"/>
                    </a:lnTo>
                    <a:lnTo>
                      <a:pt x="3159" y="3484"/>
                    </a:lnTo>
                    <a:lnTo>
                      <a:pt x="3159" y="3482"/>
                    </a:lnTo>
                    <a:lnTo>
                      <a:pt x="3159" y="3480"/>
                    </a:lnTo>
                    <a:lnTo>
                      <a:pt x="3159" y="3478"/>
                    </a:lnTo>
                    <a:lnTo>
                      <a:pt x="3159" y="3476"/>
                    </a:lnTo>
                    <a:lnTo>
                      <a:pt x="3159" y="3474"/>
                    </a:lnTo>
                    <a:lnTo>
                      <a:pt x="3159" y="3472"/>
                    </a:lnTo>
                    <a:lnTo>
                      <a:pt x="3161" y="3470"/>
                    </a:lnTo>
                    <a:lnTo>
                      <a:pt x="3161" y="3468"/>
                    </a:lnTo>
                    <a:lnTo>
                      <a:pt x="3161" y="3468"/>
                    </a:lnTo>
                    <a:lnTo>
                      <a:pt x="3161" y="3466"/>
                    </a:lnTo>
                    <a:lnTo>
                      <a:pt x="3163" y="3464"/>
                    </a:lnTo>
                    <a:lnTo>
                      <a:pt x="3163" y="3462"/>
                    </a:lnTo>
                    <a:lnTo>
                      <a:pt x="3163" y="3460"/>
                    </a:lnTo>
                    <a:lnTo>
                      <a:pt x="3163" y="3458"/>
                    </a:lnTo>
                    <a:lnTo>
                      <a:pt x="3163" y="3456"/>
                    </a:lnTo>
                    <a:lnTo>
                      <a:pt x="3161" y="3456"/>
                    </a:lnTo>
                    <a:lnTo>
                      <a:pt x="3159" y="3454"/>
                    </a:lnTo>
                    <a:lnTo>
                      <a:pt x="3157" y="3454"/>
                    </a:lnTo>
                    <a:lnTo>
                      <a:pt x="3155" y="3452"/>
                    </a:lnTo>
                    <a:lnTo>
                      <a:pt x="3155" y="3452"/>
                    </a:lnTo>
                    <a:lnTo>
                      <a:pt x="3152" y="3450"/>
                    </a:lnTo>
                    <a:lnTo>
                      <a:pt x="3150" y="3450"/>
                    </a:lnTo>
                    <a:lnTo>
                      <a:pt x="3150" y="3448"/>
                    </a:lnTo>
                    <a:lnTo>
                      <a:pt x="3148" y="3446"/>
                    </a:lnTo>
                    <a:lnTo>
                      <a:pt x="3148" y="3444"/>
                    </a:lnTo>
                    <a:lnTo>
                      <a:pt x="3146" y="3444"/>
                    </a:lnTo>
                    <a:lnTo>
                      <a:pt x="3144" y="3444"/>
                    </a:lnTo>
                    <a:lnTo>
                      <a:pt x="3144" y="3442"/>
                    </a:lnTo>
                    <a:lnTo>
                      <a:pt x="3142" y="3440"/>
                    </a:lnTo>
                    <a:lnTo>
                      <a:pt x="3140" y="3440"/>
                    </a:lnTo>
                    <a:lnTo>
                      <a:pt x="3140" y="3440"/>
                    </a:lnTo>
                    <a:lnTo>
                      <a:pt x="3137" y="3438"/>
                    </a:lnTo>
                    <a:lnTo>
                      <a:pt x="3135" y="3436"/>
                    </a:lnTo>
                    <a:lnTo>
                      <a:pt x="3135" y="3436"/>
                    </a:lnTo>
                    <a:lnTo>
                      <a:pt x="3133" y="3434"/>
                    </a:lnTo>
                    <a:lnTo>
                      <a:pt x="3131" y="3434"/>
                    </a:lnTo>
                    <a:lnTo>
                      <a:pt x="3131" y="3432"/>
                    </a:lnTo>
                    <a:lnTo>
                      <a:pt x="3129" y="3432"/>
                    </a:lnTo>
                    <a:lnTo>
                      <a:pt x="3129" y="3432"/>
                    </a:lnTo>
                    <a:lnTo>
                      <a:pt x="3127" y="3430"/>
                    </a:lnTo>
                    <a:lnTo>
                      <a:pt x="3124" y="3430"/>
                    </a:lnTo>
                    <a:lnTo>
                      <a:pt x="3124" y="3430"/>
                    </a:lnTo>
                    <a:lnTo>
                      <a:pt x="3124" y="3428"/>
                    </a:lnTo>
                    <a:lnTo>
                      <a:pt x="3124" y="3426"/>
                    </a:lnTo>
                    <a:lnTo>
                      <a:pt x="3124" y="3424"/>
                    </a:lnTo>
                    <a:lnTo>
                      <a:pt x="3124" y="3422"/>
                    </a:lnTo>
                    <a:lnTo>
                      <a:pt x="3127" y="3420"/>
                    </a:lnTo>
                    <a:lnTo>
                      <a:pt x="3127" y="3418"/>
                    </a:lnTo>
                    <a:lnTo>
                      <a:pt x="3127" y="3416"/>
                    </a:lnTo>
                    <a:lnTo>
                      <a:pt x="3129" y="3416"/>
                    </a:lnTo>
                    <a:lnTo>
                      <a:pt x="3129" y="3414"/>
                    </a:lnTo>
                    <a:lnTo>
                      <a:pt x="3129" y="3412"/>
                    </a:lnTo>
                    <a:lnTo>
                      <a:pt x="3131" y="3412"/>
                    </a:lnTo>
                    <a:lnTo>
                      <a:pt x="3133" y="3410"/>
                    </a:lnTo>
                    <a:lnTo>
                      <a:pt x="3135" y="3410"/>
                    </a:lnTo>
                    <a:lnTo>
                      <a:pt x="3135" y="3408"/>
                    </a:lnTo>
                    <a:lnTo>
                      <a:pt x="3137" y="3406"/>
                    </a:lnTo>
                    <a:lnTo>
                      <a:pt x="3140" y="3406"/>
                    </a:lnTo>
                    <a:lnTo>
                      <a:pt x="3142" y="3406"/>
                    </a:lnTo>
                    <a:lnTo>
                      <a:pt x="3142" y="3406"/>
                    </a:lnTo>
                    <a:lnTo>
                      <a:pt x="3144" y="3404"/>
                    </a:lnTo>
                    <a:lnTo>
                      <a:pt x="3146" y="3402"/>
                    </a:lnTo>
                    <a:lnTo>
                      <a:pt x="3146" y="3402"/>
                    </a:lnTo>
                    <a:lnTo>
                      <a:pt x="3148" y="3402"/>
                    </a:lnTo>
                    <a:lnTo>
                      <a:pt x="3150" y="3402"/>
                    </a:lnTo>
                    <a:lnTo>
                      <a:pt x="3152" y="3402"/>
                    </a:lnTo>
                    <a:lnTo>
                      <a:pt x="3152" y="3400"/>
                    </a:lnTo>
                    <a:lnTo>
                      <a:pt x="3155" y="3400"/>
                    </a:lnTo>
                    <a:lnTo>
                      <a:pt x="3157" y="3398"/>
                    </a:lnTo>
                    <a:lnTo>
                      <a:pt x="3159" y="3398"/>
                    </a:lnTo>
                    <a:lnTo>
                      <a:pt x="3159" y="3397"/>
                    </a:lnTo>
                    <a:lnTo>
                      <a:pt x="3161" y="3398"/>
                    </a:lnTo>
                    <a:lnTo>
                      <a:pt x="3163" y="3397"/>
                    </a:lnTo>
                    <a:lnTo>
                      <a:pt x="3165" y="3397"/>
                    </a:lnTo>
                    <a:lnTo>
                      <a:pt x="3165" y="3395"/>
                    </a:lnTo>
                    <a:lnTo>
                      <a:pt x="3167" y="3393"/>
                    </a:lnTo>
                    <a:lnTo>
                      <a:pt x="3170" y="3391"/>
                    </a:lnTo>
                    <a:lnTo>
                      <a:pt x="3170" y="3391"/>
                    </a:lnTo>
                    <a:lnTo>
                      <a:pt x="3170" y="3389"/>
                    </a:lnTo>
                    <a:lnTo>
                      <a:pt x="3172" y="3387"/>
                    </a:lnTo>
                    <a:lnTo>
                      <a:pt x="3172" y="3385"/>
                    </a:lnTo>
                    <a:lnTo>
                      <a:pt x="3174" y="3385"/>
                    </a:lnTo>
                    <a:lnTo>
                      <a:pt x="3176" y="3383"/>
                    </a:lnTo>
                    <a:lnTo>
                      <a:pt x="3178" y="3383"/>
                    </a:lnTo>
                    <a:lnTo>
                      <a:pt x="3180" y="3383"/>
                    </a:lnTo>
                    <a:lnTo>
                      <a:pt x="3180" y="3383"/>
                    </a:lnTo>
                    <a:lnTo>
                      <a:pt x="3182" y="3383"/>
                    </a:lnTo>
                    <a:lnTo>
                      <a:pt x="3185" y="3383"/>
                    </a:lnTo>
                    <a:lnTo>
                      <a:pt x="3187" y="3381"/>
                    </a:lnTo>
                    <a:lnTo>
                      <a:pt x="3189" y="3381"/>
                    </a:lnTo>
                    <a:lnTo>
                      <a:pt x="3191" y="3381"/>
                    </a:lnTo>
                    <a:lnTo>
                      <a:pt x="3191" y="3381"/>
                    </a:lnTo>
                    <a:lnTo>
                      <a:pt x="3193" y="3381"/>
                    </a:lnTo>
                    <a:lnTo>
                      <a:pt x="3195" y="3381"/>
                    </a:lnTo>
                    <a:lnTo>
                      <a:pt x="3198" y="3381"/>
                    </a:lnTo>
                    <a:lnTo>
                      <a:pt x="3200" y="3381"/>
                    </a:lnTo>
                    <a:lnTo>
                      <a:pt x="3200" y="3383"/>
                    </a:lnTo>
                    <a:lnTo>
                      <a:pt x="3202" y="3383"/>
                    </a:lnTo>
                    <a:lnTo>
                      <a:pt x="3204" y="3383"/>
                    </a:lnTo>
                    <a:lnTo>
                      <a:pt x="3206" y="3383"/>
                    </a:lnTo>
                    <a:lnTo>
                      <a:pt x="3208" y="3383"/>
                    </a:lnTo>
                    <a:lnTo>
                      <a:pt x="3210" y="3383"/>
                    </a:lnTo>
                    <a:lnTo>
                      <a:pt x="3213" y="3383"/>
                    </a:lnTo>
                    <a:lnTo>
                      <a:pt x="3215" y="3383"/>
                    </a:lnTo>
                    <a:lnTo>
                      <a:pt x="3215" y="3385"/>
                    </a:lnTo>
                    <a:lnTo>
                      <a:pt x="3217" y="3385"/>
                    </a:lnTo>
                    <a:lnTo>
                      <a:pt x="3219" y="3385"/>
                    </a:lnTo>
                    <a:lnTo>
                      <a:pt x="3221" y="3383"/>
                    </a:lnTo>
                    <a:lnTo>
                      <a:pt x="3221" y="3383"/>
                    </a:lnTo>
                    <a:lnTo>
                      <a:pt x="3223" y="3381"/>
                    </a:lnTo>
                    <a:lnTo>
                      <a:pt x="3225" y="3379"/>
                    </a:lnTo>
                    <a:lnTo>
                      <a:pt x="3225" y="3381"/>
                    </a:lnTo>
                    <a:lnTo>
                      <a:pt x="3223" y="3381"/>
                    </a:lnTo>
                    <a:lnTo>
                      <a:pt x="3225" y="3383"/>
                    </a:lnTo>
                    <a:lnTo>
                      <a:pt x="3225" y="3383"/>
                    </a:lnTo>
                    <a:lnTo>
                      <a:pt x="3225" y="3381"/>
                    </a:lnTo>
                    <a:lnTo>
                      <a:pt x="3228" y="3383"/>
                    </a:lnTo>
                    <a:lnTo>
                      <a:pt x="3228" y="3381"/>
                    </a:lnTo>
                    <a:lnTo>
                      <a:pt x="3230" y="3381"/>
                    </a:lnTo>
                    <a:lnTo>
                      <a:pt x="3232" y="3379"/>
                    </a:lnTo>
                    <a:lnTo>
                      <a:pt x="3232" y="3377"/>
                    </a:lnTo>
                    <a:lnTo>
                      <a:pt x="3234" y="3377"/>
                    </a:lnTo>
                    <a:lnTo>
                      <a:pt x="3234" y="3375"/>
                    </a:lnTo>
                    <a:lnTo>
                      <a:pt x="3236" y="3373"/>
                    </a:lnTo>
                    <a:lnTo>
                      <a:pt x="3238" y="3373"/>
                    </a:lnTo>
                    <a:lnTo>
                      <a:pt x="3238" y="3371"/>
                    </a:lnTo>
                    <a:lnTo>
                      <a:pt x="3240" y="3371"/>
                    </a:lnTo>
                    <a:lnTo>
                      <a:pt x="3243" y="3369"/>
                    </a:lnTo>
                    <a:lnTo>
                      <a:pt x="3243" y="3367"/>
                    </a:lnTo>
                    <a:lnTo>
                      <a:pt x="3245" y="3367"/>
                    </a:lnTo>
                    <a:lnTo>
                      <a:pt x="3245" y="3365"/>
                    </a:lnTo>
                    <a:lnTo>
                      <a:pt x="3245" y="3363"/>
                    </a:lnTo>
                    <a:lnTo>
                      <a:pt x="3247" y="3361"/>
                    </a:lnTo>
                    <a:lnTo>
                      <a:pt x="3247" y="3359"/>
                    </a:lnTo>
                    <a:lnTo>
                      <a:pt x="3247" y="3357"/>
                    </a:lnTo>
                    <a:lnTo>
                      <a:pt x="3247" y="3355"/>
                    </a:lnTo>
                    <a:lnTo>
                      <a:pt x="3249" y="3353"/>
                    </a:lnTo>
                    <a:lnTo>
                      <a:pt x="3249" y="3351"/>
                    </a:lnTo>
                    <a:lnTo>
                      <a:pt x="3249" y="3351"/>
                    </a:lnTo>
                    <a:lnTo>
                      <a:pt x="3251" y="3349"/>
                    </a:lnTo>
                    <a:lnTo>
                      <a:pt x="3251" y="3347"/>
                    </a:lnTo>
                    <a:lnTo>
                      <a:pt x="3251" y="3345"/>
                    </a:lnTo>
                    <a:lnTo>
                      <a:pt x="3251" y="3343"/>
                    </a:lnTo>
                    <a:lnTo>
                      <a:pt x="3251" y="3341"/>
                    </a:lnTo>
                    <a:lnTo>
                      <a:pt x="3251" y="3339"/>
                    </a:lnTo>
                    <a:lnTo>
                      <a:pt x="3253" y="3337"/>
                    </a:lnTo>
                    <a:lnTo>
                      <a:pt x="3253" y="3335"/>
                    </a:lnTo>
                    <a:lnTo>
                      <a:pt x="3253" y="3333"/>
                    </a:lnTo>
                    <a:lnTo>
                      <a:pt x="3253" y="3331"/>
                    </a:lnTo>
                    <a:lnTo>
                      <a:pt x="3253" y="3331"/>
                    </a:lnTo>
                    <a:lnTo>
                      <a:pt x="3253" y="3329"/>
                    </a:lnTo>
                    <a:lnTo>
                      <a:pt x="3253" y="3327"/>
                    </a:lnTo>
                    <a:lnTo>
                      <a:pt x="3253" y="3325"/>
                    </a:lnTo>
                    <a:lnTo>
                      <a:pt x="3253" y="3323"/>
                    </a:lnTo>
                    <a:lnTo>
                      <a:pt x="3253" y="3321"/>
                    </a:lnTo>
                    <a:lnTo>
                      <a:pt x="3253" y="3319"/>
                    </a:lnTo>
                    <a:lnTo>
                      <a:pt x="3253" y="3317"/>
                    </a:lnTo>
                    <a:lnTo>
                      <a:pt x="3253" y="3315"/>
                    </a:lnTo>
                    <a:lnTo>
                      <a:pt x="3251" y="3313"/>
                    </a:lnTo>
                    <a:lnTo>
                      <a:pt x="3251" y="3311"/>
                    </a:lnTo>
                    <a:lnTo>
                      <a:pt x="3251" y="3309"/>
                    </a:lnTo>
                    <a:lnTo>
                      <a:pt x="3251" y="3309"/>
                    </a:lnTo>
                    <a:lnTo>
                      <a:pt x="3251" y="3307"/>
                    </a:lnTo>
                    <a:lnTo>
                      <a:pt x="3251" y="3305"/>
                    </a:lnTo>
                    <a:lnTo>
                      <a:pt x="3251" y="3303"/>
                    </a:lnTo>
                    <a:lnTo>
                      <a:pt x="3251" y="3301"/>
                    </a:lnTo>
                    <a:lnTo>
                      <a:pt x="3251" y="3299"/>
                    </a:lnTo>
                    <a:lnTo>
                      <a:pt x="3251" y="3297"/>
                    </a:lnTo>
                    <a:lnTo>
                      <a:pt x="3249" y="3295"/>
                    </a:lnTo>
                    <a:lnTo>
                      <a:pt x="3249" y="3293"/>
                    </a:lnTo>
                    <a:lnTo>
                      <a:pt x="3247" y="3291"/>
                    </a:lnTo>
                    <a:lnTo>
                      <a:pt x="3245" y="3291"/>
                    </a:lnTo>
                    <a:lnTo>
                      <a:pt x="3245" y="3291"/>
                    </a:lnTo>
                    <a:lnTo>
                      <a:pt x="3247" y="3291"/>
                    </a:lnTo>
                    <a:lnTo>
                      <a:pt x="3247" y="3291"/>
                    </a:lnTo>
                    <a:lnTo>
                      <a:pt x="3245" y="3291"/>
                    </a:lnTo>
                    <a:lnTo>
                      <a:pt x="3243" y="3291"/>
                    </a:lnTo>
                    <a:lnTo>
                      <a:pt x="3243" y="3291"/>
                    </a:lnTo>
                    <a:lnTo>
                      <a:pt x="3240" y="3291"/>
                    </a:lnTo>
                    <a:lnTo>
                      <a:pt x="3240" y="3291"/>
                    </a:lnTo>
                    <a:lnTo>
                      <a:pt x="3238" y="3289"/>
                    </a:lnTo>
                    <a:lnTo>
                      <a:pt x="3236" y="3289"/>
                    </a:lnTo>
                    <a:lnTo>
                      <a:pt x="3234" y="3287"/>
                    </a:lnTo>
                    <a:lnTo>
                      <a:pt x="3234" y="3287"/>
                    </a:lnTo>
                    <a:lnTo>
                      <a:pt x="3232" y="3285"/>
                    </a:lnTo>
                    <a:lnTo>
                      <a:pt x="3230" y="3285"/>
                    </a:lnTo>
                    <a:lnTo>
                      <a:pt x="3228" y="3285"/>
                    </a:lnTo>
                    <a:lnTo>
                      <a:pt x="3225" y="3283"/>
                    </a:lnTo>
                    <a:lnTo>
                      <a:pt x="3225" y="3283"/>
                    </a:lnTo>
                    <a:lnTo>
                      <a:pt x="3225" y="3281"/>
                    </a:lnTo>
                    <a:lnTo>
                      <a:pt x="3223" y="3279"/>
                    </a:lnTo>
                    <a:lnTo>
                      <a:pt x="3223" y="3277"/>
                    </a:lnTo>
                    <a:lnTo>
                      <a:pt x="3221" y="3275"/>
                    </a:lnTo>
                    <a:lnTo>
                      <a:pt x="3221" y="3273"/>
                    </a:lnTo>
                    <a:lnTo>
                      <a:pt x="3221" y="3273"/>
                    </a:lnTo>
                    <a:lnTo>
                      <a:pt x="3219" y="3271"/>
                    </a:lnTo>
                    <a:lnTo>
                      <a:pt x="3219" y="3269"/>
                    </a:lnTo>
                    <a:lnTo>
                      <a:pt x="3217" y="3267"/>
                    </a:lnTo>
                    <a:lnTo>
                      <a:pt x="3217" y="3265"/>
                    </a:lnTo>
                    <a:lnTo>
                      <a:pt x="3215" y="3265"/>
                    </a:lnTo>
                    <a:lnTo>
                      <a:pt x="3213" y="3263"/>
                    </a:lnTo>
                    <a:lnTo>
                      <a:pt x="3213" y="3261"/>
                    </a:lnTo>
                    <a:lnTo>
                      <a:pt x="3210" y="3261"/>
                    </a:lnTo>
                    <a:lnTo>
                      <a:pt x="3208" y="3259"/>
                    </a:lnTo>
                    <a:lnTo>
                      <a:pt x="3208" y="3259"/>
                    </a:lnTo>
                    <a:lnTo>
                      <a:pt x="3206" y="3257"/>
                    </a:lnTo>
                    <a:lnTo>
                      <a:pt x="3206" y="3255"/>
                    </a:lnTo>
                    <a:lnTo>
                      <a:pt x="3204" y="3253"/>
                    </a:lnTo>
                    <a:lnTo>
                      <a:pt x="3204" y="3251"/>
                    </a:lnTo>
                    <a:lnTo>
                      <a:pt x="3202" y="3251"/>
                    </a:lnTo>
                    <a:lnTo>
                      <a:pt x="3202" y="3249"/>
                    </a:lnTo>
                    <a:lnTo>
                      <a:pt x="3202" y="3247"/>
                    </a:lnTo>
                    <a:lnTo>
                      <a:pt x="3202" y="3245"/>
                    </a:lnTo>
                    <a:lnTo>
                      <a:pt x="3200" y="3243"/>
                    </a:lnTo>
                    <a:lnTo>
                      <a:pt x="3200" y="3241"/>
                    </a:lnTo>
                    <a:lnTo>
                      <a:pt x="3200" y="3239"/>
                    </a:lnTo>
                    <a:lnTo>
                      <a:pt x="3200" y="3237"/>
                    </a:lnTo>
                    <a:lnTo>
                      <a:pt x="3200" y="3235"/>
                    </a:lnTo>
                    <a:lnTo>
                      <a:pt x="3198" y="3233"/>
                    </a:lnTo>
                    <a:lnTo>
                      <a:pt x="3198" y="3233"/>
                    </a:lnTo>
                    <a:lnTo>
                      <a:pt x="3198" y="3231"/>
                    </a:lnTo>
                    <a:lnTo>
                      <a:pt x="3198" y="3229"/>
                    </a:lnTo>
                    <a:lnTo>
                      <a:pt x="3195" y="3227"/>
                    </a:lnTo>
                    <a:lnTo>
                      <a:pt x="3195" y="3225"/>
                    </a:lnTo>
                    <a:lnTo>
                      <a:pt x="3195" y="3223"/>
                    </a:lnTo>
                    <a:lnTo>
                      <a:pt x="3193" y="3221"/>
                    </a:lnTo>
                    <a:lnTo>
                      <a:pt x="3193" y="3219"/>
                    </a:lnTo>
                    <a:lnTo>
                      <a:pt x="3193" y="3219"/>
                    </a:lnTo>
                    <a:lnTo>
                      <a:pt x="3191" y="3217"/>
                    </a:lnTo>
                    <a:lnTo>
                      <a:pt x="3191" y="3215"/>
                    </a:lnTo>
                    <a:lnTo>
                      <a:pt x="3191" y="3213"/>
                    </a:lnTo>
                    <a:lnTo>
                      <a:pt x="3189" y="3211"/>
                    </a:lnTo>
                    <a:lnTo>
                      <a:pt x="3189" y="3209"/>
                    </a:lnTo>
                    <a:lnTo>
                      <a:pt x="3189" y="3207"/>
                    </a:lnTo>
                    <a:lnTo>
                      <a:pt x="3189" y="3205"/>
                    </a:lnTo>
                    <a:lnTo>
                      <a:pt x="3189" y="3203"/>
                    </a:lnTo>
                    <a:lnTo>
                      <a:pt x="3187" y="3203"/>
                    </a:lnTo>
                    <a:lnTo>
                      <a:pt x="3187" y="3201"/>
                    </a:lnTo>
                    <a:lnTo>
                      <a:pt x="3187" y="3199"/>
                    </a:lnTo>
                    <a:lnTo>
                      <a:pt x="3187" y="3197"/>
                    </a:lnTo>
                    <a:lnTo>
                      <a:pt x="3187" y="3195"/>
                    </a:lnTo>
                    <a:lnTo>
                      <a:pt x="3187" y="3193"/>
                    </a:lnTo>
                    <a:lnTo>
                      <a:pt x="3187" y="3191"/>
                    </a:lnTo>
                    <a:lnTo>
                      <a:pt x="3187" y="3189"/>
                    </a:lnTo>
                    <a:lnTo>
                      <a:pt x="3187" y="3187"/>
                    </a:lnTo>
                    <a:lnTo>
                      <a:pt x="3185" y="3185"/>
                    </a:lnTo>
                    <a:lnTo>
                      <a:pt x="3185" y="3183"/>
                    </a:lnTo>
                    <a:lnTo>
                      <a:pt x="3185" y="3181"/>
                    </a:lnTo>
                    <a:lnTo>
                      <a:pt x="3185" y="3181"/>
                    </a:lnTo>
                    <a:lnTo>
                      <a:pt x="3185" y="3179"/>
                    </a:lnTo>
                    <a:lnTo>
                      <a:pt x="3185" y="3177"/>
                    </a:lnTo>
                    <a:lnTo>
                      <a:pt x="3185" y="3175"/>
                    </a:lnTo>
                    <a:lnTo>
                      <a:pt x="3182" y="3173"/>
                    </a:lnTo>
                    <a:lnTo>
                      <a:pt x="3182" y="3171"/>
                    </a:lnTo>
                    <a:lnTo>
                      <a:pt x="3182" y="3169"/>
                    </a:lnTo>
                    <a:lnTo>
                      <a:pt x="3182" y="3167"/>
                    </a:lnTo>
                    <a:lnTo>
                      <a:pt x="3182" y="3165"/>
                    </a:lnTo>
                    <a:lnTo>
                      <a:pt x="3182" y="3163"/>
                    </a:lnTo>
                    <a:lnTo>
                      <a:pt x="3182" y="3161"/>
                    </a:lnTo>
                    <a:lnTo>
                      <a:pt x="3182" y="3159"/>
                    </a:lnTo>
                    <a:lnTo>
                      <a:pt x="3180" y="3157"/>
                    </a:lnTo>
                    <a:lnTo>
                      <a:pt x="3180" y="3157"/>
                    </a:lnTo>
                    <a:lnTo>
                      <a:pt x="3180" y="3155"/>
                    </a:lnTo>
                    <a:lnTo>
                      <a:pt x="3180" y="3153"/>
                    </a:lnTo>
                    <a:lnTo>
                      <a:pt x="3180" y="3151"/>
                    </a:lnTo>
                    <a:lnTo>
                      <a:pt x="3180" y="3149"/>
                    </a:lnTo>
                    <a:lnTo>
                      <a:pt x="3178" y="3147"/>
                    </a:lnTo>
                    <a:lnTo>
                      <a:pt x="3178" y="3145"/>
                    </a:lnTo>
                    <a:lnTo>
                      <a:pt x="3178" y="3143"/>
                    </a:lnTo>
                    <a:lnTo>
                      <a:pt x="3178" y="3141"/>
                    </a:lnTo>
                    <a:lnTo>
                      <a:pt x="3176" y="3141"/>
                    </a:lnTo>
                    <a:lnTo>
                      <a:pt x="3176" y="3139"/>
                    </a:lnTo>
                    <a:lnTo>
                      <a:pt x="3176" y="3137"/>
                    </a:lnTo>
                    <a:lnTo>
                      <a:pt x="3174" y="3135"/>
                    </a:lnTo>
                    <a:lnTo>
                      <a:pt x="3174" y="3133"/>
                    </a:lnTo>
                    <a:lnTo>
                      <a:pt x="3174" y="3131"/>
                    </a:lnTo>
                    <a:lnTo>
                      <a:pt x="3174" y="3129"/>
                    </a:lnTo>
                    <a:lnTo>
                      <a:pt x="3174" y="3127"/>
                    </a:lnTo>
                    <a:lnTo>
                      <a:pt x="3172" y="3125"/>
                    </a:lnTo>
                    <a:lnTo>
                      <a:pt x="3172" y="3123"/>
                    </a:lnTo>
                    <a:lnTo>
                      <a:pt x="3172" y="3123"/>
                    </a:lnTo>
                    <a:lnTo>
                      <a:pt x="3170" y="3121"/>
                    </a:lnTo>
                    <a:lnTo>
                      <a:pt x="3170" y="3119"/>
                    </a:lnTo>
                    <a:lnTo>
                      <a:pt x="3167" y="3117"/>
                    </a:lnTo>
                    <a:lnTo>
                      <a:pt x="3167" y="3115"/>
                    </a:lnTo>
                    <a:lnTo>
                      <a:pt x="3167" y="3113"/>
                    </a:lnTo>
                    <a:lnTo>
                      <a:pt x="3165" y="3113"/>
                    </a:lnTo>
                    <a:lnTo>
                      <a:pt x="3165" y="3111"/>
                    </a:lnTo>
                    <a:lnTo>
                      <a:pt x="3165" y="3109"/>
                    </a:lnTo>
                    <a:lnTo>
                      <a:pt x="3163" y="3107"/>
                    </a:lnTo>
                    <a:lnTo>
                      <a:pt x="3163" y="3105"/>
                    </a:lnTo>
                    <a:lnTo>
                      <a:pt x="3163" y="3103"/>
                    </a:lnTo>
                    <a:lnTo>
                      <a:pt x="3161" y="3101"/>
                    </a:lnTo>
                    <a:lnTo>
                      <a:pt x="3161" y="3101"/>
                    </a:lnTo>
                    <a:lnTo>
                      <a:pt x="3161" y="3099"/>
                    </a:lnTo>
                    <a:lnTo>
                      <a:pt x="3159" y="3097"/>
                    </a:lnTo>
                    <a:lnTo>
                      <a:pt x="3159" y="3095"/>
                    </a:lnTo>
                    <a:lnTo>
                      <a:pt x="3159" y="3093"/>
                    </a:lnTo>
                    <a:lnTo>
                      <a:pt x="3157" y="3091"/>
                    </a:lnTo>
                    <a:lnTo>
                      <a:pt x="3157" y="3089"/>
                    </a:lnTo>
                    <a:lnTo>
                      <a:pt x="3155" y="3089"/>
                    </a:lnTo>
                    <a:lnTo>
                      <a:pt x="3155" y="3087"/>
                    </a:lnTo>
                    <a:lnTo>
                      <a:pt x="3155" y="3085"/>
                    </a:lnTo>
                    <a:lnTo>
                      <a:pt x="3152" y="3083"/>
                    </a:lnTo>
                    <a:lnTo>
                      <a:pt x="3150" y="3081"/>
                    </a:lnTo>
                    <a:lnTo>
                      <a:pt x="3150" y="3081"/>
                    </a:lnTo>
                    <a:lnTo>
                      <a:pt x="3148" y="3079"/>
                    </a:lnTo>
                    <a:lnTo>
                      <a:pt x="3148" y="3077"/>
                    </a:lnTo>
                    <a:lnTo>
                      <a:pt x="3146" y="3077"/>
                    </a:lnTo>
                    <a:lnTo>
                      <a:pt x="3144" y="3075"/>
                    </a:lnTo>
                    <a:lnTo>
                      <a:pt x="3144" y="3075"/>
                    </a:lnTo>
                    <a:lnTo>
                      <a:pt x="3142" y="3073"/>
                    </a:lnTo>
                    <a:lnTo>
                      <a:pt x="3140" y="3071"/>
                    </a:lnTo>
                    <a:lnTo>
                      <a:pt x="3140" y="3069"/>
                    </a:lnTo>
                    <a:lnTo>
                      <a:pt x="3137" y="3069"/>
                    </a:lnTo>
                    <a:lnTo>
                      <a:pt x="3137" y="3067"/>
                    </a:lnTo>
                    <a:lnTo>
                      <a:pt x="3137" y="3065"/>
                    </a:lnTo>
                    <a:lnTo>
                      <a:pt x="3135" y="3063"/>
                    </a:lnTo>
                    <a:lnTo>
                      <a:pt x="3135" y="3061"/>
                    </a:lnTo>
                    <a:lnTo>
                      <a:pt x="3133" y="3061"/>
                    </a:lnTo>
                    <a:lnTo>
                      <a:pt x="3131" y="3059"/>
                    </a:lnTo>
                    <a:lnTo>
                      <a:pt x="3131" y="3057"/>
                    </a:lnTo>
                    <a:lnTo>
                      <a:pt x="3129" y="3055"/>
                    </a:lnTo>
                    <a:lnTo>
                      <a:pt x="3129" y="3055"/>
                    </a:lnTo>
                    <a:lnTo>
                      <a:pt x="3127" y="3053"/>
                    </a:lnTo>
                    <a:lnTo>
                      <a:pt x="3127" y="3051"/>
                    </a:lnTo>
                    <a:lnTo>
                      <a:pt x="3124" y="3053"/>
                    </a:lnTo>
                    <a:lnTo>
                      <a:pt x="3122" y="3051"/>
                    </a:lnTo>
                    <a:lnTo>
                      <a:pt x="3122" y="3049"/>
                    </a:lnTo>
                    <a:lnTo>
                      <a:pt x="3120" y="3049"/>
                    </a:lnTo>
                    <a:lnTo>
                      <a:pt x="3118" y="3049"/>
                    </a:lnTo>
                    <a:lnTo>
                      <a:pt x="3116" y="3049"/>
                    </a:lnTo>
                    <a:lnTo>
                      <a:pt x="3114" y="3047"/>
                    </a:lnTo>
                    <a:lnTo>
                      <a:pt x="3114" y="3047"/>
                    </a:lnTo>
                    <a:lnTo>
                      <a:pt x="3112" y="3047"/>
                    </a:lnTo>
                    <a:lnTo>
                      <a:pt x="3109" y="3045"/>
                    </a:lnTo>
                    <a:lnTo>
                      <a:pt x="3109" y="3043"/>
                    </a:lnTo>
                    <a:lnTo>
                      <a:pt x="3107" y="3041"/>
                    </a:lnTo>
                    <a:lnTo>
                      <a:pt x="3107" y="3041"/>
                    </a:lnTo>
                    <a:lnTo>
                      <a:pt x="3107" y="3039"/>
                    </a:lnTo>
                    <a:lnTo>
                      <a:pt x="3105" y="3038"/>
                    </a:lnTo>
                    <a:lnTo>
                      <a:pt x="3105" y="3036"/>
                    </a:lnTo>
                    <a:lnTo>
                      <a:pt x="3105" y="3034"/>
                    </a:lnTo>
                    <a:lnTo>
                      <a:pt x="3103" y="3032"/>
                    </a:lnTo>
                    <a:lnTo>
                      <a:pt x="3103" y="3030"/>
                    </a:lnTo>
                    <a:lnTo>
                      <a:pt x="3103" y="3028"/>
                    </a:lnTo>
                    <a:lnTo>
                      <a:pt x="3103" y="3026"/>
                    </a:lnTo>
                    <a:lnTo>
                      <a:pt x="3101" y="3026"/>
                    </a:lnTo>
                    <a:lnTo>
                      <a:pt x="3101" y="3024"/>
                    </a:lnTo>
                    <a:lnTo>
                      <a:pt x="3101" y="3022"/>
                    </a:lnTo>
                    <a:lnTo>
                      <a:pt x="3099" y="3020"/>
                    </a:lnTo>
                    <a:lnTo>
                      <a:pt x="3099" y="3018"/>
                    </a:lnTo>
                    <a:lnTo>
                      <a:pt x="3099" y="3016"/>
                    </a:lnTo>
                    <a:lnTo>
                      <a:pt x="3097" y="3016"/>
                    </a:lnTo>
                    <a:lnTo>
                      <a:pt x="3097" y="3014"/>
                    </a:lnTo>
                    <a:lnTo>
                      <a:pt x="3094" y="3012"/>
                    </a:lnTo>
                    <a:lnTo>
                      <a:pt x="3094" y="3010"/>
                    </a:lnTo>
                    <a:lnTo>
                      <a:pt x="3094" y="3008"/>
                    </a:lnTo>
                    <a:lnTo>
                      <a:pt x="3094" y="3008"/>
                    </a:lnTo>
                    <a:lnTo>
                      <a:pt x="3092" y="3006"/>
                    </a:lnTo>
                    <a:lnTo>
                      <a:pt x="3092" y="3004"/>
                    </a:lnTo>
                    <a:lnTo>
                      <a:pt x="3092" y="3002"/>
                    </a:lnTo>
                    <a:lnTo>
                      <a:pt x="3092" y="3000"/>
                    </a:lnTo>
                    <a:lnTo>
                      <a:pt x="3090" y="2998"/>
                    </a:lnTo>
                    <a:lnTo>
                      <a:pt x="3090" y="2996"/>
                    </a:lnTo>
                    <a:lnTo>
                      <a:pt x="3088" y="2996"/>
                    </a:lnTo>
                    <a:lnTo>
                      <a:pt x="3088" y="2994"/>
                    </a:lnTo>
                    <a:lnTo>
                      <a:pt x="3086" y="2994"/>
                    </a:lnTo>
                    <a:lnTo>
                      <a:pt x="3084" y="2994"/>
                    </a:lnTo>
                    <a:lnTo>
                      <a:pt x="3084" y="2992"/>
                    </a:lnTo>
                    <a:lnTo>
                      <a:pt x="3084" y="2990"/>
                    </a:lnTo>
                    <a:lnTo>
                      <a:pt x="3084" y="2988"/>
                    </a:lnTo>
                    <a:lnTo>
                      <a:pt x="3082" y="2986"/>
                    </a:lnTo>
                    <a:lnTo>
                      <a:pt x="3082" y="2984"/>
                    </a:lnTo>
                    <a:lnTo>
                      <a:pt x="3082" y="2982"/>
                    </a:lnTo>
                    <a:lnTo>
                      <a:pt x="3082" y="2980"/>
                    </a:lnTo>
                    <a:lnTo>
                      <a:pt x="3079" y="2980"/>
                    </a:lnTo>
                    <a:lnTo>
                      <a:pt x="3079" y="2978"/>
                    </a:lnTo>
                    <a:lnTo>
                      <a:pt x="3079" y="2978"/>
                    </a:lnTo>
                    <a:lnTo>
                      <a:pt x="3082" y="2976"/>
                    </a:lnTo>
                    <a:lnTo>
                      <a:pt x="3082" y="2974"/>
                    </a:lnTo>
                    <a:lnTo>
                      <a:pt x="3079" y="2972"/>
                    </a:lnTo>
                    <a:lnTo>
                      <a:pt x="3079" y="2970"/>
                    </a:lnTo>
                    <a:lnTo>
                      <a:pt x="3079" y="2968"/>
                    </a:lnTo>
                    <a:lnTo>
                      <a:pt x="3079" y="2968"/>
                    </a:lnTo>
                    <a:lnTo>
                      <a:pt x="3077" y="2966"/>
                    </a:lnTo>
                    <a:lnTo>
                      <a:pt x="3077" y="2964"/>
                    </a:lnTo>
                    <a:lnTo>
                      <a:pt x="3077" y="2962"/>
                    </a:lnTo>
                    <a:lnTo>
                      <a:pt x="3075" y="2960"/>
                    </a:lnTo>
                    <a:lnTo>
                      <a:pt x="3075" y="2958"/>
                    </a:lnTo>
                    <a:lnTo>
                      <a:pt x="3075" y="2956"/>
                    </a:lnTo>
                    <a:lnTo>
                      <a:pt x="3073" y="2954"/>
                    </a:lnTo>
                    <a:lnTo>
                      <a:pt x="3073" y="2954"/>
                    </a:lnTo>
                    <a:lnTo>
                      <a:pt x="3073" y="2952"/>
                    </a:lnTo>
                    <a:lnTo>
                      <a:pt x="3073" y="2950"/>
                    </a:lnTo>
                    <a:lnTo>
                      <a:pt x="3073" y="2948"/>
                    </a:lnTo>
                    <a:lnTo>
                      <a:pt x="3071" y="2946"/>
                    </a:lnTo>
                    <a:lnTo>
                      <a:pt x="3071" y="2944"/>
                    </a:lnTo>
                    <a:lnTo>
                      <a:pt x="3071" y="2942"/>
                    </a:lnTo>
                    <a:lnTo>
                      <a:pt x="3071" y="2940"/>
                    </a:lnTo>
                    <a:lnTo>
                      <a:pt x="3071" y="2938"/>
                    </a:lnTo>
                    <a:lnTo>
                      <a:pt x="3071" y="2936"/>
                    </a:lnTo>
                    <a:lnTo>
                      <a:pt x="3069" y="2936"/>
                    </a:lnTo>
                    <a:lnTo>
                      <a:pt x="3067" y="2936"/>
                    </a:lnTo>
                    <a:lnTo>
                      <a:pt x="3067" y="2934"/>
                    </a:lnTo>
                    <a:lnTo>
                      <a:pt x="3067" y="2934"/>
                    </a:lnTo>
                    <a:lnTo>
                      <a:pt x="3067" y="2932"/>
                    </a:lnTo>
                    <a:lnTo>
                      <a:pt x="3064" y="2930"/>
                    </a:lnTo>
                    <a:lnTo>
                      <a:pt x="3064" y="2930"/>
                    </a:lnTo>
                    <a:lnTo>
                      <a:pt x="3062" y="2928"/>
                    </a:lnTo>
                    <a:lnTo>
                      <a:pt x="3064" y="2928"/>
                    </a:lnTo>
                    <a:lnTo>
                      <a:pt x="3064" y="2926"/>
                    </a:lnTo>
                    <a:lnTo>
                      <a:pt x="3067" y="2924"/>
                    </a:lnTo>
                    <a:lnTo>
                      <a:pt x="3067" y="2924"/>
                    </a:lnTo>
                    <a:lnTo>
                      <a:pt x="3069" y="2924"/>
                    </a:lnTo>
                    <a:lnTo>
                      <a:pt x="3069" y="2924"/>
                    </a:lnTo>
                    <a:lnTo>
                      <a:pt x="3071" y="2922"/>
                    </a:lnTo>
                    <a:lnTo>
                      <a:pt x="3071" y="2920"/>
                    </a:lnTo>
                    <a:lnTo>
                      <a:pt x="3069" y="2918"/>
                    </a:lnTo>
                    <a:lnTo>
                      <a:pt x="3071" y="2918"/>
                    </a:lnTo>
                    <a:lnTo>
                      <a:pt x="3069" y="2916"/>
                    </a:lnTo>
                    <a:lnTo>
                      <a:pt x="3069" y="2914"/>
                    </a:lnTo>
                    <a:lnTo>
                      <a:pt x="3067" y="2914"/>
                    </a:lnTo>
                    <a:lnTo>
                      <a:pt x="3067" y="2912"/>
                    </a:lnTo>
                    <a:lnTo>
                      <a:pt x="3067" y="2910"/>
                    </a:lnTo>
                    <a:lnTo>
                      <a:pt x="3067" y="2908"/>
                    </a:lnTo>
                    <a:lnTo>
                      <a:pt x="3064" y="2906"/>
                    </a:lnTo>
                    <a:lnTo>
                      <a:pt x="3064" y="2904"/>
                    </a:lnTo>
                    <a:lnTo>
                      <a:pt x="3062" y="2904"/>
                    </a:lnTo>
                    <a:lnTo>
                      <a:pt x="3062" y="2902"/>
                    </a:lnTo>
                    <a:lnTo>
                      <a:pt x="3060" y="2900"/>
                    </a:lnTo>
                    <a:lnTo>
                      <a:pt x="3060" y="2898"/>
                    </a:lnTo>
                    <a:lnTo>
                      <a:pt x="3058" y="2898"/>
                    </a:lnTo>
                    <a:lnTo>
                      <a:pt x="3058" y="2896"/>
                    </a:lnTo>
                    <a:lnTo>
                      <a:pt x="3056" y="2894"/>
                    </a:lnTo>
                    <a:lnTo>
                      <a:pt x="3054" y="2892"/>
                    </a:lnTo>
                    <a:lnTo>
                      <a:pt x="3054" y="2890"/>
                    </a:lnTo>
                    <a:lnTo>
                      <a:pt x="3051" y="2890"/>
                    </a:lnTo>
                    <a:lnTo>
                      <a:pt x="3051" y="2890"/>
                    </a:lnTo>
                    <a:lnTo>
                      <a:pt x="3049" y="2888"/>
                    </a:lnTo>
                    <a:lnTo>
                      <a:pt x="3049" y="2886"/>
                    </a:lnTo>
                    <a:lnTo>
                      <a:pt x="3047" y="2886"/>
                    </a:lnTo>
                    <a:lnTo>
                      <a:pt x="3049" y="2884"/>
                    </a:lnTo>
                    <a:lnTo>
                      <a:pt x="3047" y="2884"/>
                    </a:lnTo>
                    <a:lnTo>
                      <a:pt x="3047" y="2882"/>
                    </a:lnTo>
                    <a:lnTo>
                      <a:pt x="3047" y="2882"/>
                    </a:lnTo>
                    <a:lnTo>
                      <a:pt x="3047" y="2880"/>
                    </a:lnTo>
                    <a:lnTo>
                      <a:pt x="3047" y="2878"/>
                    </a:lnTo>
                    <a:lnTo>
                      <a:pt x="3047" y="2878"/>
                    </a:lnTo>
                    <a:lnTo>
                      <a:pt x="3045" y="2876"/>
                    </a:lnTo>
                    <a:lnTo>
                      <a:pt x="3045" y="2876"/>
                    </a:lnTo>
                    <a:lnTo>
                      <a:pt x="3043" y="2876"/>
                    </a:lnTo>
                    <a:lnTo>
                      <a:pt x="3043" y="2876"/>
                    </a:lnTo>
                    <a:lnTo>
                      <a:pt x="3043" y="2874"/>
                    </a:lnTo>
                    <a:lnTo>
                      <a:pt x="3041" y="2872"/>
                    </a:lnTo>
                    <a:lnTo>
                      <a:pt x="3041" y="2872"/>
                    </a:lnTo>
                    <a:lnTo>
                      <a:pt x="3039" y="2870"/>
                    </a:lnTo>
                    <a:lnTo>
                      <a:pt x="3039" y="2868"/>
                    </a:lnTo>
                    <a:lnTo>
                      <a:pt x="3039" y="2868"/>
                    </a:lnTo>
                    <a:lnTo>
                      <a:pt x="3036" y="2868"/>
                    </a:lnTo>
                    <a:lnTo>
                      <a:pt x="3034" y="2866"/>
                    </a:lnTo>
                    <a:lnTo>
                      <a:pt x="3034" y="2866"/>
                    </a:lnTo>
                    <a:lnTo>
                      <a:pt x="3034" y="2864"/>
                    </a:lnTo>
                    <a:lnTo>
                      <a:pt x="3032" y="2864"/>
                    </a:lnTo>
                    <a:lnTo>
                      <a:pt x="3030" y="2864"/>
                    </a:lnTo>
                    <a:lnTo>
                      <a:pt x="3028" y="2862"/>
                    </a:lnTo>
                    <a:lnTo>
                      <a:pt x="3028" y="2862"/>
                    </a:lnTo>
                    <a:lnTo>
                      <a:pt x="3028" y="2860"/>
                    </a:lnTo>
                    <a:lnTo>
                      <a:pt x="3026" y="2858"/>
                    </a:lnTo>
                    <a:lnTo>
                      <a:pt x="3026" y="2858"/>
                    </a:lnTo>
                    <a:lnTo>
                      <a:pt x="3026" y="2856"/>
                    </a:lnTo>
                    <a:lnTo>
                      <a:pt x="3026" y="2854"/>
                    </a:lnTo>
                    <a:lnTo>
                      <a:pt x="3026" y="2852"/>
                    </a:lnTo>
                    <a:lnTo>
                      <a:pt x="3026" y="2852"/>
                    </a:lnTo>
                    <a:lnTo>
                      <a:pt x="3024" y="2852"/>
                    </a:lnTo>
                    <a:lnTo>
                      <a:pt x="3024" y="2850"/>
                    </a:lnTo>
                    <a:lnTo>
                      <a:pt x="3021" y="2850"/>
                    </a:lnTo>
                    <a:lnTo>
                      <a:pt x="3021" y="2848"/>
                    </a:lnTo>
                    <a:lnTo>
                      <a:pt x="3019" y="2848"/>
                    </a:lnTo>
                    <a:lnTo>
                      <a:pt x="3017" y="2848"/>
                    </a:lnTo>
                    <a:lnTo>
                      <a:pt x="3017" y="2848"/>
                    </a:lnTo>
                    <a:lnTo>
                      <a:pt x="3015" y="2848"/>
                    </a:lnTo>
                    <a:lnTo>
                      <a:pt x="3013" y="2846"/>
                    </a:lnTo>
                    <a:lnTo>
                      <a:pt x="3013" y="2846"/>
                    </a:lnTo>
                    <a:lnTo>
                      <a:pt x="3011" y="2846"/>
                    </a:lnTo>
                    <a:lnTo>
                      <a:pt x="3011" y="2844"/>
                    </a:lnTo>
                    <a:lnTo>
                      <a:pt x="3009" y="2844"/>
                    </a:lnTo>
                    <a:lnTo>
                      <a:pt x="3009" y="2842"/>
                    </a:lnTo>
                    <a:lnTo>
                      <a:pt x="3006" y="2840"/>
                    </a:lnTo>
                    <a:lnTo>
                      <a:pt x="3006" y="2838"/>
                    </a:lnTo>
                    <a:lnTo>
                      <a:pt x="3009" y="2838"/>
                    </a:lnTo>
                    <a:lnTo>
                      <a:pt x="3009" y="2836"/>
                    </a:lnTo>
                    <a:lnTo>
                      <a:pt x="3009" y="2836"/>
                    </a:lnTo>
                    <a:lnTo>
                      <a:pt x="3006" y="2834"/>
                    </a:lnTo>
                    <a:lnTo>
                      <a:pt x="3004" y="2836"/>
                    </a:lnTo>
                    <a:lnTo>
                      <a:pt x="3004" y="2836"/>
                    </a:lnTo>
                    <a:lnTo>
                      <a:pt x="3002" y="2836"/>
                    </a:lnTo>
                    <a:lnTo>
                      <a:pt x="3000" y="2836"/>
                    </a:lnTo>
                    <a:lnTo>
                      <a:pt x="2998" y="2834"/>
                    </a:lnTo>
                    <a:lnTo>
                      <a:pt x="2996" y="2836"/>
                    </a:lnTo>
                    <a:lnTo>
                      <a:pt x="2993" y="2834"/>
                    </a:lnTo>
                    <a:lnTo>
                      <a:pt x="2991" y="2834"/>
                    </a:lnTo>
                    <a:lnTo>
                      <a:pt x="2989" y="2834"/>
                    </a:lnTo>
                    <a:lnTo>
                      <a:pt x="2987" y="2834"/>
                    </a:lnTo>
                    <a:lnTo>
                      <a:pt x="2987" y="2834"/>
                    </a:lnTo>
                    <a:lnTo>
                      <a:pt x="2985" y="2834"/>
                    </a:lnTo>
                    <a:lnTo>
                      <a:pt x="2983" y="2836"/>
                    </a:lnTo>
                    <a:lnTo>
                      <a:pt x="2981" y="2836"/>
                    </a:lnTo>
                    <a:lnTo>
                      <a:pt x="2978" y="2836"/>
                    </a:lnTo>
                    <a:lnTo>
                      <a:pt x="2976" y="2836"/>
                    </a:lnTo>
                    <a:lnTo>
                      <a:pt x="2974" y="2836"/>
                    </a:lnTo>
                    <a:lnTo>
                      <a:pt x="2972" y="2838"/>
                    </a:lnTo>
                    <a:lnTo>
                      <a:pt x="2970" y="2838"/>
                    </a:lnTo>
                    <a:lnTo>
                      <a:pt x="2970" y="2838"/>
                    </a:lnTo>
                    <a:lnTo>
                      <a:pt x="2968" y="2840"/>
                    </a:lnTo>
                    <a:lnTo>
                      <a:pt x="2966" y="2840"/>
                    </a:lnTo>
                    <a:lnTo>
                      <a:pt x="2963" y="2842"/>
                    </a:lnTo>
                    <a:lnTo>
                      <a:pt x="2963" y="2844"/>
                    </a:lnTo>
                    <a:lnTo>
                      <a:pt x="2963" y="2844"/>
                    </a:lnTo>
                    <a:lnTo>
                      <a:pt x="2961" y="2846"/>
                    </a:lnTo>
                    <a:lnTo>
                      <a:pt x="2961" y="2848"/>
                    </a:lnTo>
                    <a:lnTo>
                      <a:pt x="2959" y="2850"/>
                    </a:lnTo>
                    <a:lnTo>
                      <a:pt x="2959" y="2850"/>
                    </a:lnTo>
                    <a:lnTo>
                      <a:pt x="2959" y="2852"/>
                    </a:lnTo>
                    <a:lnTo>
                      <a:pt x="2957" y="2852"/>
                    </a:lnTo>
                    <a:lnTo>
                      <a:pt x="2955" y="2852"/>
                    </a:lnTo>
                    <a:lnTo>
                      <a:pt x="2955" y="2854"/>
                    </a:lnTo>
                    <a:lnTo>
                      <a:pt x="2953" y="2854"/>
                    </a:lnTo>
                    <a:lnTo>
                      <a:pt x="2951" y="2854"/>
                    </a:lnTo>
                    <a:lnTo>
                      <a:pt x="2951" y="2856"/>
                    </a:lnTo>
                    <a:lnTo>
                      <a:pt x="2948" y="2858"/>
                    </a:lnTo>
                    <a:lnTo>
                      <a:pt x="2948" y="2858"/>
                    </a:lnTo>
                    <a:lnTo>
                      <a:pt x="2946" y="2860"/>
                    </a:lnTo>
                    <a:lnTo>
                      <a:pt x="2946" y="2862"/>
                    </a:lnTo>
                    <a:lnTo>
                      <a:pt x="2944" y="2862"/>
                    </a:lnTo>
                    <a:lnTo>
                      <a:pt x="2944" y="2864"/>
                    </a:lnTo>
                    <a:lnTo>
                      <a:pt x="2944" y="2866"/>
                    </a:lnTo>
                    <a:lnTo>
                      <a:pt x="2942" y="2866"/>
                    </a:lnTo>
                    <a:lnTo>
                      <a:pt x="2942" y="2868"/>
                    </a:lnTo>
                    <a:lnTo>
                      <a:pt x="2942" y="2870"/>
                    </a:lnTo>
                    <a:lnTo>
                      <a:pt x="2940" y="2870"/>
                    </a:lnTo>
                    <a:lnTo>
                      <a:pt x="2940" y="2870"/>
                    </a:lnTo>
                    <a:lnTo>
                      <a:pt x="2940" y="2872"/>
                    </a:lnTo>
                    <a:lnTo>
                      <a:pt x="2938" y="2874"/>
                    </a:lnTo>
                    <a:lnTo>
                      <a:pt x="2938" y="2872"/>
                    </a:lnTo>
                    <a:lnTo>
                      <a:pt x="2936" y="2872"/>
                    </a:lnTo>
                    <a:lnTo>
                      <a:pt x="2936" y="2872"/>
                    </a:lnTo>
                    <a:lnTo>
                      <a:pt x="2936" y="2872"/>
                    </a:lnTo>
                    <a:lnTo>
                      <a:pt x="2933" y="2872"/>
                    </a:lnTo>
                    <a:lnTo>
                      <a:pt x="2933" y="2872"/>
                    </a:lnTo>
                    <a:lnTo>
                      <a:pt x="2931" y="2872"/>
                    </a:lnTo>
                    <a:lnTo>
                      <a:pt x="2931" y="2872"/>
                    </a:lnTo>
                    <a:lnTo>
                      <a:pt x="2929" y="2872"/>
                    </a:lnTo>
                    <a:lnTo>
                      <a:pt x="2929" y="2872"/>
                    </a:lnTo>
                    <a:lnTo>
                      <a:pt x="2927" y="2872"/>
                    </a:lnTo>
                    <a:lnTo>
                      <a:pt x="2927" y="2870"/>
                    </a:lnTo>
                    <a:lnTo>
                      <a:pt x="2925" y="2870"/>
                    </a:lnTo>
                    <a:lnTo>
                      <a:pt x="2923" y="2870"/>
                    </a:lnTo>
                    <a:lnTo>
                      <a:pt x="2923" y="2872"/>
                    </a:lnTo>
                    <a:lnTo>
                      <a:pt x="2920" y="2872"/>
                    </a:lnTo>
                    <a:lnTo>
                      <a:pt x="2918" y="2872"/>
                    </a:lnTo>
                    <a:lnTo>
                      <a:pt x="2918" y="2872"/>
                    </a:lnTo>
                    <a:lnTo>
                      <a:pt x="2916" y="2872"/>
                    </a:lnTo>
                    <a:lnTo>
                      <a:pt x="2916" y="2870"/>
                    </a:lnTo>
                    <a:lnTo>
                      <a:pt x="2914" y="2870"/>
                    </a:lnTo>
                    <a:lnTo>
                      <a:pt x="2912" y="2870"/>
                    </a:lnTo>
                    <a:lnTo>
                      <a:pt x="2912" y="2868"/>
                    </a:lnTo>
                    <a:lnTo>
                      <a:pt x="2910" y="2868"/>
                    </a:lnTo>
                    <a:lnTo>
                      <a:pt x="2908" y="2866"/>
                    </a:lnTo>
                    <a:lnTo>
                      <a:pt x="2908" y="2864"/>
                    </a:lnTo>
                    <a:lnTo>
                      <a:pt x="2905" y="2864"/>
                    </a:lnTo>
                    <a:lnTo>
                      <a:pt x="2903" y="2862"/>
                    </a:lnTo>
                    <a:lnTo>
                      <a:pt x="2903" y="2860"/>
                    </a:lnTo>
                    <a:lnTo>
                      <a:pt x="2901" y="2860"/>
                    </a:lnTo>
                    <a:lnTo>
                      <a:pt x="2899" y="2860"/>
                    </a:lnTo>
                    <a:lnTo>
                      <a:pt x="2897" y="2860"/>
                    </a:lnTo>
                    <a:lnTo>
                      <a:pt x="2897" y="2860"/>
                    </a:lnTo>
                    <a:lnTo>
                      <a:pt x="2895" y="2860"/>
                    </a:lnTo>
                    <a:lnTo>
                      <a:pt x="2893" y="2862"/>
                    </a:lnTo>
                    <a:lnTo>
                      <a:pt x="2893" y="2864"/>
                    </a:lnTo>
                    <a:lnTo>
                      <a:pt x="2890" y="2864"/>
                    </a:lnTo>
                    <a:lnTo>
                      <a:pt x="2890" y="2862"/>
                    </a:lnTo>
                    <a:lnTo>
                      <a:pt x="2888" y="2864"/>
                    </a:lnTo>
                    <a:lnTo>
                      <a:pt x="2888" y="2862"/>
                    </a:lnTo>
                    <a:lnTo>
                      <a:pt x="2886" y="2864"/>
                    </a:lnTo>
                    <a:lnTo>
                      <a:pt x="2886" y="2862"/>
                    </a:lnTo>
                    <a:lnTo>
                      <a:pt x="2886" y="2862"/>
                    </a:lnTo>
                    <a:lnTo>
                      <a:pt x="2886" y="2860"/>
                    </a:lnTo>
                    <a:lnTo>
                      <a:pt x="2886" y="2860"/>
                    </a:lnTo>
                    <a:lnTo>
                      <a:pt x="2888" y="2860"/>
                    </a:lnTo>
                    <a:lnTo>
                      <a:pt x="2890" y="2860"/>
                    </a:lnTo>
                    <a:lnTo>
                      <a:pt x="2890" y="2858"/>
                    </a:lnTo>
                    <a:lnTo>
                      <a:pt x="2890" y="2856"/>
                    </a:lnTo>
                    <a:lnTo>
                      <a:pt x="2890" y="2856"/>
                    </a:lnTo>
                    <a:lnTo>
                      <a:pt x="2890" y="2854"/>
                    </a:lnTo>
                    <a:lnTo>
                      <a:pt x="2890" y="2852"/>
                    </a:lnTo>
                    <a:lnTo>
                      <a:pt x="2888" y="2850"/>
                    </a:lnTo>
                    <a:lnTo>
                      <a:pt x="2888" y="2848"/>
                    </a:lnTo>
                    <a:lnTo>
                      <a:pt x="2888" y="2846"/>
                    </a:lnTo>
                    <a:lnTo>
                      <a:pt x="2886" y="2844"/>
                    </a:lnTo>
                    <a:lnTo>
                      <a:pt x="2886" y="2844"/>
                    </a:lnTo>
                    <a:lnTo>
                      <a:pt x="2884" y="2842"/>
                    </a:lnTo>
                    <a:lnTo>
                      <a:pt x="2884" y="2840"/>
                    </a:lnTo>
                    <a:lnTo>
                      <a:pt x="2882" y="2840"/>
                    </a:lnTo>
                    <a:lnTo>
                      <a:pt x="2880" y="2838"/>
                    </a:lnTo>
                    <a:lnTo>
                      <a:pt x="2878" y="2838"/>
                    </a:lnTo>
                    <a:lnTo>
                      <a:pt x="2878" y="2836"/>
                    </a:lnTo>
                    <a:lnTo>
                      <a:pt x="2875" y="2836"/>
                    </a:lnTo>
                    <a:lnTo>
                      <a:pt x="2873" y="2836"/>
                    </a:lnTo>
                    <a:lnTo>
                      <a:pt x="2871" y="2834"/>
                    </a:lnTo>
                    <a:lnTo>
                      <a:pt x="2871" y="2832"/>
                    </a:lnTo>
                    <a:lnTo>
                      <a:pt x="2869" y="2832"/>
                    </a:lnTo>
                    <a:lnTo>
                      <a:pt x="2869" y="2830"/>
                    </a:lnTo>
                    <a:lnTo>
                      <a:pt x="2867" y="2828"/>
                    </a:lnTo>
                    <a:lnTo>
                      <a:pt x="2865" y="2828"/>
                    </a:lnTo>
                    <a:lnTo>
                      <a:pt x="2865" y="2826"/>
                    </a:lnTo>
                    <a:lnTo>
                      <a:pt x="2862" y="2824"/>
                    </a:lnTo>
                    <a:lnTo>
                      <a:pt x="2860" y="2824"/>
                    </a:lnTo>
                    <a:lnTo>
                      <a:pt x="2860" y="2824"/>
                    </a:lnTo>
                    <a:lnTo>
                      <a:pt x="2858" y="2824"/>
                    </a:lnTo>
                    <a:lnTo>
                      <a:pt x="2856" y="2824"/>
                    </a:lnTo>
                    <a:lnTo>
                      <a:pt x="2854" y="2824"/>
                    </a:lnTo>
                    <a:lnTo>
                      <a:pt x="2852" y="2824"/>
                    </a:lnTo>
                    <a:lnTo>
                      <a:pt x="2852" y="2822"/>
                    </a:lnTo>
                    <a:lnTo>
                      <a:pt x="2850" y="2820"/>
                    </a:lnTo>
                    <a:lnTo>
                      <a:pt x="2850" y="2818"/>
                    </a:lnTo>
                    <a:lnTo>
                      <a:pt x="2847" y="2818"/>
                    </a:lnTo>
                    <a:lnTo>
                      <a:pt x="2845" y="2816"/>
                    </a:lnTo>
                    <a:lnTo>
                      <a:pt x="2845" y="2814"/>
                    </a:lnTo>
                    <a:lnTo>
                      <a:pt x="2843" y="2814"/>
                    </a:lnTo>
                    <a:lnTo>
                      <a:pt x="2843" y="2812"/>
                    </a:lnTo>
                    <a:lnTo>
                      <a:pt x="2841" y="2810"/>
                    </a:lnTo>
                    <a:lnTo>
                      <a:pt x="2839" y="2810"/>
                    </a:lnTo>
                    <a:lnTo>
                      <a:pt x="2839" y="2808"/>
                    </a:lnTo>
                    <a:lnTo>
                      <a:pt x="2837" y="2806"/>
                    </a:lnTo>
                    <a:lnTo>
                      <a:pt x="2835" y="2806"/>
                    </a:lnTo>
                    <a:lnTo>
                      <a:pt x="2832" y="2804"/>
                    </a:lnTo>
                    <a:lnTo>
                      <a:pt x="2832" y="2804"/>
                    </a:lnTo>
                    <a:lnTo>
                      <a:pt x="2830" y="2804"/>
                    </a:lnTo>
                    <a:lnTo>
                      <a:pt x="2828" y="2804"/>
                    </a:lnTo>
                    <a:lnTo>
                      <a:pt x="2826" y="2804"/>
                    </a:lnTo>
                    <a:lnTo>
                      <a:pt x="2824" y="2804"/>
                    </a:lnTo>
                    <a:lnTo>
                      <a:pt x="2822" y="2806"/>
                    </a:lnTo>
                    <a:lnTo>
                      <a:pt x="2820" y="2806"/>
                    </a:lnTo>
                    <a:lnTo>
                      <a:pt x="2820" y="2806"/>
                    </a:lnTo>
                    <a:lnTo>
                      <a:pt x="2817" y="2806"/>
                    </a:lnTo>
                    <a:lnTo>
                      <a:pt x="2815" y="2808"/>
                    </a:lnTo>
                    <a:lnTo>
                      <a:pt x="2813" y="2808"/>
                    </a:lnTo>
                    <a:lnTo>
                      <a:pt x="2813" y="2810"/>
                    </a:lnTo>
                    <a:lnTo>
                      <a:pt x="2811" y="2808"/>
                    </a:lnTo>
                    <a:lnTo>
                      <a:pt x="2809" y="2808"/>
                    </a:lnTo>
                    <a:lnTo>
                      <a:pt x="2807" y="2808"/>
                    </a:lnTo>
                    <a:lnTo>
                      <a:pt x="2805" y="2808"/>
                    </a:lnTo>
                    <a:lnTo>
                      <a:pt x="2802" y="2808"/>
                    </a:lnTo>
                    <a:lnTo>
                      <a:pt x="2802" y="2806"/>
                    </a:lnTo>
                    <a:lnTo>
                      <a:pt x="2800" y="2806"/>
                    </a:lnTo>
                    <a:lnTo>
                      <a:pt x="2798" y="2804"/>
                    </a:lnTo>
                    <a:lnTo>
                      <a:pt x="2798" y="2804"/>
                    </a:lnTo>
                    <a:lnTo>
                      <a:pt x="2798" y="2802"/>
                    </a:lnTo>
                    <a:lnTo>
                      <a:pt x="2796" y="2800"/>
                    </a:lnTo>
                    <a:lnTo>
                      <a:pt x="2796" y="2798"/>
                    </a:lnTo>
                    <a:lnTo>
                      <a:pt x="2794" y="2798"/>
                    </a:lnTo>
                    <a:lnTo>
                      <a:pt x="2794" y="2796"/>
                    </a:lnTo>
                    <a:lnTo>
                      <a:pt x="2792" y="2794"/>
                    </a:lnTo>
                    <a:lnTo>
                      <a:pt x="2792" y="2794"/>
                    </a:lnTo>
                    <a:lnTo>
                      <a:pt x="2789" y="2792"/>
                    </a:lnTo>
                    <a:lnTo>
                      <a:pt x="2787" y="2790"/>
                    </a:lnTo>
                    <a:lnTo>
                      <a:pt x="2787" y="2790"/>
                    </a:lnTo>
                    <a:lnTo>
                      <a:pt x="2785" y="2788"/>
                    </a:lnTo>
                    <a:lnTo>
                      <a:pt x="2783" y="2788"/>
                    </a:lnTo>
                    <a:lnTo>
                      <a:pt x="2781" y="2788"/>
                    </a:lnTo>
                    <a:lnTo>
                      <a:pt x="2779" y="2788"/>
                    </a:lnTo>
                    <a:lnTo>
                      <a:pt x="2777" y="2788"/>
                    </a:lnTo>
                    <a:lnTo>
                      <a:pt x="2777" y="2786"/>
                    </a:lnTo>
                    <a:lnTo>
                      <a:pt x="2774" y="2786"/>
                    </a:lnTo>
                    <a:lnTo>
                      <a:pt x="2772" y="2784"/>
                    </a:lnTo>
                    <a:lnTo>
                      <a:pt x="2770" y="2784"/>
                    </a:lnTo>
                    <a:lnTo>
                      <a:pt x="2770" y="2784"/>
                    </a:lnTo>
                    <a:lnTo>
                      <a:pt x="2768" y="2784"/>
                    </a:lnTo>
                    <a:lnTo>
                      <a:pt x="2766" y="2786"/>
                    </a:lnTo>
                    <a:lnTo>
                      <a:pt x="2766" y="2786"/>
                    </a:lnTo>
                    <a:lnTo>
                      <a:pt x="2764" y="2784"/>
                    </a:lnTo>
                    <a:lnTo>
                      <a:pt x="2762" y="2784"/>
                    </a:lnTo>
                    <a:lnTo>
                      <a:pt x="2759" y="2782"/>
                    </a:lnTo>
                    <a:lnTo>
                      <a:pt x="2759" y="2782"/>
                    </a:lnTo>
                    <a:lnTo>
                      <a:pt x="2757" y="2780"/>
                    </a:lnTo>
                    <a:lnTo>
                      <a:pt x="2755" y="2780"/>
                    </a:lnTo>
                    <a:lnTo>
                      <a:pt x="2755" y="2778"/>
                    </a:lnTo>
                    <a:lnTo>
                      <a:pt x="2755" y="2776"/>
                    </a:lnTo>
                    <a:lnTo>
                      <a:pt x="2757" y="2776"/>
                    </a:lnTo>
                    <a:lnTo>
                      <a:pt x="2757" y="2774"/>
                    </a:lnTo>
                    <a:lnTo>
                      <a:pt x="2759" y="2774"/>
                    </a:lnTo>
                    <a:lnTo>
                      <a:pt x="2762" y="2772"/>
                    </a:lnTo>
                    <a:lnTo>
                      <a:pt x="2762" y="2770"/>
                    </a:lnTo>
                    <a:lnTo>
                      <a:pt x="2764" y="2770"/>
                    </a:lnTo>
                    <a:lnTo>
                      <a:pt x="2766" y="2770"/>
                    </a:lnTo>
                    <a:lnTo>
                      <a:pt x="2766" y="2768"/>
                    </a:lnTo>
                    <a:lnTo>
                      <a:pt x="2768" y="2766"/>
                    </a:lnTo>
                    <a:lnTo>
                      <a:pt x="2768" y="2764"/>
                    </a:lnTo>
                    <a:lnTo>
                      <a:pt x="2768" y="2762"/>
                    </a:lnTo>
                    <a:lnTo>
                      <a:pt x="2768" y="2762"/>
                    </a:lnTo>
                    <a:lnTo>
                      <a:pt x="2768" y="2760"/>
                    </a:lnTo>
                    <a:lnTo>
                      <a:pt x="2768" y="2758"/>
                    </a:lnTo>
                    <a:lnTo>
                      <a:pt x="2768" y="2756"/>
                    </a:lnTo>
                    <a:lnTo>
                      <a:pt x="2768" y="2754"/>
                    </a:lnTo>
                    <a:lnTo>
                      <a:pt x="2766" y="2752"/>
                    </a:lnTo>
                    <a:lnTo>
                      <a:pt x="2766" y="2750"/>
                    </a:lnTo>
                    <a:lnTo>
                      <a:pt x="2764" y="2750"/>
                    </a:lnTo>
                    <a:lnTo>
                      <a:pt x="2766" y="2748"/>
                    </a:lnTo>
                    <a:lnTo>
                      <a:pt x="2766" y="2746"/>
                    </a:lnTo>
                    <a:lnTo>
                      <a:pt x="2766" y="2744"/>
                    </a:lnTo>
                    <a:lnTo>
                      <a:pt x="2766" y="2742"/>
                    </a:lnTo>
                    <a:lnTo>
                      <a:pt x="2766" y="2740"/>
                    </a:lnTo>
                    <a:lnTo>
                      <a:pt x="2768" y="2740"/>
                    </a:lnTo>
                    <a:lnTo>
                      <a:pt x="2770" y="2740"/>
                    </a:lnTo>
                    <a:lnTo>
                      <a:pt x="2770" y="2738"/>
                    </a:lnTo>
                    <a:lnTo>
                      <a:pt x="2772" y="2740"/>
                    </a:lnTo>
                    <a:lnTo>
                      <a:pt x="2774" y="2738"/>
                    </a:lnTo>
                    <a:lnTo>
                      <a:pt x="2774" y="2736"/>
                    </a:lnTo>
                    <a:lnTo>
                      <a:pt x="2777" y="2736"/>
                    </a:lnTo>
                    <a:lnTo>
                      <a:pt x="2777" y="2734"/>
                    </a:lnTo>
                    <a:lnTo>
                      <a:pt x="2779" y="2734"/>
                    </a:lnTo>
                    <a:lnTo>
                      <a:pt x="2779" y="2732"/>
                    </a:lnTo>
                    <a:lnTo>
                      <a:pt x="2781" y="2732"/>
                    </a:lnTo>
                    <a:lnTo>
                      <a:pt x="2783" y="2732"/>
                    </a:lnTo>
                    <a:lnTo>
                      <a:pt x="2783" y="2730"/>
                    </a:lnTo>
                    <a:lnTo>
                      <a:pt x="2783" y="2728"/>
                    </a:lnTo>
                    <a:lnTo>
                      <a:pt x="2783" y="2726"/>
                    </a:lnTo>
                    <a:lnTo>
                      <a:pt x="2783" y="2724"/>
                    </a:lnTo>
                    <a:lnTo>
                      <a:pt x="2783" y="2724"/>
                    </a:lnTo>
                    <a:lnTo>
                      <a:pt x="2783" y="2722"/>
                    </a:lnTo>
                    <a:lnTo>
                      <a:pt x="2783" y="2720"/>
                    </a:lnTo>
                    <a:lnTo>
                      <a:pt x="2783" y="2718"/>
                    </a:lnTo>
                    <a:lnTo>
                      <a:pt x="2781" y="2716"/>
                    </a:lnTo>
                    <a:lnTo>
                      <a:pt x="2781" y="2714"/>
                    </a:lnTo>
                    <a:lnTo>
                      <a:pt x="2781" y="2712"/>
                    </a:lnTo>
                    <a:lnTo>
                      <a:pt x="2781" y="2712"/>
                    </a:lnTo>
                    <a:lnTo>
                      <a:pt x="2779" y="2710"/>
                    </a:lnTo>
                    <a:lnTo>
                      <a:pt x="2779" y="2708"/>
                    </a:lnTo>
                    <a:lnTo>
                      <a:pt x="2779" y="2708"/>
                    </a:lnTo>
                    <a:lnTo>
                      <a:pt x="2777" y="2706"/>
                    </a:lnTo>
                    <a:lnTo>
                      <a:pt x="2777" y="2704"/>
                    </a:lnTo>
                    <a:lnTo>
                      <a:pt x="2774" y="2702"/>
                    </a:lnTo>
                    <a:lnTo>
                      <a:pt x="2774" y="2702"/>
                    </a:lnTo>
                    <a:lnTo>
                      <a:pt x="2774" y="2700"/>
                    </a:lnTo>
                    <a:lnTo>
                      <a:pt x="2772" y="2698"/>
                    </a:lnTo>
                    <a:lnTo>
                      <a:pt x="2772" y="2696"/>
                    </a:lnTo>
                    <a:lnTo>
                      <a:pt x="2770" y="2694"/>
                    </a:lnTo>
                    <a:lnTo>
                      <a:pt x="2770" y="2694"/>
                    </a:lnTo>
                    <a:lnTo>
                      <a:pt x="2768" y="2692"/>
                    </a:lnTo>
                    <a:lnTo>
                      <a:pt x="2768" y="2690"/>
                    </a:lnTo>
                    <a:lnTo>
                      <a:pt x="2766" y="2688"/>
                    </a:lnTo>
                    <a:lnTo>
                      <a:pt x="2764" y="2686"/>
                    </a:lnTo>
                    <a:lnTo>
                      <a:pt x="2764" y="2686"/>
                    </a:lnTo>
                    <a:lnTo>
                      <a:pt x="2762" y="2684"/>
                    </a:lnTo>
                    <a:lnTo>
                      <a:pt x="2762" y="2682"/>
                    </a:lnTo>
                    <a:lnTo>
                      <a:pt x="2759" y="2680"/>
                    </a:lnTo>
                    <a:lnTo>
                      <a:pt x="2759" y="2680"/>
                    </a:lnTo>
                    <a:lnTo>
                      <a:pt x="2757" y="2679"/>
                    </a:lnTo>
                    <a:lnTo>
                      <a:pt x="2757" y="2677"/>
                    </a:lnTo>
                    <a:lnTo>
                      <a:pt x="2757" y="2675"/>
                    </a:lnTo>
                    <a:lnTo>
                      <a:pt x="2755" y="2673"/>
                    </a:lnTo>
                    <a:lnTo>
                      <a:pt x="2755" y="2673"/>
                    </a:lnTo>
                    <a:lnTo>
                      <a:pt x="2753" y="2671"/>
                    </a:lnTo>
                    <a:lnTo>
                      <a:pt x="2753" y="2669"/>
                    </a:lnTo>
                    <a:lnTo>
                      <a:pt x="2753" y="2667"/>
                    </a:lnTo>
                    <a:lnTo>
                      <a:pt x="2751" y="2665"/>
                    </a:lnTo>
                    <a:lnTo>
                      <a:pt x="2751" y="2663"/>
                    </a:lnTo>
                    <a:lnTo>
                      <a:pt x="2751" y="2661"/>
                    </a:lnTo>
                    <a:lnTo>
                      <a:pt x="2749" y="2661"/>
                    </a:lnTo>
                    <a:lnTo>
                      <a:pt x="2749" y="2659"/>
                    </a:lnTo>
                    <a:lnTo>
                      <a:pt x="2747" y="2657"/>
                    </a:lnTo>
                    <a:lnTo>
                      <a:pt x="2747" y="2655"/>
                    </a:lnTo>
                    <a:lnTo>
                      <a:pt x="2744" y="2653"/>
                    </a:lnTo>
                    <a:lnTo>
                      <a:pt x="2744" y="2651"/>
                    </a:lnTo>
                    <a:lnTo>
                      <a:pt x="2742" y="2651"/>
                    </a:lnTo>
                    <a:lnTo>
                      <a:pt x="2742" y="2649"/>
                    </a:lnTo>
                    <a:lnTo>
                      <a:pt x="2740" y="2647"/>
                    </a:lnTo>
                    <a:lnTo>
                      <a:pt x="2740" y="2645"/>
                    </a:lnTo>
                    <a:lnTo>
                      <a:pt x="2738" y="2645"/>
                    </a:lnTo>
                    <a:lnTo>
                      <a:pt x="2738" y="2643"/>
                    </a:lnTo>
                    <a:lnTo>
                      <a:pt x="2736" y="2641"/>
                    </a:lnTo>
                    <a:lnTo>
                      <a:pt x="2736" y="2639"/>
                    </a:lnTo>
                    <a:lnTo>
                      <a:pt x="2734" y="2639"/>
                    </a:lnTo>
                    <a:lnTo>
                      <a:pt x="2734" y="2637"/>
                    </a:lnTo>
                    <a:lnTo>
                      <a:pt x="2731" y="2635"/>
                    </a:lnTo>
                    <a:lnTo>
                      <a:pt x="2729" y="2633"/>
                    </a:lnTo>
                    <a:lnTo>
                      <a:pt x="2729" y="2633"/>
                    </a:lnTo>
                    <a:lnTo>
                      <a:pt x="2727" y="2631"/>
                    </a:lnTo>
                    <a:lnTo>
                      <a:pt x="2727" y="2629"/>
                    </a:lnTo>
                    <a:lnTo>
                      <a:pt x="2725" y="2629"/>
                    </a:lnTo>
                    <a:lnTo>
                      <a:pt x="2723" y="2627"/>
                    </a:lnTo>
                    <a:lnTo>
                      <a:pt x="2723" y="2625"/>
                    </a:lnTo>
                    <a:lnTo>
                      <a:pt x="2721" y="2625"/>
                    </a:lnTo>
                    <a:lnTo>
                      <a:pt x="2719" y="2623"/>
                    </a:lnTo>
                    <a:lnTo>
                      <a:pt x="2719" y="2621"/>
                    </a:lnTo>
                    <a:lnTo>
                      <a:pt x="2716" y="2621"/>
                    </a:lnTo>
                    <a:lnTo>
                      <a:pt x="2716" y="2619"/>
                    </a:lnTo>
                    <a:lnTo>
                      <a:pt x="2714" y="2617"/>
                    </a:lnTo>
                    <a:lnTo>
                      <a:pt x="2712" y="2617"/>
                    </a:lnTo>
                    <a:lnTo>
                      <a:pt x="2710" y="2615"/>
                    </a:lnTo>
                    <a:lnTo>
                      <a:pt x="2710" y="2613"/>
                    </a:lnTo>
                    <a:lnTo>
                      <a:pt x="2708" y="2613"/>
                    </a:lnTo>
                    <a:lnTo>
                      <a:pt x="2706" y="2611"/>
                    </a:lnTo>
                    <a:lnTo>
                      <a:pt x="2706" y="2611"/>
                    </a:lnTo>
                    <a:lnTo>
                      <a:pt x="2704" y="2609"/>
                    </a:lnTo>
                    <a:lnTo>
                      <a:pt x="2701" y="2609"/>
                    </a:lnTo>
                    <a:lnTo>
                      <a:pt x="2699" y="2607"/>
                    </a:lnTo>
                    <a:lnTo>
                      <a:pt x="2697" y="2607"/>
                    </a:lnTo>
                    <a:lnTo>
                      <a:pt x="2697" y="2607"/>
                    </a:lnTo>
                    <a:lnTo>
                      <a:pt x="2695" y="2605"/>
                    </a:lnTo>
                    <a:lnTo>
                      <a:pt x="2693" y="2605"/>
                    </a:lnTo>
                    <a:lnTo>
                      <a:pt x="2691" y="2605"/>
                    </a:lnTo>
                    <a:lnTo>
                      <a:pt x="2691" y="2605"/>
                    </a:lnTo>
                    <a:lnTo>
                      <a:pt x="2689" y="2605"/>
                    </a:lnTo>
                    <a:lnTo>
                      <a:pt x="2691" y="2607"/>
                    </a:lnTo>
                    <a:lnTo>
                      <a:pt x="2691" y="2607"/>
                    </a:lnTo>
                    <a:lnTo>
                      <a:pt x="2691" y="2607"/>
                    </a:lnTo>
                    <a:lnTo>
                      <a:pt x="2689" y="2605"/>
                    </a:lnTo>
                    <a:lnTo>
                      <a:pt x="2689" y="2605"/>
                    </a:lnTo>
                    <a:lnTo>
                      <a:pt x="2686" y="2607"/>
                    </a:lnTo>
                    <a:lnTo>
                      <a:pt x="2684" y="2607"/>
                    </a:lnTo>
                    <a:lnTo>
                      <a:pt x="2684" y="2609"/>
                    </a:lnTo>
                    <a:lnTo>
                      <a:pt x="2682" y="2609"/>
                    </a:lnTo>
                    <a:lnTo>
                      <a:pt x="2680" y="2609"/>
                    </a:lnTo>
                    <a:lnTo>
                      <a:pt x="2680" y="2611"/>
                    </a:lnTo>
                    <a:lnTo>
                      <a:pt x="2678" y="2613"/>
                    </a:lnTo>
                    <a:lnTo>
                      <a:pt x="2678" y="2615"/>
                    </a:lnTo>
                    <a:lnTo>
                      <a:pt x="2676" y="2615"/>
                    </a:lnTo>
                    <a:lnTo>
                      <a:pt x="2676" y="2617"/>
                    </a:lnTo>
                    <a:lnTo>
                      <a:pt x="2676" y="2619"/>
                    </a:lnTo>
                    <a:lnTo>
                      <a:pt x="2674" y="2619"/>
                    </a:lnTo>
                    <a:lnTo>
                      <a:pt x="2674" y="2621"/>
                    </a:lnTo>
                    <a:lnTo>
                      <a:pt x="2674" y="2623"/>
                    </a:lnTo>
                    <a:lnTo>
                      <a:pt x="2671" y="2623"/>
                    </a:lnTo>
                    <a:lnTo>
                      <a:pt x="2671" y="2625"/>
                    </a:lnTo>
                    <a:lnTo>
                      <a:pt x="2669" y="2625"/>
                    </a:lnTo>
                    <a:lnTo>
                      <a:pt x="2667" y="2625"/>
                    </a:lnTo>
                    <a:lnTo>
                      <a:pt x="2665" y="2625"/>
                    </a:lnTo>
                    <a:lnTo>
                      <a:pt x="2665" y="2623"/>
                    </a:lnTo>
                    <a:lnTo>
                      <a:pt x="2663" y="2623"/>
                    </a:lnTo>
                    <a:lnTo>
                      <a:pt x="2661" y="2623"/>
                    </a:lnTo>
                    <a:lnTo>
                      <a:pt x="2661" y="2621"/>
                    </a:lnTo>
                    <a:lnTo>
                      <a:pt x="2658" y="2621"/>
                    </a:lnTo>
                    <a:lnTo>
                      <a:pt x="2656" y="2621"/>
                    </a:lnTo>
                    <a:lnTo>
                      <a:pt x="2656" y="2621"/>
                    </a:lnTo>
                    <a:lnTo>
                      <a:pt x="2654" y="2619"/>
                    </a:lnTo>
                    <a:lnTo>
                      <a:pt x="2652" y="2619"/>
                    </a:lnTo>
                    <a:lnTo>
                      <a:pt x="2652" y="2619"/>
                    </a:lnTo>
                    <a:lnTo>
                      <a:pt x="2650" y="2619"/>
                    </a:lnTo>
                    <a:lnTo>
                      <a:pt x="2648" y="2619"/>
                    </a:lnTo>
                    <a:lnTo>
                      <a:pt x="2646" y="2621"/>
                    </a:lnTo>
                    <a:lnTo>
                      <a:pt x="2646" y="2623"/>
                    </a:lnTo>
                    <a:lnTo>
                      <a:pt x="2646" y="2623"/>
                    </a:lnTo>
                    <a:lnTo>
                      <a:pt x="2643" y="2625"/>
                    </a:lnTo>
                    <a:lnTo>
                      <a:pt x="2643" y="2627"/>
                    </a:lnTo>
                    <a:lnTo>
                      <a:pt x="2641" y="2627"/>
                    </a:lnTo>
                    <a:lnTo>
                      <a:pt x="2639" y="2627"/>
                    </a:lnTo>
                    <a:lnTo>
                      <a:pt x="2639" y="2629"/>
                    </a:lnTo>
                    <a:lnTo>
                      <a:pt x="2637" y="2629"/>
                    </a:lnTo>
                    <a:lnTo>
                      <a:pt x="2635" y="2631"/>
                    </a:lnTo>
                    <a:lnTo>
                      <a:pt x="2635" y="2631"/>
                    </a:lnTo>
                    <a:lnTo>
                      <a:pt x="2633" y="2633"/>
                    </a:lnTo>
                    <a:lnTo>
                      <a:pt x="2633" y="2633"/>
                    </a:lnTo>
                    <a:lnTo>
                      <a:pt x="2633" y="2635"/>
                    </a:lnTo>
                    <a:lnTo>
                      <a:pt x="2631" y="2635"/>
                    </a:lnTo>
                    <a:lnTo>
                      <a:pt x="2631" y="2635"/>
                    </a:lnTo>
                    <a:lnTo>
                      <a:pt x="2628" y="2635"/>
                    </a:lnTo>
                    <a:lnTo>
                      <a:pt x="2628" y="2635"/>
                    </a:lnTo>
                    <a:lnTo>
                      <a:pt x="2626" y="2635"/>
                    </a:lnTo>
                    <a:lnTo>
                      <a:pt x="2624" y="2635"/>
                    </a:lnTo>
                    <a:lnTo>
                      <a:pt x="2622" y="2635"/>
                    </a:lnTo>
                    <a:lnTo>
                      <a:pt x="2620" y="2635"/>
                    </a:lnTo>
                    <a:lnTo>
                      <a:pt x="2620" y="2637"/>
                    </a:lnTo>
                    <a:lnTo>
                      <a:pt x="2618" y="2637"/>
                    </a:lnTo>
                    <a:lnTo>
                      <a:pt x="2618" y="2639"/>
                    </a:lnTo>
                    <a:lnTo>
                      <a:pt x="2616" y="2639"/>
                    </a:lnTo>
                    <a:lnTo>
                      <a:pt x="2616" y="2637"/>
                    </a:lnTo>
                    <a:lnTo>
                      <a:pt x="2613" y="2637"/>
                    </a:lnTo>
                    <a:lnTo>
                      <a:pt x="2613" y="2635"/>
                    </a:lnTo>
                    <a:lnTo>
                      <a:pt x="2611" y="2635"/>
                    </a:lnTo>
                    <a:lnTo>
                      <a:pt x="2609" y="2633"/>
                    </a:lnTo>
                    <a:lnTo>
                      <a:pt x="2607" y="2633"/>
                    </a:lnTo>
                    <a:lnTo>
                      <a:pt x="2607" y="2633"/>
                    </a:lnTo>
                    <a:lnTo>
                      <a:pt x="2605" y="2631"/>
                    </a:lnTo>
                    <a:lnTo>
                      <a:pt x="2603" y="2631"/>
                    </a:lnTo>
                    <a:lnTo>
                      <a:pt x="2600" y="2631"/>
                    </a:lnTo>
                    <a:lnTo>
                      <a:pt x="2600" y="2633"/>
                    </a:lnTo>
                    <a:lnTo>
                      <a:pt x="2598" y="2633"/>
                    </a:lnTo>
                    <a:lnTo>
                      <a:pt x="2596" y="2633"/>
                    </a:lnTo>
                    <a:lnTo>
                      <a:pt x="2596" y="2635"/>
                    </a:lnTo>
                    <a:lnTo>
                      <a:pt x="2594" y="2635"/>
                    </a:lnTo>
                    <a:lnTo>
                      <a:pt x="2592" y="2635"/>
                    </a:lnTo>
                    <a:lnTo>
                      <a:pt x="2590" y="2635"/>
                    </a:lnTo>
                    <a:lnTo>
                      <a:pt x="2588" y="2637"/>
                    </a:lnTo>
                    <a:lnTo>
                      <a:pt x="2588" y="2637"/>
                    </a:lnTo>
                    <a:lnTo>
                      <a:pt x="2585" y="2639"/>
                    </a:lnTo>
                    <a:lnTo>
                      <a:pt x="2583" y="2639"/>
                    </a:lnTo>
                    <a:lnTo>
                      <a:pt x="2581" y="2639"/>
                    </a:lnTo>
                    <a:lnTo>
                      <a:pt x="2581" y="2639"/>
                    </a:lnTo>
                    <a:lnTo>
                      <a:pt x="2579" y="2641"/>
                    </a:lnTo>
                    <a:lnTo>
                      <a:pt x="2577" y="2641"/>
                    </a:lnTo>
                    <a:lnTo>
                      <a:pt x="2577" y="2643"/>
                    </a:lnTo>
                    <a:lnTo>
                      <a:pt x="2575" y="2645"/>
                    </a:lnTo>
                    <a:lnTo>
                      <a:pt x="2575" y="2645"/>
                    </a:lnTo>
                    <a:lnTo>
                      <a:pt x="2573" y="2645"/>
                    </a:lnTo>
                    <a:lnTo>
                      <a:pt x="2570" y="2647"/>
                    </a:lnTo>
                    <a:lnTo>
                      <a:pt x="2570" y="2647"/>
                    </a:lnTo>
                    <a:lnTo>
                      <a:pt x="2568" y="2647"/>
                    </a:lnTo>
                    <a:lnTo>
                      <a:pt x="2566" y="2647"/>
                    </a:lnTo>
                    <a:lnTo>
                      <a:pt x="2566" y="2649"/>
                    </a:lnTo>
                    <a:lnTo>
                      <a:pt x="2564" y="2649"/>
                    </a:lnTo>
                    <a:lnTo>
                      <a:pt x="2562" y="2649"/>
                    </a:lnTo>
                    <a:lnTo>
                      <a:pt x="2562" y="2651"/>
                    </a:lnTo>
                    <a:lnTo>
                      <a:pt x="2562" y="2653"/>
                    </a:lnTo>
                    <a:lnTo>
                      <a:pt x="2560" y="2651"/>
                    </a:lnTo>
                    <a:lnTo>
                      <a:pt x="2558" y="2653"/>
                    </a:lnTo>
                    <a:lnTo>
                      <a:pt x="2555" y="2653"/>
                    </a:lnTo>
                    <a:lnTo>
                      <a:pt x="2555" y="2655"/>
                    </a:lnTo>
                    <a:lnTo>
                      <a:pt x="2555" y="2657"/>
                    </a:lnTo>
                    <a:lnTo>
                      <a:pt x="2553" y="2657"/>
                    </a:lnTo>
                    <a:lnTo>
                      <a:pt x="2553" y="2657"/>
                    </a:lnTo>
                    <a:lnTo>
                      <a:pt x="2553" y="2655"/>
                    </a:lnTo>
                    <a:lnTo>
                      <a:pt x="2553" y="2655"/>
                    </a:lnTo>
                    <a:lnTo>
                      <a:pt x="2551" y="2655"/>
                    </a:lnTo>
                    <a:lnTo>
                      <a:pt x="2551" y="2657"/>
                    </a:lnTo>
                    <a:lnTo>
                      <a:pt x="2549" y="2659"/>
                    </a:lnTo>
                    <a:lnTo>
                      <a:pt x="2549" y="2657"/>
                    </a:lnTo>
                    <a:lnTo>
                      <a:pt x="2549" y="2655"/>
                    </a:lnTo>
                    <a:lnTo>
                      <a:pt x="2549" y="2655"/>
                    </a:lnTo>
                    <a:lnTo>
                      <a:pt x="2549" y="2653"/>
                    </a:lnTo>
                    <a:lnTo>
                      <a:pt x="2549" y="2651"/>
                    </a:lnTo>
                    <a:lnTo>
                      <a:pt x="2547" y="2651"/>
                    </a:lnTo>
                    <a:lnTo>
                      <a:pt x="2547" y="2649"/>
                    </a:lnTo>
                    <a:lnTo>
                      <a:pt x="2549" y="2649"/>
                    </a:lnTo>
                    <a:lnTo>
                      <a:pt x="2549" y="2647"/>
                    </a:lnTo>
                    <a:lnTo>
                      <a:pt x="2549" y="2647"/>
                    </a:lnTo>
                    <a:lnTo>
                      <a:pt x="2549" y="2645"/>
                    </a:lnTo>
                    <a:lnTo>
                      <a:pt x="2549" y="2645"/>
                    </a:lnTo>
                    <a:lnTo>
                      <a:pt x="2549" y="2643"/>
                    </a:lnTo>
                    <a:lnTo>
                      <a:pt x="2549" y="2641"/>
                    </a:lnTo>
                    <a:lnTo>
                      <a:pt x="2551" y="2641"/>
                    </a:lnTo>
                    <a:lnTo>
                      <a:pt x="2553" y="2639"/>
                    </a:lnTo>
                    <a:lnTo>
                      <a:pt x="2553" y="2639"/>
                    </a:lnTo>
                    <a:lnTo>
                      <a:pt x="2553" y="2637"/>
                    </a:lnTo>
                    <a:lnTo>
                      <a:pt x="2553" y="2635"/>
                    </a:lnTo>
                    <a:lnTo>
                      <a:pt x="2553" y="2633"/>
                    </a:lnTo>
                    <a:lnTo>
                      <a:pt x="2553" y="2635"/>
                    </a:lnTo>
                    <a:lnTo>
                      <a:pt x="2555" y="2633"/>
                    </a:lnTo>
                    <a:lnTo>
                      <a:pt x="2555" y="2633"/>
                    </a:lnTo>
                    <a:lnTo>
                      <a:pt x="2555" y="2631"/>
                    </a:lnTo>
                    <a:lnTo>
                      <a:pt x="2558" y="2631"/>
                    </a:lnTo>
                    <a:lnTo>
                      <a:pt x="2560" y="2633"/>
                    </a:lnTo>
                    <a:lnTo>
                      <a:pt x="2560" y="2633"/>
                    </a:lnTo>
                    <a:lnTo>
                      <a:pt x="2562" y="2633"/>
                    </a:lnTo>
                    <a:lnTo>
                      <a:pt x="2564" y="2633"/>
                    </a:lnTo>
                    <a:lnTo>
                      <a:pt x="2564" y="2633"/>
                    </a:lnTo>
                    <a:lnTo>
                      <a:pt x="2566" y="2631"/>
                    </a:lnTo>
                    <a:lnTo>
                      <a:pt x="2568" y="2631"/>
                    </a:lnTo>
                    <a:lnTo>
                      <a:pt x="2568" y="2629"/>
                    </a:lnTo>
                    <a:lnTo>
                      <a:pt x="2570" y="2629"/>
                    </a:lnTo>
                    <a:lnTo>
                      <a:pt x="2573" y="2629"/>
                    </a:lnTo>
                    <a:lnTo>
                      <a:pt x="2573" y="2627"/>
                    </a:lnTo>
                    <a:lnTo>
                      <a:pt x="2575" y="2625"/>
                    </a:lnTo>
                    <a:lnTo>
                      <a:pt x="2575" y="2625"/>
                    </a:lnTo>
                    <a:lnTo>
                      <a:pt x="2575" y="2623"/>
                    </a:lnTo>
                    <a:lnTo>
                      <a:pt x="2575" y="2621"/>
                    </a:lnTo>
                    <a:lnTo>
                      <a:pt x="2575" y="2621"/>
                    </a:lnTo>
                    <a:lnTo>
                      <a:pt x="2575" y="2619"/>
                    </a:lnTo>
                    <a:lnTo>
                      <a:pt x="2577" y="2619"/>
                    </a:lnTo>
                    <a:lnTo>
                      <a:pt x="2579" y="2619"/>
                    </a:lnTo>
                    <a:lnTo>
                      <a:pt x="2579" y="2617"/>
                    </a:lnTo>
                    <a:lnTo>
                      <a:pt x="2581" y="2617"/>
                    </a:lnTo>
                    <a:lnTo>
                      <a:pt x="2583" y="2615"/>
                    </a:lnTo>
                    <a:lnTo>
                      <a:pt x="2583" y="2613"/>
                    </a:lnTo>
                    <a:lnTo>
                      <a:pt x="2583" y="2613"/>
                    </a:lnTo>
                    <a:lnTo>
                      <a:pt x="2583" y="2611"/>
                    </a:lnTo>
                    <a:lnTo>
                      <a:pt x="2585" y="2609"/>
                    </a:lnTo>
                    <a:lnTo>
                      <a:pt x="2585" y="2607"/>
                    </a:lnTo>
                    <a:lnTo>
                      <a:pt x="2588" y="2607"/>
                    </a:lnTo>
                    <a:lnTo>
                      <a:pt x="2590" y="2607"/>
                    </a:lnTo>
                    <a:lnTo>
                      <a:pt x="2592" y="2605"/>
                    </a:lnTo>
                    <a:lnTo>
                      <a:pt x="2592" y="2605"/>
                    </a:lnTo>
                    <a:lnTo>
                      <a:pt x="2594" y="2605"/>
                    </a:lnTo>
                    <a:lnTo>
                      <a:pt x="2594" y="2605"/>
                    </a:lnTo>
                    <a:lnTo>
                      <a:pt x="2596" y="2605"/>
                    </a:lnTo>
                    <a:lnTo>
                      <a:pt x="2596" y="2603"/>
                    </a:lnTo>
                    <a:lnTo>
                      <a:pt x="2598" y="2603"/>
                    </a:lnTo>
                    <a:lnTo>
                      <a:pt x="2598" y="2601"/>
                    </a:lnTo>
                    <a:lnTo>
                      <a:pt x="2598" y="2599"/>
                    </a:lnTo>
                    <a:lnTo>
                      <a:pt x="2598" y="2597"/>
                    </a:lnTo>
                    <a:lnTo>
                      <a:pt x="2596" y="2595"/>
                    </a:lnTo>
                    <a:lnTo>
                      <a:pt x="2596" y="2593"/>
                    </a:lnTo>
                    <a:lnTo>
                      <a:pt x="2596" y="2591"/>
                    </a:lnTo>
                    <a:lnTo>
                      <a:pt x="2594" y="2591"/>
                    </a:lnTo>
                    <a:lnTo>
                      <a:pt x="2594" y="2589"/>
                    </a:lnTo>
                    <a:lnTo>
                      <a:pt x="2592" y="2587"/>
                    </a:lnTo>
                    <a:lnTo>
                      <a:pt x="2592" y="2585"/>
                    </a:lnTo>
                    <a:lnTo>
                      <a:pt x="2590" y="2583"/>
                    </a:lnTo>
                    <a:lnTo>
                      <a:pt x="2590" y="2583"/>
                    </a:lnTo>
                    <a:lnTo>
                      <a:pt x="2590" y="2583"/>
                    </a:lnTo>
                    <a:lnTo>
                      <a:pt x="2588" y="2581"/>
                    </a:lnTo>
                    <a:lnTo>
                      <a:pt x="2585" y="2581"/>
                    </a:lnTo>
                    <a:lnTo>
                      <a:pt x="2585" y="2579"/>
                    </a:lnTo>
                    <a:lnTo>
                      <a:pt x="2583" y="2579"/>
                    </a:lnTo>
                    <a:lnTo>
                      <a:pt x="2583" y="2581"/>
                    </a:lnTo>
                    <a:lnTo>
                      <a:pt x="2583" y="2581"/>
                    </a:lnTo>
                    <a:lnTo>
                      <a:pt x="2583" y="2579"/>
                    </a:lnTo>
                    <a:lnTo>
                      <a:pt x="2581" y="2579"/>
                    </a:lnTo>
                    <a:lnTo>
                      <a:pt x="2581" y="2579"/>
                    </a:lnTo>
                    <a:lnTo>
                      <a:pt x="2579" y="2581"/>
                    </a:lnTo>
                    <a:lnTo>
                      <a:pt x="2577" y="2581"/>
                    </a:lnTo>
                    <a:lnTo>
                      <a:pt x="2575" y="2581"/>
                    </a:lnTo>
                    <a:lnTo>
                      <a:pt x="2573" y="2581"/>
                    </a:lnTo>
                    <a:lnTo>
                      <a:pt x="2573" y="2579"/>
                    </a:lnTo>
                    <a:lnTo>
                      <a:pt x="2570" y="2579"/>
                    </a:lnTo>
                    <a:lnTo>
                      <a:pt x="2568" y="2579"/>
                    </a:lnTo>
                    <a:lnTo>
                      <a:pt x="2566" y="2577"/>
                    </a:lnTo>
                    <a:lnTo>
                      <a:pt x="2566" y="2575"/>
                    </a:lnTo>
                    <a:lnTo>
                      <a:pt x="2564" y="2575"/>
                    </a:lnTo>
                    <a:lnTo>
                      <a:pt x="2562" y="2573"/>
                    </a:lnTo>
                    <a:lnTo>
                      <a:pt x="2562" y="2573"/>
                    </a:lnTo>
                    <a:lnTo>
                      <a:pt x="2560" y="2571"/>
                    </a:lnTo>
                    <a:lnTo>
                      <a:pt x="2558" y="2569"/>
                    </a:lnTo>
                    <a:lnTo>
                      <a:pt x="2555" y="2569"/>
                    </a:lnTo>
                    <a:lnTo>
                      <a:pt x="2555" y="2567"/>
                    </a:lnTo>
                    <a:lnTo>
                      <a:pt x="2555" y="2569"/>
                    </a:lnTo>
                    <a:lnTo>
                      <a:pt x="2555" y="2567"/>
                    </a:lnTo>
                    <a:lnTo>
                      <a:pt x="2553" y="2565"/>
                    </a:lnTo>
                    <a:lnTo>
                      <a:pt x="2551" y="2565"/>
                    </a:lnTo>
                    <a:lnTo>
                      <a:pt x="2551" y="2563"/>
                    </a:lnTo>
                    <a:lnTo>
                      <a:pt x="2549" y="2563"/>
                    </a:lnTo>
                    <a:lnTo>
                      <a:pt x="2547" y="2561"/>
                    </a:lnTo>
                    <a:lnTo>
                      <a:pt x="2547" y="2561"/>
                    </a:lnTo>
                    <a:lnTo>
                      <a:pt x="2545" y="2559"/>
                    </a:lnTo>
                    <a:lnTo>
                      <a:pt x="2547" y="2559"/>
                    </a:lnTo>
                    <a:lnTo>
                      <a:pt x="2545" y="2557"/>
                    </a:lnTo>
                    <a:lnTo>
                      <a:pt x="2545" y="2557"/>
                    </a:lnTo>
                    <a:lnTo>
                      <a:pt x="2543" y="2555"/>
                    </a:lnTo>
                    <a:lnTo>
                      <a:pt x="2540" y="2555"/>
                    </a:lnTo>
                    <a:lnTo>
                      <a:pt x="2540" y="2553"/>
                    </a:lnTo>
                    <a:lnTo>
                      <a:pt x="2538" y="2551"/>
                    </a:lnTo>
                    <a:lnTo>
                      <a:pt x="2536" y="2551"/>
                    </a:lnTo>
                    <a:lnTo>
                      <a:pt x="2534" y="2549"/>
                    </a:lnTo>
                    <a:lnTo>
                      <a:pt x="2534" y="2549"/>
                    </a:lnTo>
                    <a:lnTo>
                      <a:pt x="2532" y="2549"/>
                    </a:lnTo>
                    <a:lnTo>
                      <a:pt x="2532" y="2549"/>
                    </a:lnTo>
                    <a:lnTo>
                      <a:pt x="2530" y="2549"/>
                    </a:lnTo>
                    <a:lnTo>
                      <a:pt x="2530" y="2547"/>
                    </a:lnTo>
                    <a:lnTo>
                      <a:pt x="2530" y="2547"/>
                    </a:lnTo>
                    <a:lnTo>
                      <a:pt x="2527" y="2547"/>
                    </a:lnTo>
                    <a:lnTo>
                      <a:pt x="2527" y="2547"/>
                    </a:lnTo>
                    <a:lnTo>
                      <a:pt x="2527" y="2547"/>
                    </a:lnTo>
                    <a:lnTo>
                      <a:pt x="2525" y="2547"/>
                    </a:lnTo>
                    <a:lnTo>
                      <a:pt x="2525" y="2547"/>
                    </a:lnTo>
                    <a:lnTo>
                      <a:pt x="2525" y="2545"/>
                    </a:lnTo>
                    <a:lnTo>
                      <a:pt x="2523" y="2547"/>
                    </a:lnTo>
                    <a:lnTo>
                      <a:pt x="2523" y="2547"/>
                    </a:lnTo>
                    <a:lnTo>
                      <a:pt x="2523" y="2547"/>
                    </a:lnTo>
                    <a:lnTo>
                      <a:pt x="2523" y="2547"/>
                    </a:lnTo>
                    <a:lnTo>
                      <a:pt x="2523" y="2545"/>
                    </a:lnTo>
                    <a:lnTo>
                      <a:pt x="2523" y="2547"/>
                    </a:lnTo>
                    <a:lnTo>
                      <a:pt x="2523" y="2547"/>
                    </a:lnTo>
                    <a:lnTo>
                      <a:pt x="2521" y="2545"/>
                    </a:lnTo>
                    <a:lnTo>
                      <a:pt x="2521" y="2547"/>
                    </a:lnTo>
                    <a:lnTo>
                      <a:pt x="2519" y="2547"/>
                    </a:lnTo>
                    <a:lnTo>
                      <a:pt x="2519" y="2547"/>
                    </a:lnTo>
                    <a:lnTo>
                      <a:pt x="2521" y="2549"/>
                    </a:lnTo>
                    <a:lnTo>
                      <a:pt x="2519" y="2549"/>
                    </a:lnTo>
                    <a:lnTo>
                      <a:pt x="2517" y="2549"/>
                    </a:lnTo>
                    <a:lnTo>
                      <a:pt x="2519" y="2549"/>
                    </a:lnTo>
                    <a:lnTo>
                      <a:pt x="2519" y="2549"/>
                    </a:lnTo>
                    <a:lnTo>
                      <a:pt x="2521" y="2549"/>
                    </a:lnTo>
                    <a:lnTo>
                      <a:pt x="2523" y="2551"/>
                    </a:lnTo>
                    <a:lnTo>
                      <a:pt x="2523" y="2551"/>
                    </a:lnTo>
                    <a:lnTo>
                      <a:pt x="2521" y="2549"/>
                    </a:lnTo>
                    <a:lnTo>
                      <a:pt x="2519" y="2549"/>
                    </a:lnTo>
                    <a:lnTo>
                      <a:pt x="2517" y="2549"/>
                    </a:lnTo>
                    <a:lnTo>
                      <a:pt x="2517" y="2551"/>
                    </a:lnTo>
                    <a:lnTo>
                      <a:pt x="2517" y="2553"/>
                    </a:lnTo>
                    <a:lnTo>
                      <a:pt x="2517" y="2553"/>
                    </a:lnTo>
                    <a:lnTo>
                      <a:pt x="2515" y="2551"/>
                    </a:lnTo>
                    <a:lnTo>
                      <a:pt x="2512" y="2551"/>
                    </a:lnTo>
                    <a:lnTo>
                      <a:pt x="2510" y="2551"/>
                    </a:lnTo>
                    <a:lnTo>
                      <a:pt x="2508" y="2551"/>
                    </a:lnTo>
                    <a:lnTo>
                      <a:pt x="2508" y="2553"/>
                    </a:lnTo>
                    <a:lnTo>
                      <a:pt x="2506" y="2553"/>
                    </a:lnTo>
                    <a:lnTo>
                      <a:pt x="2506" y="2555"/>
                    </a:lnTo>
                    <a:lnTo>
                      <a:pt x="2506" y="2555"/>
                    </a:lnTo>
                    <a:lnTo>
                      <a:pt x="2504" y="2557"/>
                    </a:lnTo>
                    <a:lnTo>
                      <a:pt x="2504" y="2559"/>
                    </a:lnTo>
                    <a:lnTo>
                      <a:pt x="2504" y="2559"/>
                    </a:lnTo>
                    <a:lnTo>
                      <a:pt x="2502" y="2561"/>
                    </a:lnTo>
                    <a:lnTo>
                      <a:pt x="2502" y="2563"/>
                    </a:lnTo>
                    <a:lnTo>
                      <a:pt x="2504" y="2565"/>
                    </a:lnTo>
                    <a:lnTo>
                      <a:pt x="2502" y="2565"/>
                    </a:lnTo>
                    <a:lnTo>
                      <a:pt x="2500" y="2567"/>
                    </a:lnTo>
                    <a:lnTo>
                      <a:pt x="2500" y="2567"/>
                    </a:lnTo>
                    <a:lnTo>
                      <a:pt x="2497" y="2567"/>
                    </a:lnTo>
                    <a:lnTo>
                      <a:pt x="2497" y="2569"/>
                    </a:lnTo>
                    <a:lnTo>
                      <a:pt x="2495" y="2569"/>
                    </a:lnTo>
                    <a:lnTo>
                      <a:pt x="2495" y="2567"/>
                    </a:lnTo>
                    <a:lnTo>
                      <a:pt x="2495" y="2567"/>
                    </a:lnTo>
                    <a:lnTo>
                      <a:pt x="2493" y="2567"/>
                    </a:lnTo>
                    <a:lnTo>
                      <a:pt x="2491" y="2565"/>
                    </a:lnTo>
                    <a:lnTo>
                      <a:pt x="2491" y="2567"/>
                    </a:lnTo>
                    <a:lnTo>
                      <a:pt x="2489" y="2569"/>
                    </a:lnTo>
                    <a:lnTo>
                      <a:pt x="2487" y="2569"/>
                    </a:lnTo>
                    <a:lnTo>
                      <a:pt x="2487" y="2569"/>
                    </a:lnTo>
                    <a:lnTo>
                      <a:pt x="2487" y="2567"/>
                    </a:lnTo>
                    <a:lnTo>
                      <a:pt x="2489" y="2565"/>
                    </a:lnTo>
                    <a:lnTo>
                      <a:pt x="2489" y="2567"/>
                    </a:lnTo>
                    <a:lnTo>
                      <a:pt x="2491" y="2567"/>
                    </a:lnTo>
                    <a:lnTo>
                      <a:pt x="2491" y="2565"/>
                    </a:lnTo>
                    <a:lnTo>
                      <a:pt x="2491" y="2563"/>
                    </a:lnTo>
                    <a:lnTo>
                      <a:pt x="2489" y="2563"/>
                    </a:lnTo>
                    <a:lnTo>
                      <a:pt x="2491" y="2563"/>
                    </a:lnTo>
                    <a:lnTo>
                      <a:pt x="2489" y="2561"/>
                    </a:lnTo>
                    <a:lnTo>
                      <a:pt x="2487" y="2561"/>
                    </a:lnTo>
                    <a:lnTo>
                      <a:pt x="2489" y="2561"/>
                    </a:lnTo>
                    <a:lnTo>
                      <a:pt x="2487" y="2559"/>
                    </a:lnTo>
                    <a:lnTo>
                      <a:pt x="2485" y="2559"/>
                    </a:lnTo>
                    <a:lnTo>
                      <a:pt x="2485" y="2559"/>
                    </a:lnTo>
                    <a:lnTo>
                      <a:pt x="2482" y="2559"/>
                    </a:lnTo>
                    <a:lnTo>
                      <a:pt x="2480" y="2559"/>
                    </a:lnTo>
                    <a:lnTo>
                      <a:pt x="2478" y="2559"/>
                    </a:lnTo>
                    <a:lnTo>
                      <a:pt x="2476" y="2557"/>
                    </a:lnTo>
                    <a:lnTo>
                      <a:pt x="2474" y="2557"/>
                    </a:lnTo>
                    <a:lnTo>
                      <a:pt x="2472" y="2559"/>
                    </a:lnTo>
                    <a:lnTo>
                      <a:pt x="2472" y="2557"/>
                    </a:lnTo>
                    <a:lnTo>
                      <a:pt x="2472" y="2557"/>
                    </a:lnTo>
                    <a:lnTo>
                      <a:pt x="2472" y="2555"/>
                    </a:lnTo>
                    <a:lnTo>
                      <a:pt x="2472" y="2555"/>
                    </a:lnTo>
                    <a:lnTo>
                      <a:pt x="2472" y="2555"/>
                    </a:lnTo>
                    <a:lnTo>
                      <a:pt x="2469" y="2553"/>
                    </a:lnTo>
                    <a:lnTo>
                      <a:pt x="2467" y="2553"/>
                    </a:lnTo>
                    <a:lnTo>
                      <a:pt x="2467" y="2555"/>
                    </a:lnTo>
                    <a:lnTo>
                      <a:pt x="2467" y="2553"/>
                    </a:lnTo>
                    <a:lnTo>
                      <a:pt x="2465" y="2555"/>
                    </a:lnTo>
                    <a:lnTo>
                      <a:pt x="2463" y="2555"/>
                    </a:lnTo>
                    <a:lnTo>
                      <a:pt x="2461" y="2555"/>
                    </a:lnTo>
                    <a:lnTo>
                      <a:pt x="2459" y="2557"/>
                    </a:lnTo>
                    <a:lnTo>
                      <a:pt x="2459" y="2557"/>
                    </a:lnTo>
                    <a:lnTo>
                      <a:pt x="2459" y="2559"/>
                    </a:lnTo>
                    <a:lnTo>
                      <a:pt x="2457" y="2559"/>
                    </a:lnTo>
                    <a:lnTo>
                      <a:pt x="2457" y="2561"/>
                    </a:lnTo>
                    <a:lnTo>
                      <a:pt x="2459" y="2561"/>
                    </a:lnTo>
                    <a:lnTo>
                      <a:pt x="2459" y="2563"/>
                    </a:lnTo>
                    <a:lnTo>
                      <a:pt x="2461" y="2563"/>
                    </a:lnTo>
                    <a:lnTo>
                      <a:pt x="2461" y="2565"/>
                    </a:lnTo>
                    <a:lnTo>
                      <a:pt x="2461" y="2565"/>
                    </a:lnTo>
                    <a:lnTo>
                      <a:pt x="2461" y="2567"/>
                    </a:lnTo>
                    <a:lnTo>
                      <a:pt x="2461" y="2567"/>
                    </a:lnTo>
                    <a:lnTo>
                      <a:pt x="2463" y="2569"/>
                    </a:lnTo>
                    <a:lnTo>
                      <a:pt x="2463" y="2571"/>
                    </a:lnTo>
                    <a:lnTo>
                      <a:pt x="2463" y="2571"/>
                    </a:lnTo>
                    <a:lnTo>
                      <a:pt x="2461" y="2571"/>
                    </a:lnTo>
                    <a:lnTo>
                      <a:pt x="2461" y="2571"/>
                    </a:lnTo>
                    <a:lnTo>
                      <a:pt x="2461" y="2573"/>
                    </a:lnTo>
                    <a:lnTo>
                      <a:pt x="2461" y="2571"/>
                    </a:lnTo>
                    <a:lnTo>
                      <a:pt x="2463" y="2573"/>
                    </a:lnTo>
                    <a:lnTo>
                      <a:pt x="2463" y="2573"/>
                    </a:lnTo>
                    <a:lnTo>
                      <a:pt x="2463" y="2575"/>
                    </a:lnTo>
                    <a:lnTo>
                      <a:pt x="2463" y="2575"/>
                    </a:lnTo>
                    <a:lnTo>
                      <a:pt x="2463" y="2575"/>
                    </a:lnTo>
                    <a:lnTo>
                      <a:pt x="2461" y="2573"/>
                    </a:lnTo>
                    <a:lnTo>
                      <a:pt x="2461" y="2573"/>
                    </a:lnTo>
                    <a:lnTo>
                      <a:pt x="2459" y="2573"/>
                    </a:lnTo>
                    <a:lnTo>
                      <a:pt x="2457" y="2573"/>
                    </a:lnTo>
                    <a:lnTo>
                      <a:pt x="2454" y="2573"/>
                    </a:lnTo>
                    <a:lnTo>
                      <a:pt x="2452" y="2573"/>
                    </a:lnTo>
                    <a:lnTo>
                      <a:pt x="2452" y="2573"/>
                    </a:lnTo>
                    <a:lnTo>
                      <a:pt x="2450" y="2573"/>
                    </a:lnTo>
                    <a:lnTo>
                      <a:pt x="2448" y="2571"/>
                    </a:lnTo>
                    <a:lnTo>
                      <a:pt x="2448" y="2569"/>
                    </a:lnTo>
                    <a:lnTo>
                      <a:pt x="2446" y="2569"/>
                    </a:lnTo>
                    <a:lnTo>
                      <a:pt x="2446" y="2569"/>
                    </a:lnTo>
                    <a:lnTo>
                      <a:pt x="2446" y="2569"/>
                    </a:lnTo>
                    <a:lnTo>
                      <a:pt x="2448" y="2567"/>
                    </a:lnTo>
                    <a:lnTo>
                      <a:pt x="2446" y="2565"/>
                    </a:lnTo>
                    <a:lnTo>
                      <a:pt x="2448" y="2565"/>
                    </a:lnTo>
                    <a:lnTo>
                      <a:pt x="2448" y="2563"/>
                    </a:lnTo>
                    <a:lnTo>
                      <a:pt x="2448" y="2563"/>
                    </a:lnTo>
                    <a:lnTo>
                      <a:pt x="2448" y="2561"/>
                    </a:lnTo>
                    <a:lnTo>
                      <a:pt x="2448" y="2559"/>
                    </a:lnTo>
                    <a:lnTo>
                      <a:pt x="2448" y="2557"/>
                    </a:lnTo>
                    <a:lnTo>
                      <a:pt x="2448" y="2555"/>
                    </a:lnTo>
                    <a:lnTo>
                      <a:pt x="2448" y="2553"/>
                    </a:lnTo>
                    <a:lnTo>
                      <a:pt x="2448" y="2551"/>
                    </a:lnTo>
                    <a:lnTo>
                      <a:pt x="2448" y="2549"/>
                    </a:lnTo>
                    <a:lnTo>
                      <a:pt x="2448" y="2547"/>
                    </a:lnTo>
                    <a:lnTo>
                      <a:pt x="2448" y="2545"/>
                    </a:lnTo>
                    <a:lnTo>
                      <a:pt x="2448" y="2545"/>
                    </a:lnTo>
                    <a:lnTo>
                      <a:pt x="2446" y="2543"/>
                    </a:lnTo>
                    <a:lnTo>
                      <a:pt x="2446" y="2541"/>
                    </a:lnTo>
                    <a:lnTo>
                      <a:pt x="2446" y="2539"/>
                    </a:lnTo>
                    <a:lnTo>
                      <a:pt x="2446" y="2537"/>
                    </a:lnTo>
                    <a:lnTo>
                      <a:pt x="2444" y="2535"/>
                    </a:lnTo>
                    <a:lnTo>
                      <a:pt x="2444" y="2533"/>
                    </a:lnTo>
                    <a:lnTo>
                      <a:pt x="2444" y="2531"/>
                    </a:lnTo>
                    <a:lnTo>
                      <a:pt x="2442" y="2529"/>
                    </a:lnTo>
                    <a:lnTo>
                      <a:pt x="2442" y="2529"/>
                    </a:lnTo>
                    <a:lnTo>
                      <a:pt x="2442" y="2527"/>
                    </a:lnTo>
                    <a:lnTo>
                      <a:pt x="2439" y="2525"/>
                    </a:lnTo>
                    <a:lnTo>
                      <a:pt x="2439" y="2523"/>
                    </a:lnTo>
                    <a:lnTo>
                      <a:pt x="2439" y="2521"/>
                    </a:lnTo>
                    <a:lnTo>
                      <a:pt x="2437" y="2519"/>
                    </a:lnTo>
                    <a:lnTo>
                      <a:pt x="2437" y="2517"/>
                    </a:lnTo>
                    <a:lnTo>
                      <a:pt x="2435" y="2517"/>
                    </a:lnTo>
                    <a:lnTo>
                      <a:pt x="2435" y="2515"/>
                    </a:lnTo>
                    <a:lnTo>
                      <a:pt x="2433" y="2513"/>
                    </a:lnTo>
                    <a:lnTo>
                      <a:pt x="2433" y="2511"/>
                    </a:lnTo>
                    <a:lnTo>
                      <a:pt x="2431" y="2509"/>
                    </a:lnTo>
                    <a:lnTo>
                      <a:pt x="2431" y="2509"/>
                    </a:lnTo>
                    <a:lnTo>
                      <a:pt x="2429" y="2507"/>
                    </a:lnTo>
                    <a:lnTo>
                      <a:pt x="2429" y="2505"/>
                    </a:lnTo>
                    <a:lnTo>
                      <a:pt x="2427" y="2503"/>
                    </a:lnTo>
                    <a:lnTo>
                      <a:pt x="2427" y="2503"/>
                    </a:lnTo>
                    <a:lnTo>
                      <a:pt x="2424" y="2501"/>
                    </a:lnTo>
                    <a:lnTo>
                      <a:pt x="2424" y="2499"/>
                    </a:lnTo>
                    <a:lnTo>
                      <a:pt x="2422" y="2497"/>
                    </a:lnTo>
                    <a:lnTo>
                      <a:pt x="2422" y="2497"/>
                    </a:lnTo>
                    <a:lnTo>
                      <a:pt x="2420" y="2495"/>
                    </a:lnTo>
                    <a:lnTo>
                      <a:pt x="2418" y="2493"/>
                    </a:lnTo>
                    <a:lnTo>
                      <a:pt x="2418" y="2493"/>
                    </a:lnTo>
                    <a:lnTo>
                      <a:pt x="2416" y="2491"/>
                    </a:lnTo>
                    <a:lnTo>
                      <a:pt x="2414" y="2489"/>
                    </a:lnTo>
                    <a:lnTo>
                      <a:pt x="2414" y="2489"/>
                    </a:lnTo>
                    <a:lnTo>
                      <a:pt x="2411" y="2487"/>
                    </a:lnTo>
                    <a:lnTo>
                      <a:pt x="2411" y="2485"/>
                    </a:lnTo>
                    <a:lnTo>
                      <a:pt x="2409" y="2485"/>
                    </a:lnTo>
                    <a:lnTo>
                      <a:pt x="2407" y="2483"/>
                    </a:lnTo>
                    <a:lnTo>
                      <a:pt x="2405" y="2481"/>
                    </a:lnTo>
                    <a:lnTo>
                      <a:pt x="2405" y="2481"/>
                    </a:lnTo>
                    <a:lnTo>
                      <a:pt x="2403" y="2481"/>
                    </a:lnTo>
                    <a:lnTo>
                      <a:pt x="2401" y="2479"/>
                    </a:lnTo>
                    <a:lnTo>
                      <a:pt x="2403" y="2479"/>
                    </a:lnTo>
                    <a:lnTo>
                      <a:pt x="2403" y="2477"/>
                    </a:lnTo>
                    <a:lnTo>
                      <a:pt x="2405" y="2477"/>
                    </a:lnTo>
                    <a:lnTo>
                      <a:pt x="2405" y="2475"/>
                    </a:lnTo>
                    <a:lnTo>
                      <a:pt x="2407" y="2473"/>
                    </a:lnTo>
                    <a:lnTo>
                      <a:pt x="2405" y="2473"/>
                    </a:lnTo>
                    <a:lnTo>
                      <a:pt x="2405" y="2475"/>
                    </a:lnTo>
                    <a:lnTo>
                      <a:pt x="2403" y="2477"/>
                    </a:lnTo>
                    <a:lnTo>
                      <a:pt x="2401" y="2477"/>
                    </a:lnTo>
                    <a:lnTo>
                      <a:pt x="2401" y="2479"/>
                    </a:lnTo>
                    <a:lnTo>
                      <a:pt x="2401" y="2477"/>
                    </a:lnTo>
                    <a:lnTo>
                      <a:pt x="2401" y="2475"/>
                    </a:lnTo>
                    <a:lnTo>
                      <a:pt x="2399" y="2473"/>
                    </a:lnTo>
                    <a:lnTo>
                      <a:pt x="2399" y="2471"/>
                    </a:lnTo>
                    <a:lnTo>
                      <a:pt x="2399" y="2469"/>
                    </a:lnTo>
                    <a:lnTo>
                      <a:pt x="2399" y="2467"/>
                    </a:lnTo>
                    <a:lnTo>
                      <a:pt x="2396" y="2465"/>
                    </a:lnTo>
                    <a:lnTo>
                      <a:pt x="2396" y="2465"/>
                    </a:lnTo>
                    <a:lnTo>
                      <a:pt x="2396" y="2463"/>
                    </a:lnTo>
                    <a:lnTo>
                      <a:pt x="2394" y="2461"/>
                    </a:lnTo>
                    <a:lnTo>
                      <a:pt x="2394" y="2459"/>
                    </a:lnTo>
                    <a:lnTo>
                      <a:pt x="2394" y="2457"/>
                    </a:lnTo>
                    <a:lnTo>
                      <a:pt x="2392" y="2455"/>
                    </a:lnTo>
                    <a:lnTo>
                      <a:pt x="2392" y="2453"/>
                    </a:lnTo>
                    <a:lnTo>
                      <a:pt x="2392" y="2453"/>
                    </a:lnTo>
                    <a:lnTo>
                      <a:pt x="2390" y="2451"/>
                    </a:lnTo>
                    <a:lnTo>
                      <a:pt x="2390" y="2449"/>
                    </a:lnTo>
                    <a:lnTo>
                      <a:pt x="2388" y="2447"/>
                    </a:lnTo>
                    <a:lnTo>
                      <a:pt x="2388" y="2447"/>
                    </a:lnTo>
                    <a:lnTo>
                      <a:pt x="2388" y="2445"/>
                    </a:lnTo>
                    <a:lnTo>
                      <a:pt x="2386" y="2445"/>
                    </a:lnTo>
                    <a:lnTo>
                      <a:pt x="2384" y="2443"/>
                    </a:lnTo>
                    <a:lnTo>
                      <a:pt x="2384" y="2441"/>
                    </a:lnTo>
                    <a:lnTo>
                      <a:pt x="2381" y="2439"/>
                    </a:lnTo>
                    <a:lnTo>
                      <a:pt x="2381" y="2439"/>
                    </a:lnTo>
                    <a:lnTo>
                      <a:pt x="2379" y="2437"/>
                    </a:lnTo>
                    <a:lnTo>
                      <a:pt x="2379" y="2435"/>
                    </a:lnTo>
                    <a:lnTo>
                      <a:pt x="2377" y="2433"/>
                    </a:lnTo>
                    <a:lnTo>
                      <a:pt x="2377" y="2433"/>
                    </a:lnTo>
                    <a:lnTo>
                      <a:pt x="2375" y="2431"/>
                    </a:lnTo>
                    <a:lnTo>
                      <a:pt x="2375" y="2429"/>
                    </a:lnTo>
                    <a:lnTo>
                      <a:pt x="2373" y="2427"/>
                    </a:lnTo>
                    <a:lnTo>
                      <a:pt x="2371" y="2427"/>
                    </a:lnTo>
                    <a:lnTo>
                      <a:pt x="2371" y="2425"/>
                    </a:lnTo>
                    <a:lnTo>
                      <a:pt x="2369" y="2423"/>
                    </a:lnTo>
                    <a:lnTo>
                      <a:pt x="2369" y="2421"/>
                    </a:lnTo>
                    <a:lnTo>
                      <a:pt x="2366" y="2419"/>
                    </a:lnTo>
                    <a:lnTo>
                      <a:pt x="2366" y="2419"/>
                    </a:lnTo>
                    <a:lnTo>
                      <a:pt x="2364" y="2417"/>
                    </a:lnTo>
                    <a:lnTo>
                      <a:pt x="2364" y="2415"/>
                    </a:lnTo>
                    <a:lnTo>
                      <a:pt x="2362" y="2415"/>
                    </a:lnTo>
                    <a:lnTo>
                      <a:pt x="2360" y="2413"/>
                    </a:lnTo>
                    <a:lnTo>
                      <a:pt x="2360" y="2411"/>
                    </a:lnTo>
                    <a:lnTo>
                      <a:pt x="2358" y="2411"/>
                    </a:lnTo>
                    <a:lnTo>
                      <a:pt x="2356" y="2409"/>
                    </a:lnTo>
                    <a:lnTo>
                      <a:pt x="2356" y="2407"/>
                    </a:lnTo>
                    <a:lnTo>
                      <a:pt x="2354" y="2407"/>
                    </a:lnTo>
                    <a:lnTo>
                      <a:pt x="2351" y="2405"/>
                    </a:lnTo>
                    <a:lnTo>
                      <a:pt x="2351" y="2405"/>
                    </a:lnTo>
                    <a:lnTo>
                      <a:pt x="2349" y="2403"/>
                    </a:lnTo>
                    <a:lnTo>
                      <a:pt x="2347" y="2401"/>
                    </a:lnTo>
                    <a:lnTo>
                      <a:pt x="2345" y="2401"/>
                    </a:lnTo>
                    <a:lnTo>
                      <a:pt x="2345" y="2399"/>
                    </a:lnTo>
                    <a:lnTo>
                      <a:pt x="2343" y="2399"/>
                    </a:lnTo>
                    <a:lnTo>
                      <a:pt x="2341" y="2397"/>
                    </a:lnTo>
                    <a:lnTo>
                      <a:pt x="2341" y="2397"/>
                    </a:lnTo>
                    <a:lnTo>
                      <a:pt x="2338" y="2395"/>
                    </a:lnTo>
                    <a:lnTo>
                      <a:pt x="2336" y="2395"/>
                    </a:lnTo>
                    <a:lnTo>
                      <a:pt x="2336" y="2393"/>
                    </a:lnTo>
                    <a:lnTo>
                      <a:pt x="2334" y="2391"/>
                    </a:lnTo>
                    <a:lnTo>
                      <a:pt x="2332" y="2391"/>
                    </a:lnTo>
                    <a:lnTo>
                      <a:pt x="2330" y="2389"/>
                    </a:lnTo>
                    <a:lnTo>
                      <a:pt x="2328" y="2389"/>
                    </a:lnTo>
                    <a:lnTo>
                      <a:pt x="2328" y="2387"/>
                    </a:lnTo>
                    <a:lnTo>
                      <a:pt x="2326" y="2387"/>
                    </a:lnTo>
                    <a:lnTo>
                      <a:pt x="2323" y="2387"/>
                    </a:lnTo>
                    <a:lnTo>
                      <a:pt x="2321" y="2387"/>
                    </a:lnTo>
                    <a:lnTo>
                      <a:pt x="2321" y="2387"/>
                    </a:lnTo>
                    <a:lnTo>
                      <a:pt x="2319" y="2389"/>
                    </a:lnTo>
                    <a:lnTo>
                      <a:pt x="2319" y="2389"/>
                    </a:lnTo>
                    <a:lnTo>
                      <a:pt x="2317" y="2389"/>
                    </a:lnTo>
                    <a:lnTo>
                      <a:pt x="2315" y="2391"/>
                    </a:lnTo>
                    <a:lnTo>
                      <a:pt x="2313" y="2389"/>
                    </a:lnTo>
                    <a:lnTo>
                      <a:pt x="2313" y="2389"/>
                    </a:lnTo>
                    <a:lnTo>
                      <a:pt x="2311" y="2389"/>
                    </a:lnTo>
                    <a:lnTo>
                      <a:pt x="2311" y="2387"/>
                    </a:lnTo>
                    <a:lnTo>
                      <a:pt x="2308" y="2387"/>
                    </a:lnTo>
                    <a:lnTo>
                      <a:pt x="2306" y="2385"/>
                    </a:lnTo>
                    <a:lnTo>
                      <a:pt x="2304" y="2385"/>
                    </a:lnTo>
                    <a:lnTo>
                      <a:pt x="2302" y="2385"/>
                    </a:lnTo>
                    <a:lnTo>
                      <a:pt x="2300" y="2385"/>
                    </a:lnTo>
                    <a:lnTo>
                      <a:pt x="2298" y="2385"/>
                    </a:lnTo>
                    <a:lnTo>
                      <a:pt x="2296" y="2385"/>
                    </a:lnTo>
                    <a:lnTo>
                      <a:pt x="2293" y="2385"/>
                    </a:lnTo>
                    <a:lnTo>
                      <a:pt x="2293" y="2385"/>
                    </a:lnTo>
                    <a:lnTo>
                      <a:pt x="2291" y="2387"/>
                    </a:lnTo>
                    <a:lnTo>
                      <a:pt x="2289" y="2387"/>
                    </a:lnTo>
                    <a:lnTo>
                      <a:pt x="2291" y="2389"/>
                    </a:lnTo>
                    <a:lnTo>
                      <a:pt x="2291" y="2389"/>
                    </a:lnTo>
                    <a:lnTo>
                      <a:pt x="2289" y="2389"/>
                    </a:lnTo>
                    <a:lnTo>
                      <a:pt x="2287" y="2389"/>
                    </a:lnTo>
                    <a:lnTo>
                      <a:pt x="2285" y="2389"/>
                    </a:lnTo>
                    <a:lnTo>
                      <a:pt x="2285" y="2391"/>
                    </a:lnTo>
                    <a:lnTo>
                      <a:pt x="2283" y="2391"/>
                    </a:lnTo>
                    <a:lnTo>
                      <a:pt x="2280" y="2393"/>
                    </a:lnTo>
                    <a:lnTo>
                      <a:pt x="2278" y="2393"/>
                    </a:lnTo>
                    <a:lnTo>
                      <a:pt x="2278" y="2395"/>
                    </a:lnTo>
                    <a:lnTo>
                      <a:pt x="2278" y="2397"/>
                    </a:lnTo>
                    <a:lnTo>
                      <a:pt x="2278" y="2397"/>
                    </a:lnTo>
                    <a:lnTo>
                      <a:pt x="2276" y="2399"/>
                    </a:lnTo>
                    <a:lnTo>
                      <a:pt x="2278" y="2401"/>
                    </a:lnTo>
                    <a:lnTo>
                      <a:pt x="2278" y="2403"/>
                    </a:lnTo>
                    <a:lnTo>
                      <a:pt x="2278" y="2403"/>
                    </a:lnTo>
                    <a:lnTo>
                      <a:pt x="2278" y="2405"/>
                    </a:lnTo>
                    <a:lnTo>
                      <a:pt x="2280" y="2405"/>
                    </a:lnTo>
                    <a:lnTo>
                      <a:pt x="2280" y="2405"/>
                    </a:lnTo>
                    <a:lnTo>
                      <a:pt x="2283" y="2405"/>
                    </a:lnTo>
                    <a:lnTo>
                      <a:pt x="2285" y="2407"/>
                    </a:lnTo>
                    <a:lnTo>
                      <a:pt x="2285" y="2407"/>
                    </a:lnTo>
                    <a:lnTo>
                      <a:pt x="2285" y="2407"/>
                    </a:lnTo>
                    <a:lnTo>
                      <a:pt x="2283" y="2407"/>
                    </a:lnTo>
                    <a:lnTo>
                      <a:pt x="2280" y="2409"/>
                    </a:lnTo>
                    <a:lnTo>
                      <a:pt x="2278" y="2409"/>
                    </a:lnTo>
                    <a:lnTo>
                      <a:pt x="2278" y="2409"/>
                    </a:lnTo>
                    <a:lnTo>
                      <a:pt x="2278" y="2407"/>
                    </a:lnTo>
                    <a:lnTo>
                      <a:pt x="2276" y="2407"/>
                    </a:lnTo>
                    <a:lnTo>
                      <a:pt x="2274" y="2407"/>
                    </a:lnTo>
                    <a:lnTo>
                      <a:pt x="2272" y="2407"/>
                    </a:lnTo>
                    <a:lnTo>
                      <a:pt x="2272" y="2409"/>
                    </a:lnTo>
                    <a:lnTo>
                      <a:pt x="2270" y="2407"/>
                    </a:lnTo>
                    <a:lnTo>
                      <a:pt x="2270" y="2407"/>
                    </a:lnTo>
                    <a:lnTo>
                      <a:pt x="2268" y="2405"/>
                    </a:lnTo>
                    <a:lnTo>
                      <a:pt x="2268" y="2405"/>
                    </a:lnTo>
                    <a:lnTo>
                      <a:pt x="2265" y="2405"/>
                    </a:lnTo>
                    <a:lnTo>
                      <a:pt x="2265" y="2403"/>
                    </a:lnTo>
                    <a:lnTo>
                      <a:pt x="2263" y="2403"/>
                    </a:lnTo>
                    <a:lnTo>
                      <a:pt x="2261" y="2401"/>
                    </a:lnTo>
                    <a:lnTo>
                      <a:pt x="2259" y="2401"/>
                    </a:lnTo>
                    <a:lnTo>
                      <a:pt x="2259" y="2403"/>
                    </a:lnTo>
                    <a:lnTo>
                      <a:pt x="2257" y="2403"/>
                    </a:lnTo>
                    <a:lnTo>
                      <a:pt x="2255" y="2403"/>
                    </a:lnTo>
                    <a:lnTo>
                      <a:pt x="2255" y="2401"/>
                    </a:lnTo>
                    <a:lnTo>
                      <a:pt x="2255" y="2399"/>
                    </a:lnTo>
                    <a:lnTo>
                      <a:pt x="2253" y="2399"/>
                    </a:lnTo>
                    <a:lnTo>
                      <a:pt x="2250" y="2397"/>
                    </a:lnTo>
                    <a:lnTo>
                      <a:pt x="2248" y="2397"/>
                    </a:lnTo>
                    <a:lnTo>
                      <a:pt x="2248" y="2397"/>
                    </a:lnTo>
                    <a:lnTo>
                      <a:pt x="2246" y="2397"/>
                    </a:lnTo>
                    <a:lnTo>
                      <a:pt x="2244" y="2397"/>
                    </a:lnTo>
                    <a:lnTo>
                      <a:pt x="2244" y="2395"/>
                    </a:lnTo>
                    <a:lnTo>
                      <a:pt x="2242" y="2397"/>
                    </a:lnTo>
                    <a:lnTo>
                      <a:pt x="2242" y="2395"/>
                    </a:lnTo>
                    <a:lnTo>
                      <a:pt x="2240" y="2393"/>
                    </a:lnTo>
                    <a:lnTo>
                      <a:pt x="2238" y="2393"/>
                    </a:lnTo>
                    <a:lnTo>
                      <a:pt x="2235" y="2391"/>
                    </a:lnTo>
                    <a:lnTo>
                      <a:pt x="2235" y="2391"/>
                    </a:lnTo>
                    <a:lnTo>
                      <a:pt x="2233" y="2389"/>
                    </a:lnTo>
                    <a:lnTo>
                      <a:pt x="2231" y="2391"/>
                    </a:lnTo>
                    <a:lnTo>
                      <a:pt x="2231" y="2389"/>
                    </a:lnTo>
                    <a:lnTo>
                      <a:pt x="2229" y="2387"/>
                    </a:lnTo>
                    <a:lnTo>
                      <a:pt x="2227" y="2387"/>
                    </a:lnTo>
                    <a:lnTo>
                      <a:pt x="2225" y="2385"/>
                    </a:lnTo>
                    <a:lnTo>
                      <a:pt x="2223" y="2385"/>
                    </a:lnTo>
                    <a:lnTo>
                      <a:pt x="2223" y="2385"/>
                    </a:lnTo>
                    <a:lnTo>
                      <a:pt x="2220" y="2383"/>
                    </a:lnTo>
                    <a:lnTo>
                      <a:pt x="2218" y="2383"/>
                    </a:lnTo>
                    <a:lnTo>
                      <a:pt x="2216" y="2383"/>
                    </a:lnTo>
                    <a:lnTo>
                      <a:pt x="2214" y="2381"/>
                    </a:lnTo>
                    <a:lnTo>
                      <a:pt x="2214" y="2381"/>
                    </a:lnTo>
                    <a:lnTo>
                      <a:pt x="2212" y="2381"/>
                    </a:lnTo>
                    <a:lnTo>
                      <a:pt x="2210" y="2379"/>
                    </a:lnTo>
                    <a:lnTo>
                      <a:pt x="2207" y="2379"/>
                    </a:lnTo>
                    <a:lnTo>
                      <a:pt x="2205" y="2379"/>
                    </a:lnTo>
                    <a:lnTo>
                      <a:pt x="2203" y="2377"/>
                    </a:lnTo>
                    <a:lnTo>
                      <a:pt x="2201" y="2377"/>
                    </a:lnTo>
                    <a:lnTo>
                      <a:pt x="2199" y="2377"/>
                    </a:lnTo>
                    <a:lnTo>
                      <a:pt x="2199" y="2377"/>
                    </a:lnTo>
                    <a:lnTo>
                      <a:pt x="2197" y="2377"/>
                    </a:lnTo>
                    <a:lnTo>
                      <a:pt x="2195" y="2377"/>
                    </a:lnTo>
                    <a:lnTo>
                      <a:pt x="2192" y="2375"/>
                    </a:lnTo>
                    <a:lnTo>
                      <a:pt x="2190" y="2375"/>
                    </a:lnTo>
                    <a:lnTo>
                      <a:pt x="2188" y="2375"/>
                    </a:lnTo>
                    <a:lnTo>
                      <a:pt x="2186" y="2375"/>
                    </a:lnTo>
                    <a:lnTo>
                      <a:pt x="2184" y="2375"/>
                    </a:lnTo>
                    <a:lnTo>
                      <a:pt x="2182" y="2375"/>
                    </a:lnTo>
                    <a:lnTo>
                      <a:pt x="2180" y="2375"/>
                    </a:lnTo>
                    <a:lnTo>
                      <a:pt x="2177" y="2375"/>
                    </a:lnTo>
                    <a:lnTo>
                      <a:pt x="2175" y="2375"/>
                    </a:lnTo>
                    <a:lnTo>
                      <a:pt x="2175" y="2377"/>
                    </a:lnTo>
                    <a:lnTo>
                      <a:pt x="2173" y="2379"/>
                    </a:lnTo>
                    <a:lnTo>
                      <a:pt x="2173" y="2379"/>
                    </a:lnTo>
                    <a:lnTo>
                      <a:pt x="2171" y="2381"/>
                    </a:lnTo>
                    <a:lnTo>
                      <a:pt x="2171" y="2381"/>
                    </a:lnTo>
                    <a:lnTo>
                      <a:pt x="2169" y="2381"/>
                    </a:lnTo>
                    <a:lnTo>
                      <a:pt x="2167" y="2381"/>
                    </a:lnTo>
                    <a:lnTo>
                      <a:pt x="2165" y="2381"/>
                    </a:lnTo>
                    <a:lnTo>
                      <a:pt x="2162" y="2381"/>
                    </a:lnTo>
                    <a:lnTo>
                      <a:pt x="2160" y="2381"/>
                    </a:lnTo>
                    <a:lnTo>
                      <a:pt x="2158" y="2381"/>
                    </a:lnTo>
                    <a:lnTo>
                      <a:pt x="2156" y="2381"/>
                    </a:lnTo>
                    <a:lnTo>
                      <a:pt x="2156" y="2383"/>
                    </a:lnTo>
                    <a:lnTo>
                      <a:pt x="2154" y="2383"/>
                    </a:lnTo>
                    <a:lnTo>
                      <a:pt x="2152" y="2383"/>
                    </a:lnTo>
                    <a:lnTo>
                      <a:pt x="2149" y="2383"/>
                    </a:lnTo>
                    <a:lnTo>
                      <a:pt x="2147" y="2385"/>
                    </a:lnTo>
                    <a:lnTo>
                      <a:pt x="2145" y="2385"/>
                    </a:lnTo>
                    <a:lnTo>
                      <a:pt x="2143" y="2385"/>
                    </a:lnTo>
                    <a:lnTo>
                      <a:pt x="2143" y="2387"/>
                    </a:lnTo>
                    <a:lnTo>
                      <a:pt x="2141" y="2387"/>
                    </a:lnTo>
                    <a:lnTo>
                      <a:pt x="2139" y="2389"/>
                    </a:lnTo>
                    <a:lnTo>
                      <a:pt x="2137" y="2389"/>
                    </a:lnTo>
                    <a:lnTo>
                      <a:pt x="2137" y="2391"/>
                    </a:lnTo>
                    <a:lnTo>
                      <a:pt x="2134" y="2391"/>
                    </a:lnTo>
                    <a:lnTo>
                      <a:pt x="2132" y="2393"/>
                    </a:lnTo>
                    <a:lnTo>
                      <a:pt x="2130" y="2393"/>
                    </a:lnTo>
                    <a:lnTo>
                      <a:pt x="2130" y="2395"/>
                    </a:lnTo>
                    <a:lnTo>
                      <a:pt x="2128" y="2397"/>
                    </a:lnTo>
                    <a:lnTo>
                      <a:pt x="2126" y="2397"/>
                    </a:lnTo>
                    <a:lnTo>
                      <a:pt x="2124" y="2399"/>
                    </a:lnTo>
                    <a:lnTo>
                      <a:pt x="2124" y="2399"/>
                    </a:lnTo>
                    <a:lnTo>
                      <a:pt x="2122" y="2401"/>
                    </a:lnTo>
                    <a:lnTo>
                      <a:pt x="2122" y="2403"/>
                    </a:lnTo>
                    <a:lnTo>
                      <a:pt x="2119" y="2405"/>
                    </a:lnTo>
                    <a:lnTo>
                      <a:pt x="2119" y="2405"/>
                    </a:lnTo>
                    <a:lnTo>
                      <a:pt x="2117" y="2407"/>
                    </a:lnTo>
                    <a:lnTo>
                      <a:pt x="2117" y="2409"/>
                    </a:lnTo>
                    <a:lnTo>
                      <a:pt x="2115" y="2409"/>
                    </a:lnTo>
                    <a:lnTo>
                      <a:pt x="2113" y="2409"/>
                    </a:lnTo>
                    <a:lnTo>
                      <a:pt x="2111" y="2409"/>
                    </a:lnTo>
                    <a:lnTo>
                      <a:pt x="2109" y="2409"/>
                    </a:lnTo>
                    <a:lnTo>
                      <a:pt x="2107" y="2409"/>
                    </a:lnTo>
                    <a:lnTo>
                      <a:pt x="2104" y="2409"/>
                    </a:lnTo>
                    <a:lnTo>
                      <a:pt x="2104" y="2407"/>
                    </a:lnTo>
                    <a:lnTo>
                      <a:pt x="2102" y="2407"/>
                    </a:lnTo>
                    <a:lnTo>
                      <a:pt x="2100" y="2407"/>
                    </a:lnTo>
                    <a:lnTo>
                      <a:pt x="2100" y="2405"/>
                    </a:lnTo>
                    <a:lnTo>
                      <a:pt x="2098" y="2403"/>
                    </a:lnTo>
                    <a:lnTo>
                      <a:pt x="2098" y="2401"/>
                    </a:lnTo>
                    <a:lnTo>
                      <a:pt x="2098" y="2399"/>
                    </a:lnTo>
                    <a:lnTo>
                      <a:pt x="2098" y="2397"/>
                    </a:lnTo>
                    <a:lnTo>
                      <a:pt x="2098" y="2397"/>
                    </a:lnTo>
                    <a:lnTo>
                      <a:pt x="2096" y="2395"/>
                    </a:lnTo>
                    <a:lnTo>
                      <a:pt x="2096" y="2393"/>
                    </a:lnTo>
                    <a:lnTo>
                      <a:pt x="2096" y="2391"/>
                    </a:lnTo>
                    <a:lnTo>
                      <a:pt x="2094" y="2389"/>
                    </a:lnTo>
                    <a:lnTo>
                      <a:pt x="2094" y="2387"/>
                    </a:lnTo>
                    <a:lnTo>
                      <a:pt x="2092" y="2385"/>
                    </a:lnTo>
                    <a:lnTo>
                      <a:pt x="2092" y="2385"/>
                    </a:lnTo>
                    <a:lnTo>
                      <a:pt x="2092" y="2383"/>
                    </a:lnTo>
                    <a:lnTo>
                      <a:pt x="2089" y="2381"/>
                    </a:lnTo>
                    <a:lnTo>
                      <a:pt x="2089" y="2379"/>
                    </a:lnTo>
                    <a:lnTo>
                      <a:pt x="2087" y="2377"/>
                    </a:lnTo>
                    <a:lnTo>
                      <a:pt x="2087" y="2377"/>
                    </a:lnTo>
                    <a:lnTo>
                      <a:pt x="2085" y="2375"/>
                    </a:lnTo>
                    <a:lnTo>
                      <a:pt x="2085" y="2373"/>
                    </a:lnTo>
                    <a:lnTo>
                      <a:pt x="2083" y="2371"/>
                    </a:lnTo>
                    <a:lnTo>
                      <a:pt x="2083" y="2369"/>
                    </a:lnTo>
                    <a:lnTo>
                      <a:pt x="2081" y="2369"/>
                    </a:lnTo>
                    <a:lnTo>
                      <a:pt x="2081" y="2367"/>
                    </a:lnTo>
                    <a:lnTo>
                      <a:pt x="2079" y="2365"/>
                    </a:lnTo>
                    <a:lnTo>
                      <a:pt x="2079" y="2363"/>
                    </a:lnTo>
                    <a:lnTo>
                      <a:pt x="2076" y="2363"/>
                    </a:lnTo>
                    <a:lnTo>
                      <a:pt x="2076" y="2361"/>
                    </a:lnTo>
                    <a:lnTo>
                      <a:pt x="2074" y="2359"/>
                    </a:lnTo>
                    <a:lnTo>
                      <a:pt x="2072" y="2359"/>
                    </a:lnTo>
                    <a:lnTo>
                      <a:pt x="2072" y="2357"/>
                    </a:lnTo>
                    <a:lnTo>
                      <a:pt x="2070" y="2355"/>
                    </a:lnTo>
                    <a:lnTo>
                      <a:pt x="2068" y="2355"/>
                    </a:lnTo>
                    <a:lnTo>
                      <a:pt x="2068" y="2353"/>
                    </a:lnTo>
                    <a:lnTo>
                      <a:pt x="2066" y="2351"/>
                    </a:lnTo>
                    <a:lnTo>
                      <a:pt x="2064" y="2351"/>
                    </a:lnTo>
                    <a:lnTo>
                      <a:pt x="2061" y="2349"/>
                    </a:lnTo>
                    <a:lnTo>
                      <a:pt x="2061" y="2349"/>
                    </a:lnTo>
                    <a:lnTo>
                      <a:pt x="2059" y="2347"/>
                    </a:lnTo>
                    <a:lnTo>
                      <a:pt x="2057" y="2347"/>
                    </a:lnTo>
                    <a:lnTo>
                      <a:pt x="2055" y="2345"/>
                    </a:lnTo>
                    <a:lnTo>
                      <a:pt x="2055" y="2345"/>
                    </a:lnTo>
                    <a:lnTo>
                      <a:pt x="2053" y="2343"/>
                    </a:lnTo>
                    <a:lnTo>
                      <a:pt x="2051" y="2343"/>
                    </a:lnTo>
                    <a:lnTo>
                      <a:pt x="2051" y="2341"/>
                    </a:lnTo>
                    <a:lnTo>
                      <a:pt x="2049" y="2341"/>
                    </a:lnTo>
                    <a:lnTo>
                      <a:pt x="2046" y="2339"/>
                    </a:lnTo>
                    <a:lnTo>
                      <a:pt x="2044" y="2339"/>
                    </a:lnTo>
                    <a:lnTo>
                      <a:pt x="2042" y="2337"/>
                    </a:lnTo>
                    <a:lnTo>
                      <a:pt x="2040" y="2337"/>
                    </a:lnTo>
                    <a:lnTo>
                      <a:pt x="2040" y="2335"/>
                    </a:lnTo>
                    <a:lnTo>
                      <a:pt x="2038" y="2335"/>
                    </a:lnTo>
                    <a:lnTo>
                      <a:pt x="2036" y="2335"/>
                    </a:lnTo>
                    <a:lnTo>
                      <a:pt x="2034" y="2333"/>
                    </a:lnTo>
                    <a:lnTo>
                      <a:pt x="2031" y="2333"/>
                    </a:lnTo>
                    <a:lnTo>
                      <a:pt x="2029" y="2333"/>
                    </a:lnTo>
                    <a:lnTo>
                      <a:pt x="2027" y="2333"/>
                    </a:lnTo>
                    <a:lnTo>
                      <a:pt x="2025" y="2333"/>
                    </a:lnTo>
                    <a:lnTo>
                      <a:pt x="2023" y="2333"/>
                    </a:lnTo>
                    <a:lnTo>
                      <a:pt x="2023" y="2333"/>
                    </a:lnTo>
                    <a:lnTo>
                      <a:pt x="2021" y="2333"/>
                    </a:lnTo>
                    <a:lnTo>
                      <a:pt x="2018" y="2333"/>
                    </a:lnTo>
                    <a:lnTo>
                      <a:pt x="2016" y="2333"/>
                    </a:lnTo>
                    <a:lnTo>
                      <a:pt x="2014" y="2333"/>
                    </a:lnTo>
                    <a:lnTo>
                      <a:pt x="2012" y="2333"/>
                    </a:lnTo>
                    <a:lnTo>
                      <a:pt x="2010" y="2333"/>
                    </a:lnTo>
                    <a:lnTo>
                      <a:pt x="2008" y="2333"/>
                    </a:lnTo>
                    <a:lnTo>
                      <a:pt x="2006" y="2333"/>
                    </a:lnTo>
                    <a:lnTo>
                      <a:pt x="2006" y="2335"/>
                    </a:lnTo>
                    <a:lnTo>
                      <a:pt x="2003" y="2337"/>
                    </a:lnTo>
                    <a:lnTo>
                      <a:pt x="2003" y="2335"/>
                    </a:lnTo>
                    <a:lnTo>
                      <a:pt x="2001" y="2333"/>
                    </a:lnTo>
                    <a:lnTo>
                      <a:pt x="1999" y="2333"/>
                    </a:lnTo>
                    <a:lnTo>
                      <a:pt x="1999" y="2333"/>
                    </a:lnTo>
                    <a:lnTo>
                      <a:pt x="1997" y="2331"/>
                    </a:lnTo>
                    <a:lnTo>
                      <a:pt x="1995" y="2329"/>
                    </a:lnTo>
                    <a:lnTo>
                      <a:pt x="1995" y="2329"/>
                    </a:lnTo>
                    <a:lnTo>
                      <a:pt x="1993" y="2327"/>
                    </a:lnTo>
                    <a:lnTo>
                      <a:pt x="1991" y="2327"/>
                    </a:lnTo>
                    <a:lnTo>
                      <a:pt x="1988" y="2325"/>
                    </a:lnTo>
                    <a:lnTo>
                      <a:pt x="1986" y="2325"/>
                    </a:lnTo>
                    <a:lnTo>
                      <a:pt x="1986" y="2323"/>
                    </a:lnTo>
                    <a:lnTo>
                      <a:pt x="1984" y="2323"/>
                    </a:lnTo>
                    <a:lnTo>
                      <a:pt x="1982" y="2321"/>
                    </a:lnTo>
                    <a:lnTo>
                      <a:pt x="1980" y="2321"/>
                    </a:lnTo>
                    <a:lnTo>
                      <a:pt x="1978" y="2320"/>
                    </a:lnTo>
                    <a:lnTo>
                      <a:pt x="1978" y="2320"/>
                    </a:lnTo>
                    <a:lnTo>
                      <a:pt x="1976" y="2320"/>
                    </a:lnTo>
                    <a:lnTo>
                      <a:pt x="1973" y="2320"/>
                    </a:lnTo>
                    <a:lnTo>
                      <a:pt x="1971" y="2318"/>
                    </a:lnTo>
                    <a:lnTo>
                      <a:pt x="1969" y="2320"/>
                    </a:lnTo>
                    <a:lnTo>
                      <a:pt x="1967" y="2320"/>
                    </a:lnTo>
                    <a:lnTo>
                      <a:pt x="1965" y="2320"/>
                    </a:lnTo>
                    <a:lnTo>
                      <a:pt x="1963" y="2320"/>
                    </a:lnTo>
                    <a:lnTo>
                      <a:pt x="1961" y="2321"/>
                    </a:lnTo>
                    <a:lnTo>
                      <a:pt x="1961" y="2321"/>
                    </a:lnTo>
                    <a:lnTo>
                      <a:pt x="1958" y="2323"/>
                    </a:lnTo>
                    <a:lnTo>
                      <a:pt x="1961" y="2323"/>
                    </a:lnTo>
                    <a:lnTo>
                      <a:pt x="1961" y="2323"/>
                    </a:lnTo>
                    <a:lnTo>
                      <a:pt x="1958" y="2323"/>
                    </a:lnTo>
                    <a:lnTo>
                      <a:pt x="1956" y="2323"/>
                    </a:lnTo>
                    <a:lnTo>
                      <a:pt x="1954" y="2321"/>
                    </a:lnTo>
                    <a:lnTo>
                      <a:pt x="1954" y="2321"/>
                    </a:lnTo>
                    <a:lnTo>
                      <a:pt x="1954" y="2320"/>
                    </a:lnTo>
                    <a:lnTo>
                      <a:pt x="1952" y="2318"/>
                    </a:lnTo>
                    <a:lnTo>
                      <a:pt x="1952" y="2316"/>
                    </a:lnTo>
                    <a:lnTo>
                      <a:pt x="1950" y="2314"/>
                    </a:lnTo>
                    <a:lnTo>
                      <a:pt x="1950" y="2314"/>
                    </a:lnTo>
                    <a:lnTo>
                      <a:pt x="1948" y="2312"/>
                    </a:lnTo>
                    <a:lnTo>
                      <a:pt x="1948" y="2310"/>
                    </a:lnTo>
                    <a:lnTo>
                      <a:pt x="1945" y="2308"/>
                    </a:lnTo>
                    <a:lnTo>
                      <a:pt x="1943" y="2308"/>
                    </a:lnTo>
                    <a:lnTo>
                      <a:pt x="1943" y="2306"/>
                    </a:lnTo>
                    <a:lnTo>
                      <a:pt x="1943" y="2304"/>
                    </a:lnTo>
                    <a:lnTo>
                      <a:pt x="1941" y="2302"/>
                    </a:lnTo>
                    <a:lnTo>
                      <a:pt x="1941" y="2300"/>
                    </a:lnTo>
                    <a:lnTo>
                      <a:pt x="1939" y="2300"/>
                    </a:lnTo>
                    <a:lnTo>
                      <a:pt x="1939" y="2298"/>
                    </a:lnTo>
                    <a:lnTo>
                      <a:pt x="1937" y="2296"/>
                    </a:lnTo>
                    <a:lnTo>
                      <a:pt x="1937" y="2294"/>
                    </a:lnTo>
                    <a:lnTo>
                      <a:pt x="1935" y="2294"/>
                    </a:lnTo>
                    <a:lnTo>
                      <a:pt x="1935" y="2292"/>
                    </a:lnTo>
                    <a:lnTo>
                      <a:pt x="1933" y="2290"/>
                    </a:lnTo>
                    <a:lnTo>
                      <a:pt x="1933" y="2288"/>
                    </a:lnTo>
                    <a:lnTo>
                      <a:pt x="1930" y="2288"/>
                    </a:lnTo>
                    <a:lnTo>
                      <a:pt x="1928" y="2286"/>
                    </a:lnTo>
                    <a:lnTo>
                      <a:pt x="1928" y="2284"/>
                    </a:lnTo>
                    <a:lnTo>
                      <a:pt x="1926" y="2282"/>
                    </a:lnTo>
                    <a:lnTo>
                      <a:pt x="1926" y="2282"/>
                    </a:lnTo>
                    <a:lnTo>
                      <a:pt x="1924" y="2280"/>
                    </a:lnTo>
                    <a:lnTo>
                      <a:pt x="1924" y="2278"/>
                    </a:lnTo>
                    <a:lnTo>
                      <a:pt x="1922" y="2278"/>
                    </a:lnTo>
                    <a:lnTo>
                      <a:pt x="1920" y="2276"/>
                    </a:lnTo>
                    <a:lnTo>
                      <a:pt x="1920" y="2274"/>
                    </a:lnTo>
                    <a:lnTo>
                      <a:pt x="1918" y="2274"/>
                    </a:lnTo>
                    <a:lnTo>
                      <a:pt x="1915" y="2272"/>
                    </a:lnTo>
                    <a:lnTo>
                      <a:pt x="1915" y="2270"/>
                    </a:lnTo>
                    <a:lnTo>
                      <a:pt x="1913" y="2270"/>
                    </a:lnTo>
                    <a:lnTo>
                      <a:pt x="1913" y="2268"/>
                    </a:lnTo>
                    <a:lnTo>
                      <a:pt x="1911" y="2266"/>
                    </a:lnTo>
                    <a:lnTo>
                      <a:pt x="1909" y="2264"/>
                    </a:lnTo>
                    <a:lnTo>
                      <a:pt x="1909" y="2264"/>
                    </a:lnTo>
                    <a:lnTo>
                      <a:pt x="1907" y="2262"/>
                    </a:lnTo>
                    <a:lnTo>
                      <a:pt x="1905" y="2260"/>
                    </a:lnTo>
                    <a:lnTo>
                      <a:pt x="1905" y="2260"/>
                    </a:lnTo>
                    <a:lnTo>
                      <a:pt x="1903" y="2258"/>
                    </a:lnTo>
                    <a:lnTo>
                      <a:pt x="1903" y="2256"/>
                    </a:lnTo>
                    <a:lnTo>
                      <a:pt x="1900" y="2256"/>
                    </a:lnTo>
                    <a:lnTo>
                      <a:pt x="1898" y="2254"/>
                    </a:lnTo>
                    <a:lnTo>
                      <a:pt x="1898" y="2252"/>
                    </a:lnTo>
                    <a:lnTo>
                      <a:pt x="1896" y="2252"/>
                    </a:lnTo>
                    <a:lnTo>
                      <a:pt x="1894" y="2250"/>
                    </a:lnTo>
                    <a:lnTo>
                      <a:pt x="1894" y="2248"/>
                    </a:lnTo>
                    <a:lnTo>
                      <a:pt x="1892" y="2248"/>
                    </a:lnTo>
                    <a:lnTo>
                      <a:pt x="1892" y="2246"/>
                    </a:lnTo>
                    <a:lnTo>
                      <a:pt x="1890" y="2244"/>
                    </a:lnTo>
                    <a:lnTo>
                      <a:pt x="1887" y="2244"/>
                    </a:lnTo>
                    <a:lnTo>
                      <a:pt x="1885" y="2242"/>
                    </a:lnTo>
                    <a:lnTo>
                      <a:pt x="1885" y="2240"/>
                    </a:lnTo>
                    <a:lnTo>
                      <a:pt x="1883" y="2240"/>
                    </a:lnTo>
                    <a:lnTo>
                      <a:pt x="1881" y="2238"/>
                    </a:lnTo>
                    <a:lnTo>
                      <a:pt x="1881" y="2238"/>
                    </a:lnTo>
                    <a:lnTo>
                      <a:pt x="1879" y="2236"/>
                    </a:lnTo>
                    <a:lnTo>
                      <a:pt x="1877" y="2234"/>
                    </a:lnTo>
                    <a:lnTo>
                      <a:pt x="1877" y="2234"/>
                    </a:lnTo>
                    <a:lnTo>
                      <a:pt x="1875" y="2232"/>
                    </a:lnTo>
                    <a:lnTo>
                      <a:pt x="1872" y="2230"/>
                    </a:lnTo>
                    <a:lnTo>
                      <a:pt x="1870" y="2230"/>
                    </a:lnTo>
                    <a:lnTo>
                      <a:pt x="1870" y="2228"/>
                    </a:lnTo>
                    <a:lnTo>
                      <a:pt x="1868" y="2228"/>
                    </a:lnTo>
                    <a:lnTo>
                      <a:pt x="1866" y="2226"/>
                    </a:lnTo>
                    <a:lnTo>
                      <a:pt x="1864" y="2226"/>
                    </a:lnTo>
                    <a:lnTo>
                      <a:pt x="1864" y="2224"/>
                    </a:lnTo>
                    <a:lnTo>
                      <a:pt x="1862" y="2224"/>
                    </a:lnTo>
                    <a:lnTo>
                      <a:pt x="1860" y="2222"/>
                    </a:lnTo>
                    <a:lnTo>
                      <a:pt x="1857" y="2222"/>
                    </a:lnTo>
                    <a:lnTo>
                      <a:pt x="1855" y="2220"/>
                    </a:lnTo>
                    <a:lnTo>
                      <a:pt x="1855" y="2220"/>
                    </a:lnTo>
                    <a:lnTo>
                      <a:pt x="1853" y="2218"/>
                    </a:lnTo>
                    <a:lnTo>
                      <a:pt x="1851" y="2218"/>
                    </a:lnTo>
                    <a:lnTo>
                      <a:pt x="1849" y="2218"/>
                    </a:lnTo>
                    <a:lnTo>
                      <a:pt x="1847" y="2216"/>
                    </a:lnTo>
                    <a:lnTo>
                      <a:pt x="1845" y="2216"/>
                    </a:lnTo>
                    <a:lnTo>
                      <a:pt x="1845" y="2214"/>
                    </a:lnTo>
                    <a:lnTo>
                      <a:pt x="1842" y="2214"/>
                    </a:lnTo>
                    <a:lnTo>
                      <a:pt x="1840" y="2214"/>
                    </a:lnTo>
                    <a:lnTo>
                      <a:pt x="1838" y="2212"/>
                    </a:lnTo>
                    <a:lnTo>
                      <a:pt x="1836" y="2212"/>
                    </a:lnTo>
                    <a:lnTo>
                      <a:pt x="1834" y="2210"/>
                    </a:lnTo>
                    <a:lnTo>
                      <a:pt x="1834" y="2210"/>
                    </a:lnTo>
                    <a:lnTo>
                      <a:pt x="1832" y="2210"/>
                    </a:lnTo>
                    <a:lnTo>
                      <a:pt x="1830" y="2208"/>
                    </a:lnTo>
                    <a:lnTo>
                      <a:pt x="1827" y="2208"/>
                    </a:lnTo>
                    <a:lnTo>
                      <a:pt x="1825" y="2208"/>
                    </a:lnTo>
                    <a:lnTo>
                      <a:pt x="1823" y="2208"/>
                    </a:lnTo>
                    <a:lnTo>
                      <a:pt x="1821" y="2208"/>
                    </a:lnTo>
                    <a:lnTo>
                      <a:pt x="1823" y="2206"/>
                    </a:lnTo>
                    <a:lnTo>
                      <a:pt x="1825" y="2206"/>
                    </a:lnTo>
                    <a:lnTo>
                      <a:pt x="1827" y="2206"/>
                    </a:lnTo>
                    <a:lnTo>
                      <a:pt x="1830" y="2204"/>
                    </a:lnTo>
                    <a:lnTo>
                      <a:pt x="1827" y="2204"/>
                    </a:lnTo>
                    <a:lnTo>
                      <a:pt x="1825" y="2206"/>
                    </a:lnTo>
                    <a:lnTo>
                      <a:pt x="1823" y="2206"/>
                    </a:lnTo>
                    <a:lnTo>
                      <a:pt x="1821" y="2206"/>
                    </a:lnTo>
                    <a:lnTo>
                      <a:pt x="1819" y="2206"/>
                    </a:lnTo>
                    <a:lnTo>
                      <a:pt x="1819" y="2206"/>
                    </a:lnTo>
                    <a:lnTo>
                      <a:pt x="1819" y="2204"/>
                    </a:lnTo>
                    <a:lnTo>
                      <a:pt x="1819" y="2204"/>
                    </a:lnTo>
                    <a:lnTo>
                      <a:pt x="1819" y="2202"/>
                    </a:lnTo>
                    <a:lnTo>
                      <a:pt x="1819" y="2200"/>
                    </a:lnTo>
                    <a:lnTo>
                      <a:pt x="1819" y="2198"/>
                    </a:lnTo>
                    <a:lnTo>
                      <a:pt x="1817" y="2196"/>
                    </a:lnTo>
                    <a:lnTo>
                      <a:pt x="1817" y="2194"/>
                    </a:lnTo>
                    <a:lnTo>
                      <a:pt x="1817" y="2192"/>
                    </a:lnTo>
                    <a:lnTo>
                      <a:pt x="1817" y="2190"/>
                    </a:lnTo>
                    <a:lnTo>
                      <a:pt x="1817" y="2188"/>
                    </a:lnTo>
                    <a:lnTo>
                      <a:pt x="1817" y="2188"/>
                    </a:lnTo>
                    <a:lnTo>
                      <a:pt x="1817" y="2186"/>
                    </a:lnTo>
                    <a:lnTo>
                      <a:pt x="1814" y="2184"/>
                    </a:lnTo>
                    <a:lnTo>
                      <a:pt x="1814" y="2182"/>
                    </a:lnTo>
                    <a:lnTo>
                      <a:pt x="1814" y="2180"/>
                    </a:lnTo>
                    <a:lnTo>
                      <a:pt x="1814" y="2178"/>
                    </a:lnTo>
                    <a:lnTo>
                      <a:pt x="1812" y="2176"/>
                    </a:lnTo>
                    <a:lnTo>
                      <a:pt x="1812" y="2174"/>
                    </a:lnTo>
                    <a:lnTo>
                      <a:pt x="1812" y="2172"/>
                    </a:lnTo>
                    <a:lnTo>
                      <a:pt x="1810" y="2170"/>
                    </a:lnTo>
                    <a:lnTo>
                      <a:pt x="1810" y="2170"/>
                    </a:lnTo>
                    <a:lnTo>
                      <a:pt x="1812" y="2172"/>
                    </a:lnTo>
                    <a:lnTo>
                      <a:pt x="1814" y="2174"/>
                    </a:lnTo>
                    <a:lnTo>
                      <a:pt x="1814" y="2176"/>
                    </a:lnTo>
                    <a:lnTo>
                      <a:pt x="1814" y="2174"/>
                    </a:lnTo>
                    <a:lnTo>
                      <a:pt x="1814" y="2172"/>
                    </a:lnTo>
                    <a:lnTo>
                      <a:pt x="1812" y="2172"/>
                    </a:lnTo>
                    <a:lnTo>
                      <a:pt x="1810" y="2170"/>
                    </a:lnTo>
                    <a:lnTo>
                      <a:pt x="1810" y="2168"/>
                    </a:lnTo>
                    <a:lnTo>
                      <a:pt x="1808" y="2168"/>
                    </a:lnTo>
                    <a:lnTo>
                      <a:pt x="1808" y="2166"/>
                    </a:lnTo>
                    <a:lnTo>
                      <a:pt x="1808" y="2164"/>
                    </a:lnTo>
                    <a:lnTo>
                      <a:pt x="1806" y="2162"/>
                    </a:lnTo>
                    <a:lnTo>
                      <a:pt x="1806" y="2160"/>
                    </a:lnTo>
                    <a:lnTo>
                      <a:pt x="1804" y="2158"/>
                    </a:lnTo>
                    <a:lnTo>
                      <a:pt x="1804" y="2156"/>
                    </a:lnTo>
                    <a:lnTo>
                      <a:pt x="1804" y="2156"/>
                    </a:lnTo>
                    <a:lnTo>
                      <a:pt x="1802" y="2154"/>
                    </a:lnTo>
                    <a:lnTo>
                      <a:pt x="1802" y="2152"/>
                    </a:lnTo>
                    <a:lnTo>
                      <a:pt x="1799" y="2150"/>
                    </a:lnTo>
                    <a:lnTo>
                      <a:pt x="1799" y="2148"/>
                    </a:lnTo>
                    <a:lnTo>
                      <a:pt x="1797" y="2148"/>
                    </a:lnTo>
                    <a:lnTo>
                      <a:pt x="1797" y="2146"/>
                    </a:lnTo>
                    <a:lnTo>
                      <a:pt x="1795" y="2144"/>
                    </a:lnTo>
                    <a:lnTo>
                      <a:pt x="1795" y="2142"/>
                    </a:lnTo>
                    <a:lnTo>
                      <a:pt x="1793" y="2142"/>
                    </a:lnTo>
                    <a:lnTo>
                      <a:pt x="1793" y="2140"/>
                    </a:lnTo>
                    <a:lnTo>
                      <a:pt x="1791" y="2138"/>
                    </a:lnTo>
                    <a:lnTo>
                      <a:pt x="1789" y="2136"/>
                    </a:lnTo>
                    <a:lnTo>
                      <a:pt x="1789" y="2136"/>
                    </a:lnTo>
                    <a:lnTo>
                      <a:pt x="1787" y="2134"/>
                    </a:lnTo>
                    <a:lnTo>
                      <a:pt x="1784" y="2134"/>
                    </a:lnTo>
                    <a:lnTo>
                      <a:pt x="1782" y="2132"/>
                    </a:lnTo>
                    <a:lnTo>
                      <a:pt x="1782" y="2130"/>
                    </a:lnTo>
                    <a:lnTo>
                      <a:pt x="1780" y="2130"/>
                    </a:lnTo>
                    <a:lnTo>
                      <a:pt x="1778" y="2130"/>
                    </a:lnTo>
                    <a:lnTo>
                      <a:pt x="1776" y="2128"/>
                    </a:lnTo>
                    <a:lnTo>
                      <a:pt x="1774" y="2128"/>
                    </a:lnTo>
                    <a:lnTo>
                      <a:pt x="1772" y="2128"/>
                    </a:lnTo>
                    <a:lnTo>
                      <a:pt x="1772" y="2128"/>
                    </a:lnTo>
                    <a:lnTo>
                      <a:pt x="1769" y="2126"/>
                    </a:lnTo>
                    <a:lnTo>
                      <a:pt x="1767" y="2124"/>
                    </a:lnTo>
                    <a:lnTo>
                      <a:pt x="1767" y="2124"/>
                    </a:lnTo>
                    <a:lnTo>
                      <a:pt x="1765" y="2122"/>
                    </a:lnTo>
                    <a:lnTo>
                      <a:pt x="1763" y="2122"/>
                    </a:lnTo>
                    <a:lnTo>
                      <a:pt x="1761" y="2122"/>
                    </a:lnTo>
                    <a:lnTo>
                      <a:pt x="1759" y="2120"/>
                    </a:lnTo>
                    <a:lnTo>
                      <a:pt x="1756" y="2120"/>
                    </a:lnTo>
                    <a:lnTo>
                      <a:pt x="1756" y="2120"/>
                    </a:lnTo>
                    <a:lnTo>
                      <a:pt x="1754" y="2118"/>
                    </a:lnTo>
                    <a:lnTo>
                      <a:pt x="1754" y="2116"/>
                    </a:lnTo>
                    <a:lnTo>
                      <a:pt x="1752" y="2114"/>
                    </a:lnTo>
                    <a:lnTo>
                      <a:pt x="1752" y="2112"/>
                    </a:lnTo>
                    <a:lnTo>
                      <a:pt x="1750" y="2112"/>
                    </a:lnTo>
                    <a:lnTo>
                      <a:pt x="1750" y="2110"/>
                    </a:lnTo>
                    <a:lnTo>
                      <a:pt x="1748" y="2108"/>
                    </a:lnTo>
                    <a:lnTo>
                      <a:pt x="1746" y="2108"/>
                    </a:lnTo>
                    <a:lnTo>
                      <a:pt x="1744" y="2106"/>
                    </a:lnTo>
                    <a:lnTo>
                      <a:pt x="1741" y="2106"/>
                    </a:lnTo>
                    <a:lnTo>
                      <a:pt x="1741" y="2106"/>
                    </a:lnTo>
                    <a:lnTo>
                      <a:pt x="1739" y="2106"/>
                    </a:lnTo>
                    <a:lnTo>
                      <a:pt x="1737" y="2104"/>
                    </a:lnTo>
                    <a:lnTo>
                      <a:pt x="1735" y="2104"/>
                    </a:lnTo>
                    <a:lnTo>
                      <a:pt x="1733" y="2104"/>
                    </a:lnTo>
                    <a:lnTo>
                      <a:pt x="1731" y="2102"/>
                    </a:lnTo>
                    <a:lnTo>
                      <a:pt x="1731" y="2102"/>
                    </a:lnTo>
                    <a:lnTo>
                      <a:pt x="1731" y="2100"/>
                    </a:lnTo>
                    <a:lnTo>
                      <a:pt x="1729" y="2098"/>
                    </a:lnTo>
                    <a:lnTo>
                      <a:pt x="1726" y="2096"/>
                    </a:lnTo>
                    <a:lnTo>
                      <a:pt x="1726" y="2096"/>
                    </a:lnTo>
                    <a:lnTo>
                      <a:pt x="1724" y="2094"/>
                    </a:lnTo>
                    <a:lnTo>
                      <a:pt x="1722" y="2094"/>
                    </a:lnTo>
                    <a:lnTo>
                      <a:pt x="1720" y="2094"/>
                    </a:lnTo>
                    <a:lnTo>
                      <a:pt x="1720" y="2092"/>
                    </a:lnTo>
                    <a:lnTo>
                      <a:pt x="1718" y="2092"/>
                    </a:lnTo>
                    <a:lnTo>
                      <a:pt x="1716" y="2090"/>
                    </a:lnTo>
                    <a:lnTo>
                      <a:pt x="1714" y="2090"/>
                    </a:lnTo>
                    <a:lnTo>
                      <a:pt x="1714" y="2088"/>
                    </a:lnTo>
                    <a:lnTo>
                      <a:pt x="1711" y="2088"/>
                    </a:lnTo>
                    <a:lnTo>
                      <a:pt x="1709" y="2086"/>
                    </a:lnTo>
                    <a:lnTo>
                      <a:pt x="1707" y="2086"/>
                    </a:lnTo>
                    <a:lnTo>
                      <a:pt x="1707" y="2088"/>
                    </a:lnTo>
                    <a:lnTo>
                      <a:pt x="1705" y="2086"/>
                    </a:lnTo>
                    <a:lnTo>
                      <a:pt x="1703" y="2088"/>
                    </a:lnTo>
                    <a:lnTo>
                      <a:pt x="1701" y="2088"/>
                    </a:lnTo>
                    <a:lnTo>
                      <a:pt x="1699" y="2088"/>
                    </a:lnTo>
                    <a:lnTo>
                      <a:pt x="1696" y="2088"/>
                    </a:lnTo>
                    <a:lnTo>
                      <a:pt x="1696" y="2090"/>
                    </a:lnTo>
                    <a:lnTo>
                      <a:pt x="1694" y="2090"/>
                    </a:lnTo>
                    <a:lnTo>
                      <a:pt x="1692" y="2090"/>
                    </a:lnTo>
                    <a:lnTo>
                      <a:pt x="1690" y="2090"/>
                    </a:lnTo>
                    <a:lnTo>
                      <a:pt x="1690" y="2092"/>
                    </a:lnTo>
                    <a:lnTo>
                      <a:pt x="1688" y="2092"/>
                    </a:lnTo>
                    <a:lnTo>
                      <a:pt x="1686" y="2092"/>
                    </a:lnTo>
                    <a:lnTo>
                      <a:pt x="1683" y="2090"/>
                    </a:lnTo>
                    <a:lnTo>
                      <a:pt x="1683" y="2090"/>
                    </a:lnTo>
                    <a:lnTo>
                      <a:pt x="1683" y="2088"/>
                    </a:lnTo>
                    <a:lnTo>
                      <a:pt x="1681" y="2086"/>
                    </a:lnTo>
                    <a:lnTo>
                      <a:pt x="1679" y="2084"/>
                    </a:lnTo>
                    <a:lnTo>
                      <a:pt x="1679" y="2084"/>
                    </a:lnTo>
                    <a:lnTo>
                      <a:pt x="1679" y="2082"/>
                    </a:lnTo>
                    <a:lnTo>
                      <a:pt x="1679" y="2080"/>
                    </a:lnTo>
                    <a:lnTo>
                      <a:pt x="1677" y="2078"/>
                    </a:lnTo>
                    <a:lnTo>
                      <a:pt x="1677" y="2076"/>
                    </a:lnTo>
                    <a:lnTo>
                      <a:pt x="1675" y="2076"/>
                    </a:lnTo>
                    <a:lnTo>
                      <a:pt x="1675" y="2074"/>
                    </a:lnTo>
                    <a:lnTo>
                      <a:pt x="1675" y="2072"/>
                    </a:lnTo>
                    <a:lnTo>
                      <a:pt x="1675" y="2072"/>
                    </a:lnTo>
                    <a:lnTo>
                      <a:pt x="1673" y="2070"/>
                    </a:lnTo>
                    <a:lnTo>
                      <a:pt x="1673" y="2068"/>
                    </a:lnTo>
                    <a:lnTo>
                      <a:pt x="1671" y="2068"/>
                    </a:lnTo>
                    <a:lnTo>
                      <a:pt x="1668" y="2068"/>
                    </a:lnTo>
                    <a:lnTo>
                      <a:pt x="1666" y="2066"/>
                    </a:lnTo>
                    <a:lnTo>
                      <a:pt x="1666" y="2066"/>
                    </a:lnTo>
                    <a:lnTo>
                      <a:pt x="1666" y="2066"/>
                    </a:lnTo>
                    <a:lnTo>
                      <a:pt x="1668" y="2068"/>
                    </a:lnTo>
                    <a:lnTo>
                      <a:pt x="1668" y="2066"/>
                    </a:lnTo>
                    <a:lnTo>
                      <a:pt x="1668" y="2066"/>
                    </a:lnTo>
                    <a:lnTo>
                      <a:pt x="1668" y="2066"/>
                    </a:lnTo>
                    <a:lnTo>
                      <a:pt x="1666" y="2066"/>
                    </a:lnTo>
                    <a:lnTo>
                      <a:pt x="1666" y="2064"/>
                    </a:lnTo>
                    <a:lnTo>
                      <a:pt x="1666" y="2064"/>
                    </a:lnTo>
                    <a:lnTo>
                      <a:pt x="1666" y="2062"/>
                    </a:lnTo>
                    <a:lnTo>
                      <a:pt x="1666" y="2060"/>
                    </a:lnTo>
                    <a:lnTo>
                      <a:pt x="1664" y="2060"/>
                    </a:lnTo>
                    <a:lnTo>
                      <a:pt x="1664" y="2058"/>
                    </a:lnTo>
                    <a:lnTo>
                      <a:pt x="1662" y="2058"/>
                    </a:lnTo>
                    <a:lnTo>
                      <a:pt x="1662" y="2056"/>
                    </a:lnTo>
                    <a:lnTo>
                      <a:pt x="1660" y="2054"/>
                    </a:lnTo>
                    <a:lnTo>
                      <a:pt x="1660" y="2054"/>
                    </a:lnTo>
                    <a:lnTo>
                      <a:pt x="1658" y="2054"/>
                    </a:lnTo>
                    <a:lnTo>
                      <a:pt x="1658" y="2052"/>
                    </a:lnTo>
                    <a:lnTo>
                      <a:pt x="1656" y="2050"/>
                    </a:lnTo>
                    <a:lnTo>
                      <a:pt x="1656" y="2050"/>
                    </a:lnTo>
                    <a:lnTo>
                      <a:pt x="1653" y="2048"/>
                    </a:lnTo>
                    <a:lnTo>
                      <a:pt x="1653" y="2048"/>
                    </a:lnTo>
                    <a:lnTo>
                      <a:pt x="1653" y="2046"/>
                    </a:lnTo>
                    <a:lnTo>
                      <a:pt x="1653" y="2044"/>
                    </a:lnTo>
                    <a:lnTo>
                      <a:pt x="1651" y="2042"/>
                    </a:lnTo>
                    <a:lnTo>
                      <a:pt x="1649" y="2040"/>
                    </a:lnTo>
                    <a:lnTo>
                      <a:pt x="1649" y="2040"/>
                    </a:lnTo>
                    <a:lnTo>
                      <a:pt x="1649" y="2038"/>
                    </a:lnTo>
                    <a:lnTo>
                      <a:pt x="1651" y="2036"/>
                    </a:lnTo>
                    <a:lnTo>
                      <a:pt x="1651" y="2034"/>
                    </a:lnTo>
                    <a:lnTo>
                      <a:pt x="1651" y="2034"/>
                    </a:lnTo>
                    <a:lnTo>
                      <a:pt x="1649" y="2032"/>
                    </a:lnTo>
                    <a:lnTo>
                      <a:pt x="1647" y="2030"/>
                    </a:lnTo>
                    <a:lnTo>
                      <a:pt x="1647" y="2030"/>
                    </a:lnTo>
                    <a:lnTo>
                      <a:pt x="1645" y="2028"/>
                    </a:lnTo>
                    <a:lnTo>
                      <a:pt x="1645" y="2026"/>
                    </a:lnTo>
                    <a:lnTo>
                      <a:pt x="1643" y="2024"/>
                    </a:lnTo>
                    <a:lnTo>
                      <a:pt x="1643" y="2024"/>
                    </a:lnTo>
                    <a:lnTo>
                      <a:pt x="1643" y="2022"/>
                    </a:lnTo>
                    <a:lnTo>
                      <a:pt x="1641" y="2020"/>
                    </a:lnTo>
                    <a:lnTo>
                      <a:pt x="1641" y="2018"/>
                    </a:lnTo>
                    <a:lnTo>
                      <a:pt x="1641" y="2016"/>
                    </a:lnTo>
                    <a:lnTo>
                      <a:pt x="1641" y="2014"/>
                    </a:lnTo>
                    <a:lnTo>
                      <a:pt x="1638" y="2014"/>
                    </a:lnTo>
                    <a:lnTo>
                      <a:pt x="1638" y="2012"/>
                    </a:lnTo>
                    <a:lnTo>
                      <a:pt x="1636" y="2010"/>
                    </a:lnTo>
                    <a:lnTo>
                      <a:pt x="1636" y="2008"/>
                    </a:lnTo>
                    <a:lnTo>
                      <a:pt x="1634" y="2006"/>
                    </a:lnTo>
                    <a:lnTo>
                      <a:pt x="1632" y="2006"/>
                    </a:lnTo>
                    <a:lnTo>
                      <a:pt x="1632" y="2004"/>
                    </a:lnTo>
                    <a:lnTo>
                      <a:pt x="1630" y="2004"/>
                    </a:lnTo>
                    <a:lnTo>
                      <a:pt x="1630" y="2002"/>
                    </a:lnTo>
                    <a:lnTo>
                      <a:pt x="1628" y="2000"/>
                    </a:lnTo>
                    <a:lnTo>
                      <a:pt x="1628" y="1998"/>
                    </a:lnTo>
                    <a:lnTo>
                      <a:pt x="1625" y="1996"/>
                    </a:lnTo>
                    <a:lnTo>
                      <a:pt x="1625" y="1996"/>
                    </a:lnTo>
                    <a:lnTo>
                      <a:pt x="1623" y="1994"/>
                    </a:lnTo>
                    <a:lnTo>
                      <a:pt x="1623" y="1992"/>
                    </a:lnTo>
                    <a:lnTo>
                      <a:pt x="1621" y="1990"/>
                    </a:lnTo>
                    <a:lnTo>
                      <a:pt x="1619" y="1990"/>
                    </a:lnTo>
                    <a:lnTo>
                      <a:pt x="1619" y="1988"/>
                    </a:lnTo>
                    <a:lnTo>
                      <a:pt x="1617" y="1986"/>
                    </a:lnTo>
                    <a:lnTo>
                      <a:pt x="1617" y="1986"/>
                    </a:lnTo>
                    <a:lnTo>
                      <a:pt x="1615" y="1984"/>
                    </a:lnTo>
                    <a:lnTo>
                      <a:pt x="1613" y="1984"/>
                    </a:lnTo>
                    <a:lnTo>
                      <a:pt x="1610" y="1982"/>
                    </a:lnTo>
                    <a:lnTo>
                      <a:pt x="1610" y="1980"/>
                    </a:lnTo>
                    <a:lnTo>
                      <a:pt x="1608" y="1980"/>
                    </a:lnTo>
                    <a:lnTo>
                      <a:pt x="1606" y="1980"/>
                    </a:lnTo>
                    <a:lnTo>
                      <a:pt x="1604" y="1978"/>
                    </a:lnTo>
                    <a:lnTo>
                      <a:pt x="1602" y="1978"/>
                    </a:lnTo>
                    <a:lnTo>
                      <a:pt x="1602" y="1976"/>
                    </a:lnTo>
                    <a:lnTo>
                      <a:pt x="1600" y="1974"/>
                    </a:lnTo>
                    <a:lnTo>
                      <a:pt x="1598" y="1974"/>
                    </a:lnTo>
                    <a:lnTo>
                      <a:pt x="1598" y="1972"/>
                    </a:lnTo>
                    <a:lnTo>
                      <a:pt x="1595" y="1972"/>
                    </a:lnTo>
                    <a:lnTo>
                      <a:pt x="1593" y="1970"/>
                    </a:lnTo>
                    <a:lnTo>
                      <a:pt x="1591" y="1970"/>
                    </a:lnTo>
                    <a:lnTo>
                      <a:pt x="1591" y="1968"/>
                    </a:lnTo>
                    <a:lnTo>
                      <a:pt x="1589" y="1966"/>
                    </a:lnTo>
                    <a:lnTo>
                      <a:pt x="1587" y="1966"/>
                    </a:lnTo>
                    <a:lnTo>
                      <a:pt x="1585" y="1966"/>
                    </a:lnTo>
                    <a:lnTo>
                      <a:pt x="1583" y="1964"/>
                    </a:lnTo>
                    <a:lnTo>
                      <a:pt x="1583" y="1964"/>
                    </a:lnTo>
                    <a:lnTo>
                      <a:pt x="1580" y="1963"/>
                    </a:lnTo>
                    <a:lnTo>
                      <a:pt x="1578" y="1963"/>
                    </a:lnTo>
                    <a:lnTo>
                      <a:pt x="1576" y="1963"/>
                    </a:lnTo>
                    <a:lnTo>
                      <a:pt x="1574" y="1961"/>
                    </a:lnTo>
                    <a:lnTo>
                      <a:pt x="1572" y="1961"/>
                    </a:lnTo>
                    <a:lnTo>
                      <a:pt x="1572" y="1959"/>
                    </a:lnTo>
                    <a:lnTo>
                      <a:pt x="1570" y="1959"/>
                    </a:lnTo>
                    <a:lnTo>
                      <a:pt x="1568" y="1959"/>
                    </a:lnTo>
                    <a:lnTo>
                      <a:pt x="1565" y="1957"/>
                    </a:lnTo>
                    <a:lnTo>
                      <a:pt x="1563" y="1957"/>
                    </a:lnTo>
                    <a:lnTo>
                      <a:pt x="1561" y="1955"/>
                    </a:lnTo>
                    <a:lnTo>
                      <a:pt x="1559" y="1955"/>
                    </a:lnTo>
                    <a:lnTo>
                      <a:pt x="1559" y="1955"/>
                    </a:lnTo>
                    <a:lnTo>
                      <a:pt x="1557" y="1953"/>
                    </a:lnTo>
                    <a:lnTo>
                      <a:pt x="1552" y="1953"/>
                    </a:lnTo>
                    <a:lnTo>
                      <a:pt x="1550" y="1951"/>
                    </a:lnTo>
                    <a:lnTo>
                      <a:pt x="1548" y="1951"/>
                    </a:lnTo>
                    <a:lnTo>
                      <a:pt x="1548" y="1951"/>
                    </a:lnTo>
                    <a:lnTo>
                      <a:pt x="1546" y="1951"/>
                    </a:lnTo>
                    <a:lnTo>
                      <a:pt x="1544" y="1949"/>
                    </a:lnTo>
                    <a:lnTo>
                      <a:pt x="1542" y="1949"/>
                    </a:lnTo>
                    <a:lnTo>
                      <a:pt x="1540" y="1949"/>
                    </a:lnTo>
                    <a:lnTo>
                      <a:pt x="1537" y="1947"/>
                    </a:lnTo>
                    <a:lnTo>
                      <a:pt x="1535" y="1947"/>
                    </a:lnTo>
                    <a:lnTo>
                      <a:pt x="1533" y="1947"/>
                    </a:lnTo>
                    <a:lnTo>
                      <a:pt x="1531" y="1947"/>
                    </a:lnTo>
                    <a:lnTo>
                      <a:pt x="1531" y="1945"/>
                    </a:lnTo>
                    <a:lnTo>
                      <a:pt x="1529" y="1945"/>
                    </a:lnTo>
                    <a:lnTo>
                      <a:pt x="1527" y="1945"/>
                    </a:lnTo>
                    <a:lnTo>
                      <a:pt x="1525" y="1945"/>
                    </a:lnTo>
                    <a:lnTo>
                      <a:pt x="1522" y="1945"/>
                    </a:lnTo>
                    <a:lnTo>
                      <a:pt x="1520" y="1943"/>
                    </a:lnTo>
                    <a:lnTo>
                      <a:pt x="1518" y="1943"/>
                    </a:lnTo>
                    <a:lnTo>
                      <a:pt x="1516" y="1943"/>
                    </a:lnTo>
                    <a:lnTo>
                      <a:pt x="1514" y="1943"/>
                    </a:lnTo>
                    <a:lnTo>
                      <a:pt x="1512" y="1943"/>
                    </a:lnTo>
                    <a:lnTo>
                      <a:pt x="1510" y="1943"/>
                    </a:lnTo>
                    <a:lnTo>
                      <a:pt x="1507" y="1943"/>
                    </a:lnTo>
                    <a:lnTo>
                      <a:pt x="1507" y="1941"/>
                    </a:lnTo>
                    <a:lnTo>
                      <a:pt x="1505" y="1941"/>
                    </a:lnTo>
                    <a:lnTo>
                      <a:pt x="1503" y="1941"/>
                    </a:lnTo>
                    <a:lnTo>
                      <a:pt x="1501" y="1941"/>
                    </a:lnTo>
                    <a:lnTo>
                      <a:pt x="1499" y="1943"/>
                    </a:lnTo>
                    <a:lnTo>
                      <a:pt x="1499" y="1941"/>
                    </a:lnTo>
                    <a:lnTo>
                      <a:pt x="1497" y="1941"/>
                    </a:lnTo>
                    <a:lnTo>
                      <a:pt x="1497" y="1939"/>
                    </a:lnTo>
                    <a:lnTo>
                      <a:pt x="1497" y="1937"/>
                    </a:lnTo>
                    <a:lnTo>
                      <a:pt x="1494" y="1937"/>
                    </a:lnTo>
                    <a:lnTo>
                      <a:pt x="1492" y="1937"/>
                    </a:lnTo>
                    <a:lnTo>
                      <a:pt x="1490" y="1937"/>
                    </a:lnTo>
                    <a:lnTo>
                      <a:pt x="1488" y="1937"/>
                    </a:lnTo>
                    <a:lnTo>
                      <a:pt x="1486" y="1937"/>
                    </a:lnTo>
                    <a:lnTo>
                      <a:pt x="1484" y="1937"/>
                    </a:lnTo>
                    <a:lnTo>
                      <a:pt x="1482" y="1937"/>
                    </a:lnTo>
                    <a:lnTo>
                      <a:pt x="1479" y="1939"/>
                    </a:lnTo>
                    <a:lnTo>
                      <a:pt x="1479" y="1939"/>
                    </a:lnTo>
                    <a:lnTo>
                      <a:pt x="1477" y="1939"/>
                    </a:lnTo>
                    <a:lnTo>
                      <a:pt x="1475" y="1941"/>
                    </a:lnTo>
                    <a:lnTo>
                      <a:pt x="1473" y="1941"/>
                    </a:lnTo>
                    <a:lnTo>
                      <a:pt x="1473" y="1945"/>
                    </a:lnTo>
                    <a:lnTo>
                      <a:pt x="1473" y="1945"/>
                    </a:lnTo>
                    <a:lnTo>
                      <a:pt x="1473" y="1947"/>
                    </a:lnTo>
                    <a:lnTo>
                      <a:pt x="1473" y="1947"/>
                    </a:lnTo>
                    <a:lnTo>
                      <a:pt x="1473" y="1949"/>
                    </a:lnTo>
                    <a:lnTo>
                      <a:pt x="1473" y="1949"/>
                    </a:lnTo>
                    <a:lnTo>
                      <a:pt x="1473" y="1949"/>
                    </a:lnTo>
                    <a:lnTo>
                      <a:pt x="1475" y="1951"/>
                    </a:lnTo>
                    <a:lnTo>
                      <a:pt x="1473" y="1951"/>
                    </a:lnTo>
                    <a:lnTo>
                      <a:pt x="1471" y="1951"/>
                    </a:lnTo>
                    <a:lnTo>
                      <a:pt x="1471" y="1953"/>
                    </a:lnTo>
                    <a:lnTo>
                      <a:pt x="1469" y="1953"/>
                    </a:lnTo>
                    <a:lnTo>
                      <a:pt x="1467" y="1955"/>
                    </a:lnTo>
                    <a:lnTo>
                      <a:pt x="1467" y="1957"/>
                    </a:lnTo>
                    <a:lnTo>
                      <a:pt x="1467" y="1957"/>
                    </a:lnTo>
                    <a:lnTo>
                      <a:pt x="1467" y="1959"/>
                    </a:lnTo>
                    <a:lnTo>
                      <a:pt x="1467" y="1961"/>
                    </a:lnTo>
                    <a:lnTo>
                      <a:pt x="1464" y="1961"/>
                    </a:lnTo>
                    <a:lnTo>
                      <a:pt x="1464" y="1959"/>
                    </a:lnTo>
                    <a:lnTo>
                      <a:pt x="1464" y="1959"/>
                    </a:lnTo>
                    <a:lnTo>
                      <a:pt x="1462" y="1959"/>
                    </a:lnTo>
                    <a:lnTo>
                      <a:pt x="1460" y="1959"/>
                    </a:lnTo>
                    <a:lnTo>
                      <a:pt x="1458" y="1959"/>
                    </a:lnTo>
                    <a:lnTo>
                      <a:pt x="1458" y="1961"/>
                    </a:lnTo>
                    <a:lnTo>
                      <a:pt x="1456" y="1961"/>
                    </a:lnTo>
                    <a:lnTo>
                      <a:pt x="1454" y="1961"/>
                    </a:lnTo>
                    <a:lnTo>
                      <a:pt x="1454" y="1959"/>
                    </a:lnTo>
                    <a:lnTo>
                      <a:pt x="1454" y="1957"/>
                    </a:lnTo>
                    <a:lnTo>
                      <a:pt x="1452" y="1957"/>
                    </a:lnTo>
                    <a:lnTo>
                      <a:pt x="1452" y="1955"/>
                    </a:lnTo>
                    <a:lnTo>
                      <a:pt x="1449" y="1955"/>
                    </a:lnTo>
                    <a:lnTo>
                      <a:pt x="1447" y="1955"/>
                    </a:lnTo>
                    <a:lnTo>
                      <a:pt x="1447" y="1953"/>
                    </a:lnTo>
                    <a:lnTo>
                      <a:pt x="1445" y="1951"/>
                    </a:lnTo>
                    <a:lnTo>
                      <a:pt x="1445" y="1951"/>
                    </a:lnTo>
                    <a:lnTo>
                      <a:pt x="1443" y="1951"/>
                    </a:lnTo>
                    <a:lnTo>
                      <a:pt x="1441" y="1951"/>
                    </a:lnTo>
                    <a:lnTo>
                      <a:pt x="1439" y="1949"/>
                    </a:lnTo>
                    <a:lnTo>
                      <a:pt x="1439" y="1949"/>
                    </a:lnTo>
                    <a:lnTo>
                      <a:pt x="1436" y="1949"/>
                    </a:lnTo>
                    <a:lnTo>
                      <a:pt x="1436" y="1947"/>
                    </a:lnTo>
                    <a:lnTo>
                      <a:pt x="1436" y="1947"/>
                    </a:lnTo>
                    <a:lnTo>
                      <a:pt x="1436" y="1945"/>
                    </a:lnTo>
                    <a:lnTo>
                      <a:pt x="1434" y="1945"/>
                    </a:lnTo>
                    <a:lnTo>
                      <a:pt x="1434" y="1943"/>
                    </a:lnTo>
                    <a:lnTo>
                      <a:pt x="1434" y="1941"/>
                    </a:lnTo>
                    <a:lnTo>
                      <a:pt x="1434" y="1941"/>
                    </a:lnTo>
                    <a:lnTo>
                      <a:pt x="1434" y="1939"/>
                    </a:lnTo>
                    <a:lnTo>
                      <a:pt x="1432" y="1939"/>
                    </a:lnTo>
                    <a:lnTo>
                      <a:pt x="1434" y="1937"/>
                    </a:lnTo>
                    <a:lnTo>
                      <a:pt x="1432" y="1935"/>
                    </a:lnTo>
                    <a:lnTo>
                      <a:pt x="1434" y="1933"/>
                    </a:lnTo>
                    <a:lnTo>
                      <a:pt x="1434" y="1933"/>
                    </a:lnTo>
                    <a:lnTo>
                      <a:pt x="1436" y="1933"/>
                    </a:lnTo>
                    <a:lnTo>
                      <a:pt x="1436" y="1931"/>
                    </a:lnTo>
                    <a:lnTo>
                      <a:pt x="1436" y="1929"/>
                    </a:lnTo>
                    <a:lnTo>
                      <a:pt x="1436" y="1929"/>
                    </a:lnTo>
                    <a:lnTo>
                      <a:pt x="1439" y="1929"/>
                    </a:lnTo>
                    <a:lnTo>
                      <a:pt x="1439" y="1927"/>
                    </a:lnTo>
                    <a:lnTo>
                      <a:pt x="1441" y="1927"/>
                    </a:lnTo>
                    <a:lnTo>
                      <a:pt x="1441" y="1927"/>
                    </a:lnTo>
                    <a:lnTo>
                      <a:pt x="1443" y="1929"/>
                    </a:lnTo>
                    <a:lnTo>
                      <a:pt x="1443" y="1929"/>
                    </a:lnTo>
                    <a:lnTo>
                      <a:pt x="1443" y="1931"/>
                    </a:lnTo>
                    <a:lnTo>
                      <a:pt x="1445" y="1931"/>
                    </a:lnTo>
                    <a:lnTo>
                      <a:pt x="1445" y="1931"/>
                    </a:lnTo>
                    <a:lnTo>
                      <a:pt x="1447" y="1929"/>
                    </a:lnTo>
                    <a:lnTo>
                      <a:pt x="1449" y="1931"/>
                    </a:lnTo>
                    <a:lnTo>
                      <a:pt x="1449" y="1931"/>
                    </a:lnTo>
                    <a:lnTo>
                      <a:pt x="1452" y="1931"/>
                    </a:lnTo>
                    <a:lnTo>
                      <a:pt x="1452" y="1931"/>
                    </a:lnTo>
                    <a:lnTo>
                      <a:pt x="1454" y="1931"/>
                    </a:lnTo>
                    <a:lnTo>
                      <a:pt x="1456" y="1931"/>
                    </a:lnTo>
                    <a:lnTo>
                      <a:pt x="1456" y="1931"/>
                    </a:lnTo>
                    <a:lnTo>
                      <a:pt x="1458" y="1931"/>
                    </a:lnTo>
                    <a:lnTo>
                      <a:pt x="1460" y="1929"/>
                    </a:lnTo>
                    <a:lnTo>
                      <a:pt x="1460" y="1927"/>
                    </a:lnTo>
                    <a:lnTo>
                      <a:pt x="1462" y="1925"/>
                    </a:lnTo>
                    <a:lnTo>
                      <a:pt x="1462" y="1925"/>
                    </a:lnTo>
                    <a:lnTo>
                      <a:pt x="1462" y="1923"/>
                    </a:lnTo>
                    <a:lnTo>
                      <a:pt x="1464" y="1921"/>
                    </a:lnTo>
                    <a:lnTo>
                      <a:pt x="1464" y="1919"/>
                    </a:lnTo>
                    <a:lnTo>
                      <a:pt x="1464" y="1917"/>
                    </a:lnTo>
                    <a:lnTo>
                      <a:pt x="1464" y="1915"/>
                    </a:lnTo>
                    <a:lnTo>
                      <a:pt x="1467" y="1913"/>
                    </a:lnTo>
                    <a:lnTo>
                      <a:pt x="1467" y="1911"/>
                    </a:lnTo>
                    <a:lnTo>
                      <a:pt x="1467" y="1909"/>
                    </a:lnTo>
                    <a:lnTo>
                      <a:pt x="1467" y="1907"/>
                    </a:lnTo>
                    <a:lnTo>
                      <a:pt x="1467" y="1905"/>
                    </a:lnTo>
                    <a:lnTo>
                      <a:pt x="1467" y="1905"/>
                    </a:lnTo>
                    <a:lnTo>
                      <a:pt x="1467" y="1903"/>
                    </a:lnTo>
                    <a:lnTo>
                      <a:pt x="1467" y="1901"/>
                    </a:lnTo>
                    <a:lnTo>
                      <a:pt x="1467" y="1899"/>
                    </a:lnTo>
                    <a:lnTo>
                      <a:pt x="1467" y="1897"/>
                    </a:lnTo>
                    <a:lnTo>
                      <a:pt x="1464" y="1895"/>
                    </a:lnTo>
                    <a:lnTo>
                      <a:pt x="1464" y="1893"/>
                    </a:lnTo>
                    <a:lnTo>
                      <a:pt x="1464" y="1891"/>
                    </a:lnTo>
                    <a:lnTo>
                      <a:pt x="1462" y="1891"/>
                    </a:lnTo>
                    <a:lnTo>
                      <a:pt x="1462" y="1889"/>
                    </a:lnTo>
                    <a:lnTo>
                      <a:pt x="1460" y="1887"/>
                    </a:lnTo>
                    <a:lnTo>
                      <a:pt x="1460" y="1885"/>
                    </a:lnTo>
                    <a:lnTo>
                      <a:pt x="1458" y="1883"/>
                    </a:lnTo>
                    <a:lnTo>
                      <a:pt x="1456" y="1883"/>
                    </a:lnTo>
                    <a:lnTo>
                      <a:pt x="1456" y="1881"/>
                    </a:lnTo>
                    <a:lnTo>
                      <a:pt x="1456" y="1881"/>
                    </a:lnTo>
                    <a:lnTo>
                      <a:pt x="1454" y="1879"/>
                    </a:lnTo>
                    <a:lnTo>
                      <a:pt x="1454" y="1877"/>
                    </a:lnTo>
                    <a:lnTo>
                      <a:pt x="1452" y="1879"/>
                    </a:lnTo>
                    <a:lnTo>
                      <a:pt x="1449" y="1879"/>
                    </a:lnTo>
                    <a:lnTo>
                      <a:pt x="1447" y="1881"/>
                    </a:lnTo>
                    <a:lnTo>
                      <a:pt x="1447" y="1883"/>
                    </a:lnTo>
                    <a:lnTo>
                      <a:pt x="1447" y="1883"/>
                    </a:lnTo>
                    <a:lnTo>
                      <a:pt x="1445" y="1883"/>
                    </a:lnTo>
                    <a:lnTo>
                      <a:pt x="1445" y="1881"/>
                    </a:lnTo>
                    <a:lnTo>
                      <a:pt x="1443" y="1881"/>
                    </a:lnTo>
                    <a:lnTo>
                      <a:pt x="1443" y="1879"/>
                    </a:lnTo>
                    <a:lnTo>
                      <a:pt x="1441" y="1877"/>
                    </a:lnTo>
                    <a:lnTo>
                      <a:pt x="1441" y="1875"/>
                    </a:lnTo>
                    <a:lnTo>
                      <a:pt x="1439" y="1875"/>
                    </a:lnTo>
                    <a:lnTo>
                      <a:pt x="1439" y="1873"/>
                    </a:lnTo>
                    <a:lnTo>
                      <a:pt x="1436" y="1871"/>
                    </a:lnTo>
                    <a:lnTo>
                      <a:pt x="1439" y="1869"/>
                    </a:lnTo>
                    <a:lnTo>
                      <a:pt x="1436" y="1867"/>
                    </a:lnTo>
                    <a:lnTo>
                      <a:pt x="1436" y="1867"/>
                    </a:lnTo>
                    <a:lnTo>
                      <a:pt x="1436" y="1865"/>
                    </a:lnTo>
                    <a:lnTo>
                      <a:pt x="1436" y="1863"/>
                    </a:lnTo>
                    <a:lnTo>
                      <a:pt x="1434" y="1861"/>
                    </a:lnTo>
                    <a:lnTo>
                      <a:pt x="1432" y="1861"/>
                    </a:lnTo>
                    <a:lnTo>
                      <a:pt x="1432" y="1861"/>
                    </a:lnTo>
                    <a:lnTo>
                      <a:pt x="1430" y="1859"/>
                    </a:lnTo>
                    <a:lnTo>
                      <a:pt x="1430" y="1859"/>
                    </a:lnTo>
                    <a:lnTo>
                      <a:pt x="1430" y="1857"/>
                    </a:lnTo>
                    <a:lnTo>
                      <a:pt x="1430" y="1857"/>
                    </a:lnTo>
                    <a:lnTo>
                      <a:pt x="1430" y="1855"/>
                    </a:lnTo>
                    <a:lnTo>
                      <a:pt x="1430" y="1853"/>
                    </a:lnTo>
                    <a:lnTo>
                      <a:pt x="1430" y="1851"/>
                    </a:lnTo>
                    <a:lnTo>
                      <a:pt x="1428" y="1851"/>
                    </a:lnTo>
                    <a:lnTo>
                      <a:pt x="1426" y="1849"/>
                    </a:lnTo>
                    <a:lnTo>
                      <a:pt x="1424" y="1849"/>
                    </a:lnTo>
                    <a:lnTo>
                      <a:pt x="1424" y="1847"/>
                    </a:lnTo>
                    <a:lnTo>
                      <a:pt x="1421" y="1847"/>
                    </a:lnTo>
                    <a:lnTo>
                      <a:pt x="1419" y="1845"/>
                    </a:lnTo>
                    <a:lnTo>
                      <a:pt x="1417" y="1845"/>
                    </a:lnTo>
                    <a:lnTo>
                      <a:pt x="1415" y="1845"/>
                    </a:lnTo>
                    <a:lnTo>
                      <a:pt x="1413" y="1845"/>
                    </a:lnTo>
                    <a:lnTo>
                      <a:pt x="1411" y="1843"/>
                    </a:lnTo>
                    <a:lnTo>
                      <a:pt x="1409" y="1843"/>
                    </a:lnTo>
                    <a:lnTo>
                      <a:pt x="1409" y="1843"/>
                    </a:lnTo>
                    <a:lnTo>
                      <a:pt x="1406" y="1843"/>
                    </a:lnTo>
                    <a:lnTo>
                      <a:pt x="1404" y="1841"/>
                    </a:lnTo>
                    <a:lnTo>
                      <a:pt x="1404" y="1841"/>
                    </a:lnTo>
                    <a:lnTo>
                      <a:pt x="1404" y="1841"/>
                    </a:lnTo>
                    <a:lnTo>
                      <a:pt x="1402" y="1839"/>
                    </a:lnTo>
                    <a:lnTo>
                      <a:pt x="1404" y="1837"/>
                    </a:lnTo>
                    <a:lnTo>
                      <a:pt x="1402" y="1835"/>
                    </a:lnTo>
                    <a:lnTo>
                      <a:pt x="1402" y="1833"/>
                    </a:lnTo>
                    <a:lnTo>
                      <a:pt x="1402" y="1831"/>
                    </a:lnTo>
                    <a:lnTo>
                      <a:pt x="1402" y="1829"/>
                    </a:lnTo>
                    <a:lnTo>
                      <a:pt x="1400" y="1827"/>
                    </a:lnTo>
                    <a:lnTo>
                      <a:pt x="1400" y="1825"/>
                    </a:lnTo>
                    <a:lnTo>
                      <a:pt x="1400" y="1825"/>
                    </a:lnTo>
                    <a:lnTo>
                      <a:pt x="1398" y="1823"/>
                    </a:lnTo>
                    <a:lnTo>
                      <a:pt x="1398" y="1821"/>
                    </a:lnTo>
                    <a:lnTo>
                      <a:pt x="1398" y="1819"/>
                    </a:lnTo>
                    <a:lnTo>
                      <a:pt x="1396" y="1817"/>
                    </a:lnTo>
                    <a:lnTo>
                      <a:pt x="1396" y="1817"/>
                    </a:lnTo>
                    <a:lnTo>
                      <a:pt x="1394" y="1815"/>
                    </a:lnTo>
                    <a:lnTo>
                      <a:pt x="1391" y="1813"/>
                    </a:lnTo>
                    <a:lnTo>
                      <a:pt x="1391" y="1813"/>
                    </a:lnTo>
                    <a:lnTo>
                      <a:pt x="1389" y="1811"/>
                    </a:lnTo>
                    <a:lnTo>
                      <a:pt x="1387" y="1809"/>
                    </a:lnTo>
                    <a:lnTo>
                      <a:pt x="1387" y="1809"/>
                    </a:lnTo>
                    <a:lnTo>
                      <a:pt x="1385" y="1807"/>
                    </a:lnTo>
                    <a:lnTo>
                      <a:pt x="1383" y="1807"/>
                    </a:lnTo>
                    <a:lnTo>
                      <a:pt x="1381" y="1805"/>
                    </a:lnTo>
                    <a:lnTo>
                      <a:pt x="1379" y="1805"/>
                    </a:lnTo>
                    <a:lnTo>
                      <a:pt x="1379" y="1803"/>
                    </a:lnTo>
                    <a:lnTo>
                      <a:pt x="1376" y="1803"/>
                    </a:lnTo>
                    <a:lnTo>
                      <a:pt x="1374" y="1803"/>
                    </a:lnTo>
                    <a:lnTo>
                      <a:pt x="1372" y="1801"/>
                    </a:lnTo>
                    <a:lnTo>
                      <a:pt x="1370" y="1801"/>
                    </a:lnTo>
                    <a:lnTo>
                      <a:pt x="1368" y="1801"/>
                    </a:lnTo>
                    <a:lnTo>
                      <a:pt x="1366" y="1799"/>
                    </a:lnTo>
                    <a:lnTo>
                      <a:pt x="1366" y="1799"/>
                    </a:lnTo>
                    <a:lnTo>
                      <a:pt x="1363" y="1799"/>
                    </a:lnTo>
                    <a:lnTo>
                      <a:pt x="1363" y="1797"/>
                    </a:lnTo>
                    <a:lnTo>
                      <a:pt x="1361" y="1799"/>
                    </a:lnTo>
                    <a:lnTo>
                      <a:pt x="1359" y="1797"/>
                    </a:lnTo>
                    <a:lnTo>
                      <a:pt x="1357" y="1797"/>
                    </a:lnTo>
                    <a:lnTo>
                      <a:pt x="1355" y="1797"/>
                    </a:lnTo>
                    <a:lnTo>
                      <a:pt x="1355" y="1797"/>
                    </a:lnTo>
                    <a:lnTo>
                      <a:pt x="1353" y="1795"/>
                    </a:lnTo>
                    <a:lnTo>
                      <a:pt x="1351" y="1795"/>
                    </a:lnTo>
                    <a:lnTo>
                      <a:pt x="1348" y="1795"/>
                    </a:lnTo>
                    <a:lnTo>
                      <a:pt x="1346" y="1795"/>
                    </a:lnTo>
                    <a:lnTo>
                      <a:pt x="1344" y="1795"/>
                    </a:lnTo>
                    <a:lnTo>
                      <a:pt x="1342" y="1793"/>
                    </a:lnTo>
                    <a:lnTo>
                      <a:pt x="1340" y="1793"/>
                    </a:lnTo>
                    <a:lnTo>
                      <a:pt x="1338" y="1793"/>
                    </a:lnTo>
                    <a:lnTo>
                      <a:pt x="1336" y="1793"/>
                    </a:lnTo>
                    <a:lnTo>
                      <a:pt x="1336" y="1793"/>
                    </a:lnTo>
                    <a:lnTo>
                      <a:pt x="1333" y="1793"/>
                    </a:lnTo>
                    <a:lnTo>
                      <a:pt x="1331" y="1795"/>
                    </a:lnTo>
                    <a:lnTo>
                      <a:pt x="1329" y="1793"/>
                    </a:lnTo>
                    <a:lnTo>
                      <a:pt x="1329" y="1793"/>
                    </a:lnTo>
                    <a:lnTo>
                      <a:pt x="1327" y="1791"/>
                    </a:lnTo>
                    <a:lnTo>
                      <a:pt x="1327" y="1791"/>
                    </a:lnTo>
                    <a:lnTo>
                      <a:pt x="1325" y="1789"/>
                    </a:lnTo>
                    <a:lnTo>
                      <a:pt x="1323" y="1789"/>
                    </a:lnTo>
                    <a:lnTo>
                      <a:pt x="1321" y="1787"/>
                    </a:lnTo>
                    <a:lnTo>
                      <a:pt x="1321" y="1787"/>
                    </a:lnTo>
                    <a:lnTo>
                      <a:pt x="1318" y="1785"/>
                    </a:lnTo>
                    <a:lnTo>
                      <a:pt x="1316" y="1785"/>
                    </a:lnTo>
                    <a:lnTo>
                      <a:pt x="1314" y="1783"/>
                    </a:lnTo>
                    <a:lnTo>
                      <a:pt x="1314" y="1783"/>
                    </a:lnTo>
                    <a:lnTo>
                      <a:pt x="1312" y="1783"/>
                    </a:lnTo>
                    <a:lnTo>
                      <a:pt x="1312" y="1781"/>
                    </a:lnTo>
                    <a:lnTo>
                      <a:pt x="1314" y="1779"/>
                    </a:lnTo>
                    <a:lnTo>
                      <a:pt x="1312" y="1781"/>
                    </a:lnTo>
                    <a:lnTo>
                      <a:pt x="1314" y="1781"/>
                    </a:lnTo>
                    <a:lnTo>
                      <a:pt x="1314" y="1781"/>
                    </a:lnTo>
                    <a:lnTo>
                      <a:pt x="1314" y="1779"/>
                    </a:lnTo>
                    <a:lnTo>
                      <a:pt x="1316" y="1779"/>
                    </a:lnTo>
                    <a:lnTo>
                      <a:pt x="1316" y="1781"/>
                    </a:lnTo>
                    <a:lnTo>
                      <a:pt x="1318" y="1781"/>
                    </a:lnTo>
                    <a:lnTo>
                      <a:pt x="1321" y="1779"/>
                    </a:lnTo>
                    <a:lnTo>
                      <a:pt x="1323" y="1779"/>
                    </a:lnTo>
                    <a:lnTo>
                      <a:pt x="1323" y="1777"/>
                    </a:lnTo>
                    <a:lnTo>
                      <a:pt x="1325" y="1775"/>
                    </a:lnTo>
                    <a:lnTo>
                      <a:pt x="1325" y="1773"/>
                    </a:lnTo>
                    <a:lnTo>
                      <a:pt x="1325" y="1771"/>
                    </a:lnTo>
                    <a:lnTo>
                      <a:pt x="1325" y="1769"/>
                    </a:lnTo>
                    <a:lnTo>
                      <a:pt x="1327" y="1767"/>
                    </a:lnTo>
                    <a:lnTo>
                      <a:pt x="1327" y="1765"/>
                    </a:lnTo>
                    <a:lnTo>
                      <a:pt x="1327" y="1763"/>
                    </a:lnTo>
                    <a:lnTo>
                      <a:pt x="1325" y="1761"/>
                    </a:lnTo>
                    <a:lnTo>
                      <a:pt x="1327" y="1761"/>
                    </a:lnTo>
                    <a:lnTo>
                      <a:pt x="1325" y="1759"/>
                    </a:lnTo>
                    <a:lnTo>
                      <a:pt x="1325" y="1757"/>
                    </a:lnTo>
                    <a:lnTo>
                      <a:pt x="1325" y="1757"/>
                    </a:lnTo>
                    <a:lnTo>
                      <a:pt x="1325" y="1755"/>
                    </a:lnTo>
                    <a:lnTo>
                      <a:pt x="1325" y="1753"/>
                    </a:lnTo>
                    <a:lnTo>
                      <a:pt x="1327" y="1751"/>
                    </a:lnTo>
                    <a:lnTo>
                      <a:pt x="1327" y="1751"/>
                    </a:lnTo>
                    <a:lnTo>
                      <a:pt x="1327" y="1749"/>
                    </a:lnTo>
                    <a:lnTo>
                      <a:pt x="1329" y="1747"/>
                    </a:lnTo>
                    <a:lnTo>
                      <a:pt x="1329" y="1747"/>
                    </a:lnTo>
                    <a:lnTo>
                      <a:pt x="1329" y="1745"/>
                    </a:lnTo>
                    <a:lnTo>
                      <a:pt x="1329" y="1743"/>
                    </a:lnTo>
                    <a:lnTo>
                      <a:pt x="1327" y="1741"/>
                    </a:lnTo>
                    <a:lnTo>
                      <a:pt x="1327" y="1739"/>
                    </a:lnTo>
                    <a:lnTo>
                      <a:pt x="1325" y="1739"/>
                    </a:lnTo>
                    <a:lnTo>
                      <a:pt x="1325" y="1737"/>
                    </a:lnTo>
                    <a:lnTo>
                      <a:pt x="1323" y="1735"/>
                    </a:lnTo>
                    <a:lnTo>
                      <a:pt x="1321" y="1735"/>
                    </a:lnTo>
                    <a:lnTo>
                      <a:pt x="1318" y="1733"/>
                    </a:lnTo>
                    <a:lnTo>
                      <a:pt x="1318" y="1733"/>
                    </a:lnTo>
                    <a:lnTo>
                      <a:pt x="1316" y="1731"/>
                    </a:lnTo>
                    <a:lnTo>
                      <a:pt x="1314" y="1731"/>
                    </a:lnTo>
                    <a:lnTo>
                      <a:pt x="1314" y="1729"/>
                    </a:lnTo>
                    <a:lnTo>
                      <a:pt x="1312" y="1729"/>
                    </a:lnTo>
                    <a:lnTo>
                      <a:pt x="1310" y="1729"/>
                    </a:lnTo>
                    <a:lnTo>
                      <a:pt x="1308" y="1727"/>
                    </a:lnTo>
                    <a:lnTo>
                      <a:pt x="1305" y="1727"/>
                    </a:lnTo>
                    <a:lnTo>
                      <a:pt x="1305" y="1725"/>
                    </a:lnTo>
                    <a:lnTo>
                      <a:pt x="1303" y="1725"/>
                    </a:lnTo>
                    <a:lnTo>
                      <a:pt x="1301" y="1725"/>
                    </a:lnTo>
                    <a:lnTo>
                      <a:pt x="1299" y="1723"/>
                    </a:lnTo>
                    <a:lnTo>
                      <a:pt x="1297" y="1723"/>
                    </a:lnTo>
                    <a:lnTo>
                      <a:pt x="1295" y="1723"/>
                    </a:lnTo>
                    <a:lnTo>
                      <a:pt x="1293" y="1721"/>
                    </a:lnTo>
                    <a:lnTo>
                      <a:pt x="1290" y="1721"/>
                    </a:lnTo>
                    <a:lnTo>
                      <a:pt x="1288" y="1721"/>
                    </a:lnTo>
                    <a:lnTo>
                      <a:pt x="1288" y="1721"/>
                    </a:lnTo>
                    <a:lnTo>
                      <a:pt x="1286" y="1721"/>
                    </a:lnTo>
                    <a:lnTo>
                      <a:pt x="1284" y="1721"/>
                    </a:lnTo>
                    <a:lnTo>
                      <a:pt x="1282" y="1721"/>
                    </a:lnTo>
                    <a:lnTo>
                      <a:pt x="1280" y="1721"/>
                    </a:lnTo>
                    <a:lnTo>
                      <a:pt x="1278" y="1721"/>
                    </a:lnTo>
                    <a:lnTo>
                      <a:pt x="1275" y="1721"/>
                    </a:lnTo>
                    <a:lnTo>
                      <a:pt x="1273" y="1721"/>
                    </a:lnTo>
                    <a:lnTo>
                      <a:pt x="1271" y="1721"/>
                    </a:lnTo>
                    <a:lnTo>
                      <a:pt x="1269" y="1721"/>
                    </a:lnTo>
                    <a:lnTo>
                      <a:pt x="1267" y="1721"/>
                    </a:lnTo>
                    <a:lnTo>
                      <a:pt x="1265" y="1721"/>
                    </a:lnTo>
                    <a:lnTo>
                      <a:pt x="1263" y="1721"/>
                    </a:lnTo>
                    <a:lnTo>
                      <a:pt x="1260" y="1721"/>
                    </a:lnTo>
                    <a:lnTo>
                      <a:pt x="1260" y="1721"/>
                    </a:lnTo>
                    <a:lnTo>
                      <a:pt x="1258" y="1721"/>
                    </a:lnTo>
                    <a:lnTo>
                      <a:pt x="1256" y="1723"/>
                    </a:lnTo>
                    <a:lnTo>
                      <a:pt x="1254" y="1723"/>
                    </a:lnTo>
                    <a:lnTo>
                      <a:pt x="1252" y="1723"/>
                    </a:lnTo>
                    <a:lnTo>
                      <a:pt x="1250" y="1725"/>
                    </a:lnTo>
                    <a:lnTo>
                      <a:pt x="1250" y="1725"/>
                    </a:lnTo>
                    <a:lnTo>
                      <a:pt x="1250" y="1727"/>
                    </a:lnTo>
                    <a:lnTo>
                      <a:pt x="1250" y="1729"/>
                    </a:lnTo>
                    <a:lnTo>
                      <a:pt x="1252" y="1729"/>
                    </a:lnTo>
                    <a:lnTo>
                      <a:pt x="1250" y="1729"/>
                    </a:lnTo>
                    <a:lnTo>
                      <a:pt x="1250" y="1731"/>
                    </a:lnTo>
                    <a:lnTo>
                      <a:pt x="1250" y="1733"/>
                    </a:lnTo>
                    <a:lnTo>
                      <a:pt x="1250" y="1735"/>
                    </a:lnTo>
                    <a:lnTo>
                      <a:pt x="1248" y="1735"/>
                    </a:lnTo>
                    <a:lnTo>
                      <a:pt x="1248" y="1735"/>
                    </a:lnTo>
                    <a:lnTo>
                      <a:pt x="1245" y="1735"/>
                    </a:lnTo>
                    <a:lnTo>
                      <a:pt x="1243" y="1735"/>
                    </a:lnTo>
                    <a:lnTo>
                      <a:pt x="1243" y="1733"/>
                    </a:lnTo>
                    <a:lnTo>
                      <a:pt x="1241" y="1731"/>
                    </a:lnTo>
                    <a:lnTo>
                      <a:pt x="1241" y="1731"/>
                    </a:lnTo>
                    <a:lnTo>
                      <a:pt x="1239" y="1729"/>
                    </a:lnTo>
                    <a:lnTo>
                      <a:pt x="1237" y="1731"/>
                    </a:lnTo>
                    <a:lnTo>
                      <a:pt x="1235" y="1731"/>
                    </a:lnTo>
                    <a:lnTo>
                      <a:pt x="1235" y="1729"/>
                    </a:lnTo>
                    <a:lnTo>
                      <a:pt x="1235" y="1729"/>
                    </a:lnTo>
                    <a:lnTo>
                      <a:pt x="1235" y="1727"/>
                    </a:lnTo>
                    <a:lnTo>
                      <a:pt x="1235" y="1725"/>
                    </a:lnTo>
                    <a:lnTo>
                      <a:pt x="1232" y="1723"/>
                    </a:lnTo>
                    <a:lnTo>
                      <a:pt x="1232" y="1723"/>
                    </a:lnTo>
                    <a:lnTo>
                      <a:pt x="1232" y="1721"/>
                    </a:lnTo>
                    <a:lnTo>
                      <a:pt x="1230" y="1719"/>
                    </a:lnTo>
                    <a:lnTo>
                      <a:pt x="1230" y="1719"/>
                    </a:lnTo>
                    <a:lnTo>
                      <a:pt x="1230" y="1717"/>
                    </a:lnTo>
                    <a:lnTo>
                      <a:pt x="1230" y="1715"/>
                    </a:lnTo>
                    <a:lnTo>
                      <a:pt x="1230" y="1713"/>
                    </a:lnTo>
                    <a:lnTo>
                      <a:pt x="1230" y="1713"/>
                    </a:lnTo>
                    <a:lnTo>
                      <a:pt x="1230" y="1711"/>
                    </a:lnTo>
                    <a:lnTo>
                      <a:pt x="1230" y="1709"/>
                    </a:lnTo>
                    <a:lnTo>
                      <a:pt x="1230" y="1707"/>
                    </a:lnTo>
                    <a:lnTo>
                      <a:pt x="1230" y="1705"/>
                    </a:lnTo>
                    <a:lnTo>
                      <a:pt x="1232" y="1705"/>
                    </a:lnTo>
                    <a:lnTo>
                      <a:pt x="1232" y="1705"/>
                    </a:lnTo>
                    <a:lnTo>
                      <a:pt x="1235" y="1705"/>
                    </a:lnTo>
                    <a:lnTo>
                      <a:pt x="1237" y="1705"/>
                    </a:lnTo>
                    <a:lnTo>
                      <a:pt x="1237" y="1705"/>
                    </a:lnTo>
                    <a:lnTo>
                      <a:pt x="1239" y="1705"/>
                    </a:lnTo>
                    <a:lnTo>
                      <a:pt x="1241" y="1703"/>
                    </a:lnTo>
                    <a:lnTo>
                      <a:pt x="1241" y="1701"/>
                    </a:lnTo>
                    <a:lnTo>
                      <a:pt x="1239" y="1699"/>
                    </a:lnTo>
                    <a:lnTo>
                      <a:pt x="1239" y="1699"/>
                    </a:lnTo>
                    <a:lnTo>
                      <a:pt x="1239" y="1697"/>
                    </a:lnTo>
                    <a:lnTo>
                      <a:pt x="1239" y="1695"/>
                    </a:lnTo>
                    <a:lnTo>
                      <a:pt x="1241" y="1695"/>
                    </a:lnTo>
                    <a:lnTo>
                      <a:pt x="1243" y="1693"/>
                    </a:lnTo>
                    <a:lnTo>
                      <a:pt x="1243" y="1691"/>
                    </a:lnTo>
                    <a:lnTo>
                      <a:pt x="1243" y="1689"/>
                    </a:lnTo>
                    <a:lnTo>
                      <a:pt x="1243" y="1687"/>
                    </a:lnTo>
                    <a:lnTo>
                      <a:pt x="1243" y="1685"/>
                    </a:lnTo>
                    <a:lnTo>
                      <a:pt x="1243" y="1685"/>
                    </a:lnTo>
                    <a:lnTo>
                      <a:pt x="1245" y="1683"/>
                    </a:lnTo>
                    <a:lnTo>
                      <a:pt x="1245" y="1681"/>
                    </a:lnTo>
                    <a:lnTo>
                      <a:pt x="1245" y="1679"/>
                    </a:lnTo>
                    <a:lnTo>
                      <a:pt x="1245" y="1677"/>
                    </a:lnTo>
                    <a:lnTo>
                      <a:pt x="1245" y="1675"/>
                    </a:lnTo>
                    <a:lnTo>
                      <a:pt x="1245" y="1673"/>
                    </a:lnTo>
                    <a:lnTo>
                      <a:pt x="1245" y="1671"/>
                    </a:lnTo>
                    <a:lnTo>
                      <a:pt x="1245" y="1669"/>
                    </a:lnTo>
                    <a:lnTo>
                      <a:pt x="1245" y="1667"/>
                    </a:lnTo>
                    <a:lnTo>
                      <a:pt x="1248" y="1665"/>
                    </a:lnTo>
                    <a:lnTo>
                      <a:pt x="1248" y="1663"/>
                    </a:lnTo>
                    <a:lnTo>
                      <a:pt x="1248" y="1661"/>
                    </a:lnTo>
                    <a:lnTo>
                      <a:pt x="1248" y="1661"/>
                    </a:lnTo>
                    <a:lnTo>
                      <a:pt x="1248" y="1659"/>
                    </a:lnTo>
                    <a:lnTo>
                      <a:pt x="1248" y="1657"/>
                    </a:lnTo>
                    <a:lnTo>
                      <a:pt x="1248" y="1655"/>
                    </a:lnTo>
                    <a:lnTo>
                      <a:pt x="1248" y="1653"/>
                    </a:lnTo>
                    <a:lnTo>
                      <a:pt x="1248" y="1651"/>
                    </a:lnTo>
                    <a:lnTo>
                      <a:pt x="1248" y="1649"/>
                    </a:lnTo>
                    <a:lnTo>
                      <a:pt x="1248" y="1647"/>
                    </a:lnTo>
                    <a:lnTo>
                      <a:pt x="1248" y="1645"/>
                    </a:lnTo>
                    <a:lnTo>
                      <a:pt x="1248" y="1643"/>
                    </a:lnTo>
                    <a:lnTo>
                      <a:pt x="1248" y="1641"/>
                    </a:lnTo>
                    <a:lnTo>
                      <a:pt x="1248" y="1639"/>
                    </a:lnTo>
                    <a:lnTo>
                      <a:pt x="1248" y="1637"/>
                    </a:lnTo>
                    <a:lnTo>
                      <a:pt x="1248" y="1635"/>
                    </a:lnTo>
                    <a:lnTo>
                      <a:pt x="1248" y="1635"/>
                    </a:lnTo>
                    <a:lnTo>
                      <a:pt x="1245" y="1633"/>
                    </a:lnTo>
                    <a:lnTo>
                      <a:pt x="1245" y="1631"/>
                    </a:lnTo>
                    <a:lnTo>
                      <a:pt x="1245" y="1629"/>
                    </a:lnTo>
                    <a:lnTo>
                      <a:pt x="1245" y="1627"/>
                    </a:lnTo>
                    <a:lnTo>
                      <a:pt x="1245" y="1625"/>
                    </a:lnTo>
                    <a:lnTo>
                      <a:pt x="1245" y="1623"/>
                    </a:lnTo>
                    <a:lnTo>
                      <a:pt x="1245" y="1621"/>
                    </a:lnTo>
                    <a:lnTo>
                      <a:pt x="1245" y="1619"/>
                    </a:lnTo>
                    <a:lnTo>
                      <a:pt x="1245" y="1617"/>
                    </a:lnTo>
                    <a:lnTo>
                      <a:pt x="1245" y="1615"/>
                    </a:lnTo>
                    <a:lnTo>
                      <a:pt x="1243" y="1613"/>
                    </a:lnTo>
                    <a:lnTo>
                      <a:pt x="1243" y="1611"/>
                    </a:lnTo>
                    <a:lnTo>
                      <a:pt x="1243" y="1611"/>
                    </a:lnTo>
                    <a:lnTo>
                      <a:pt x="1243" y="1609"/>
                    </a:lnTo>
                    <a:lnTo>
                      <a:pt x="1243" y="1607"/>
                    </a:lnTo>
                    <a:lnTo>
                      <a:pt x="1243" y="1605"/>
                    </a:lnTo>
                    <a:lnTo>
                      <a:pt x="1241" y="1604"/>
                    </a:lnTo>
                    <a:lnTo>
                      <a:pt x="1241" y="1602"/>
                    </a:lnTo>
                    <a:lnTo>
                      <a:pt x="1241" y="1600"/>
                    </a:lnTo>
                    <a:lnTo>
                      <a:pt x="1241" y="1598"/>
                    </a:lnTo>
                    <a:lnTo>
                      <a:pt x="1239" y="1596"/>
                    </a:lnTo>
                    <a:lnTo>
                      <a:pt x="1239" y="1596"/>
                    </a:lnTo>
                    <a:lnTo>
                      <a:pt x="1237" y="1594"/>
                    </a:lnTo>
                    <a:lnTo>
                      <a:pt x="1237" y="1592"/>
                    </a:lnTo>
                    <a:lnTo>
                      <a:pt x="1237" y="1590"/>
                    </a:lnTo>
                    <a:lnTo>
                      <a:pt x="1237" y="1588"/>
                    </a:lnTo>
                    <a:lnTo>
                      <a:pt x="1235" y="1586"/>
                    </a:lnTo>
                    <a:lnTo>
                      <a:pt x="1235" y="1584"/>
                    </a:lnTo>
                    <a:lnTo>
                      <a:pt x="1232" y="1584"/>
                    </a:lnTo>
                    <a:lnTo>
                      <a:pt x="1232" y="1582"/>
                    </a:lnTo>
                    <a:lnTo>
                      <a:pt x="1230" y="1580"/>
                    </a:lnTo>
                    <a:lnTo>
                      <a:pt x="1228" y="1580"/>
                    </a:lnTo>
                    <a:lnTo>
                      <a:pt x="1228" y="1578"/>
                    </a:lnTo>
                    <a:lnTo>
                      <a:pt x="1228" y="1578"/>
                    </a:lnTo>
                    <a:lnTo>
                      <a:pt x="1226" y="1578"/>
                    </a:lnTo>
                    <a:lnTo>
                      <a:pt x="1226" y="1576"/>
                    </a:lnTo>
                    <a:lnTo>
                      <a:pt x="1224" y="1574"/>
                    </a:lnTo>
                    <a:lnTo>
                      <a:pt x="1224" y="1574"/>
                    </a:lnTo>
                    <a:lnTo>
                      <a:pt x="1222" y="1572"/>
                    </a:lnTo>
                    <a:lnTo>
                      <a:pt x="1220" y="1570"/>
                    </a:lnTo>
                    <a:lnTo>
                      <a:pt x="1220" y="1570"/>
                    </a:lnTo>
                    <a:lnTo>
                      <a:pt x="1217" y="1568"/>
                    </a:lnTo>
                    <a:lnTo>
                      <a:pt x="1217" y="1566"/>
                    </a:lnTo>
                    <a:lnTo>
                      <a:pt x="1217" y="1564"/>
                    </a:lnTo>
                    <a:lnTo>
                      <a:pt x="1217" y="1562"/>
                    </a:lnTo>
                    <a:lnTo>
                      <a:pt x="1217" y="1560"/>
                    </a:lnTo>
                    <a:lnTo>
                      <a:pt x="1217" y="1560"/>
                    </a:lnTo>
                    <a:lnTo>
                      <a:pt x="1215" y="1558"/>
                    </a:lnTo>
                    <a:lnTo>
                      <a:pt x="1215" y="1556"/>
                    </a:lnTo>
                    <a:lnTo>
                      <a:pt x="1215" y="1556"/>
                    </a:lnTo>
                    <a:lnTo>
                      <a:pt x="1213" y="1554"/>
                    </a:lnTo>
                    <a:lnTo>
                      <a:pt x="1213" y="1552"/>
                    </a:lnTo>
                    <a:lnTo>
                      <a:pt x="1213" y="1550"/>
                    </a:lnTo>
                    <a:lnTo>
                      <a:pt x="1213" y="1550"/>
                    </a:lnTo>
                    <a:lnTo>
                      <a:pt x="1213" y="1548"/>
                    </a:lnTo>
                    <a:lnTo>
                      <a:pt x="1211" y="1546"/>
                    </a:lnTo>
                    <a:lnTo>
                      <a:pt x="1209" y="1546"/>
                    </a:lnTo>
                    <a:lnTo>
                      <a:pt x="1209" y="1544"/>
                    </a:lnTo>
                    <a:lnTo>
                      <a:pt x="1209" y="1542"/>
                    </a:lnTo>
                    <a:lnTo>
                      <a:pt x="1209" y="1542"/>
                    </a:lnTo>
                    <a:lnTo>
                      <a:pt x="1209" y="1540"/>
                    </a:lnTo>
                    <a:lnTo>
                      <a:pt x="1207" y="1538"/>
                    </a:lnTo>
                    <a:lnTo>
                      <a:pt x="1207" y="1538"/>
                    </a:lnTo>
                    <a:lnTo>
                      <a:pt x="1205" y="1536"/>
                    </a:lnTo>
                    <a:lnTo>
                      <a:pt x="1202" y="1536"/>
                    </a:lnTo>
                    <a:lnTo>
                      <a:pt x="1202" y="1538"/>
                    </a:lnTo>
                    <a:lnTo>
                      <a:pt x="1200" y="1536"/>
                    </a:lnTo>
                    <a:lnTo>
                      <a:pt x="1202" y="1536"/>
                    </a:lnTo>
                    <a:lnTo>
                      <a:pt x="1202" y="1534"/>
                    </a:lnTo>
                    <a:lnTo>
                      <a:pt x="1200" y="1532"/>
                    </a:lnTo>
                    <a:lnTo>
                      <a:pt x="1200" y="1532"/>
                    </a:lnTo>
                    <a:lnTo>
                      <a:pt x="1200" y="1530"/>
                    </a:lnTo>
                    <a:lnTo>
                      <a:pt x="1200" y="1528"/>
                    </a:lnTo>
                    <a:lnTo>
                      <a:pt x="1200" y="1528"/>
                    </a:lnTo>
                    <a:lnTo>
                      <a:pt x="1198" y="1526"/>
                    </a:lnTo>
                    <a:lnTo>
                      <a:pt x="1196" y="1526"/>
                    </a:lnTo>
                    <a:lnTo>
                      <a:pt x="1196" y="1524"/>
                    </a:lnTo>
                    <a:lnTo>
                      <a:pt x="1194" y="1522"/>
                    </a:lnTo>
                    <a:lnTo>
                      <a:pt x="1194" y="1520"/>
                    </a:lnTo>
                    <a:lnTo>
                      <a:pt x="1194" y="1520"/>
                    </a:lnTo>
                    <a:lnTo>
                      <a:pt x="1192" y="1518"/>
                    </a:lnTo>
                    <a:lnTo>
                      <a:pt x="1192" y="1518"/>
                    </a:lnTo>
                    <a:lnTo>
                      <a:pt x="1190" y="1516"/>
                    </a:lnTo>
                    <a:lnTo>
                      <a:pt x="1190" y="1514"/>
                    </a:lnTo>
                    <a:lnTo>
                      <a:pt x="1187" y="1514"/>
                    </a:lnTo>
                    <a:lnTo>
                      <a:pt x="1185" y="1512"/>
                    </a:lnTo>
                    <a:lnTo>
                      <a:pt x="1185" y="1512"/>
                    </a:lnTo>
                    <a:lnTo>
                      <a:pt x="1183" y="1512"/>
                    </a:lnTo>
                    <a:lnTo>
                      <a:pt x="1181" y="1512"/>
                    </a:lnTo>
                    <a:lnTo>
                      <a:pt x="1181" y="1512"/>
                    </a:lnTo>
                    <a:lnTo>
                      <a:pt x="1179" y="1510"/>
                    </a:lnTo>
                    <a:lnTo>
                      <a:pt x="1179" y="1508"/>
                    </a:lnTo>
                    <a:lnTo>
                      <a:pt x="1177" y="1508"/>
                    </a:lnTo>
                    <a:lnTo>
                      <a:pt x="1177" y="1506"/>
                    </a:lnTo>
                    <a:lnTo>
                      <a:pt x="1177" y="1504"/>
                    </a:lnTo>
                    <a:lnTo>
                      <a:pt x="1177" y="1504"/>
                    </a:lnTo>
                    <a:lnTo>
                      <a:pt x="1174" y="1502"/>
                    </a:lnTo>
                    <a:lnTo>
                      <a:pt x="1174" y="1500"/>
                    </a:lnTo>
                    <a:lnTo>
                      <a:pt x="1174" y="1500"/>
                    </a:lnTo>
                    <a:lnTo>
                      <a:pt x="1172" y="1498"/>
                    </a:lnTo>
                    <a:lnTo>
                      <a:pt x="1172" y="1498"/>
                    </a:lnTo>
                    <a:lnTo>
                      <a:pt x="1172" y="1496"/>
                    </a:lnTo>
                    <a:lnTo>
                      <a:pt x="1172" y="1494"/>
                    </a:lnTo>
                    <a:lnTo>
                      <a:pt x="1172" y="1492"/>
                    </a:lnTo>
                    <a:lnTo>
                      <a:pt x="1170" y="1492"/>
                    </a:lnTo>
                    <a:lnTo>
                      <a:pt x="1172" y="1490"/>
                    </a:lnTo>
                    <a:lnTo>
                      <a:pt x="1172" y="1490"/>
                    </a:lnTo>
                    <a:lnTo>
                      <a:pt x="1170" y="1490"/>
                    </a:lnTo>
                    <a:lnTo>
                      <a:pt x="1170" y="1490"/>
                    </a:lnTo>
                    <a:lnTo>
                      <a:pt x="1168" y="1488"/>
                    </a:lnTo>
                    <a:lnTo>
                      <a:pt x="1168" y="1486"/>
                    </a:lnTo>
                    <a:lnTo>
                      <a:pt x="1168" y="1486"/>
                    </a:lnTo>
                    <a:lnTo>
                      <a:pt x="1168" y="1484"/>
                    </a:lnTo>
                    <a:lnTo>
                      <a:pt x="1168" y="1484"/>
                    </a:lnTo>
                    <a:lnTo>
                      <a:pt x="1166" y="1484"/>
                    </a:lnTo>
                    <a:lnTo>
                      <a:pt x="1166" y="1484"/>
                    </a:lnTo>
                    <a:lnTo>
                      <a:pt x="1166" y="1482"/>
                    </a:lnTo>
                    <a:lnTo>
                      <a:pt x="1166" y="1482"/>
                    </a:lnTo>
                    <a:lnTo>
                      <a:pt x="1166" y="1480"/>
                    </a:lnTo>
                    <a:lnTo>
                      <a:pt x="1166" y="1480"/>
                    </a:lnTo>
                    <a:lnTo>
                      <a:pt x="1166" y="1480"/>
                    </a:lnTo>
                    <a:lnTo>
                      <a:pt x="1166" y="1480"/>
                    </a:lnTo>
                    <a:lnTo>
                      <a:pt x="1164" y="1478"/>
                    </a:lnTo>
                    <a:lnTo>
                      <a:pt x="1166" y="1478"/>
                    </a:lnTo>
                    <a:lnTo>
                      <a:pt x="1164" y="1476"/>
                    </a:lnTo>
                    <a:lnTo>
                      <a:pt x="1166" y="1478"/>
                    </a:lnTo>
                    <a:lnTo>
                      <a:pt x="1166" y="1478"/>
                    </a:lnTo>
                    <a:lnTo>
                      <a:pt x="1166" y="1476"/>
                    </a:lnTo>
                    <a:lnTo>
                      <a:pt x="1166" y="1476"/>
                    </a:lnTo>
                    <a:lnTo>
                      <a:pt x="1168" y="1474"/>
                    </a:lnTo>
                    <a:lnTo>
                      <a:pt x="1168" y="1474"/>
                    </a:lnTo>
                    <a:lnTo>
                      <a:pt x="1166" y="1474"/>
                    </a:lnTo>
                    <a:lnTo>
                      <a:pt x="1166" y="1476"/>
                    </a:lnTo>
                    <a:lnTo>
                      <a:pt x="1166" y="1476"/>
                    </a:lnTo>
                    <a:lnTo>
                      <a:pt x="1166" y="1474"/>
                    </a:lnTo>
                    <a:lnTo>
                      <a:pt x="1166" y="1472"/>
                    </a:lnTo>
                    <a:lnTo>
                      <a:pt x="1166" y="1472"/>
                    </a:lnTo>
                    <a:lnTo>
                      <a:pt x="1168" y="1472"/>
                    </a:lnTo>
                    <a:lnTo>
                      <a:pt x="1168" y="1470"/>
                    </a:lnTo>
                    <a:lnTo>
                      <a:pt x="1170" y="1468"/>
                    </a:lnTo>
                    <a:lnTo>
                      <a:pt x="1170" y="1466"/>
                    </a:lnTo>
                    <a:lnTo>
                      <a:pt x="1172" y="1466"/>
                    </a:lnTo>
                    <a:lnTo>
                      <a:pt x="1172" y="1464"/>
                    </a:lnTo>
                    <a:lnTo>
                      <a:pt x="1172" y="1464"/>
                    </a:lnTo>
                    <a:lnTo>
                      <a:pt x="1172" y="1462"/>
                    </a:lnTo>
                    <a:lnTo>
                      <a:pt x="1172" y="1464"/>
                    </a:lnTo>
                    <a:lnTo>
                      <a:pt x="1170" y="1466"/>
                    </a:lnTo>
                    <a:lnTo>
                      <a:pt x="1170" y="1468"/>
                    </a:lnTo>
                    <a:lnTo>
                      <a:pt x="1170" y="1466"/>
                    </a:lnTo>
                    <a:lnTo>
                      <a:pt x="1168" y="1466"/>
                    </a:lnTo>
                    <a:lnTo>
                      <a:pt x="1168" y="1468"/>
                    </a:lnTo>
                    <a:lnTo>
                      <a:pt x="1168" y="1470"/>
                    </a:lnTo>
                    <a:lnTo>
                      <a:pt x="1166" y="1470"/>
                    </a:lnTo>
                    <a:lnTo>
                      <a:pt x="1166" y="1470"/>
                    </a:lnTo>
                    <a:lnTo>
                      <a:pt x="1166" y="1470"/>
                    </a:lnTo>
                    <a:lnTo>
                      <a:pt x="1164" y="1472"/>
                    </a:lnTo>
                    <a:lnTo>
                      <a:pt x="1164" y="1474"/>
                    </a:lnTo>
                    <a:lnTo>
                      <a:pt x="1164" y="1472"/>
                    </a:lnTo>
                    <a:lnTo>
                      <a:pt x="1166" y="1470"/>
                    </a:lnTo>
                    <a:lnTo>
                      <a:pt x="1168" y="1470"/>
                    </a:lnTo>
                    <a:lnTo>
                      <a:pt x="1168" y="1468"/>
                    </a:lnTo>
                    <a:lnTo>
                      <a:pt x="1166" y="1466"/>
                    </a:lnTo>
                    <a:lnTo>
                      <a:pt x="1166" y="1464"/>
                    </a:lnTo>
                    <a:lnTo>
                      <a:pt x="1166" y="1464"/>
                    </a:lnTo>
                    <a:lnTo>
                      <a:pt x="1164" y="1462"/>
                    </a:lnTo>
                    <a:lnTo>
                      <a:pt x="1164" y="1460"/>
                    </a:lnTo>
                    <a:lnTo>
                      <a:pt x="1164" y="1458"/>
                    </a:lnTo>
                    <a:lnTo>
                      <a:pt x="1164" y="1456"/>
                    </a:lnTo>
                    <a:lnTo>
                      <a:pt x="1162" y="1454"/>
                    </a:lnTo>
                    <a:lnTo>
                      <a:pt x="1162" y="1452"/>
                    </a:lnTo>
                    <a:lnTo>
                      <a:pt x="1162" y="1450"/>
                    </a:lnTo>
                    <a:lnTo>
                      <a:pt x="1162" y="1448"/>
                    </a:lnTo>
                    <a:lnTo>
                      <a:pt x="1162" y="1446"/>
                    </a:lnTo>
                    <a:lnTo>
                      <a:pt x="1162" y="1444"/>
                    </a:lnTo>
                    <a:lnTo>
                      <a:pt x="1162" y="1444"/>
                    </a:lnTo>
                    <a:lnTo>
                      <a:pt x="1162" y="1442"/>
                    </a:lnTo>
                    <a:lnTo>
                      <a:pt x="1162" y="1440"/>
                    </a:lnTo>
                    <a:lnTo>
                      <a:pt x="1159" y="1438"/>
                    </a:lnTo>
                    <a:lnTo>
                      <a:pt x="1159" y="1436"/>
                    </a:lnTo>
                    <a:lnTo>
                      <a:pt x="1159" y="1434"/>
                    </a:lnTo>
                    <a:lnTo>
                      <a:pt x="1159" y="1432"/>
                    </a:lnTo>
                    <a:lnTo>
                      <a:pt x="1157" y="1430"/>
                    </a:lnTo>
                    <a:lnTo>
                      <a:pt x="1157" y="1428"/>
                    </a:lnTo>
                    <a:lnTo>
                      <a:pt x="1157" y="1428"/>
                    </a:lnTo>
                    <a:lnTo>
                      <a:pt x="1155" y="1426"/>
                    </a:lnTo>
                    <a:lnTo>
                      <a:pt x="1155" y="1424"/>
                    </a:lnTo>
                    <a:lnTo>
                      <a:pt x="1155" y="1424"/>
                    </a:lnTo>
                    <a:lnTo>
                      <a:pt x="1157" y="1422"/>
                    </a:lnTo>
                    <a:lnTo>
                      <a:pt x="1157" y="1422"/>
                    </a:lnTo>
                    <a:lnTo>
                      <a:pt x="1159" y="1420"/>
                    </a:lnTo>
                    <a:lnTo>
                      <a:pt x="1159" y="1418"/>
                    </a:lnTo>
                    <a:lnTo>
                      <a:pt x="1157" y="1416"/>
                    </a:lnTo>
                    <a:lnTo>
                      <a:pt x="1157" y="1414"/>
                    </a:lnTo>
                    <a:lnTo>
                      <a:pt x="1157" y="1412"/>
                    </a:lnTo>
                    <a:lnTo>
                      <a:pt x="1157" y="1410"/>
                    </a:lnTo>
                    <a:lnTo>
                      <a:pt x="1157" y="1408"/>
                    </a:lnTo>
                    <a:lnTo>
                      <a:pt x="1157" y="1406"/>
                    </a:lnTo>
                    <a:lnTo>
                      <a:pt x="1157" y="1404"/>
                    </a:lnTo>
                    <a:lnTo>
                      <a:pt x="1157" y="1402"/>
                    </a:lnTo>
                    <a:lnTo>
                      <a:pt x="1157" y="1400"/>
                    </a:lnTo>
                    <a:lnTo>
                      <a:pt x="1157" y="1398"/>
                    </a:lnTo>
                    <a:lnTo>
                      <a:pt x="1157" y="1396"/>
                    </a:lnTo>
                    <a:lnTo>
                      <a:pt x="1157" y="1396"/>
                    </a:lnTo>
                    <a:lnTo>
                      <a:pt x="1155" y="1394"/>
                    </a:lnTo>
                    <a:lnTo>
                      <a:pt x="1155" y="1392"/>
                    </a:lnTo>
                    <a:lnTo>
                      <a:pt x="1155" y="1390"/>
                    </a:lnTo>
                    <a:lnTo>
                      <a:pt x="1155" y="1388"/>
                    </a:lnTo>
                    <a:lnTo>
                      <a:pt x="1155" y="1386"/>
                    </a:lnTo>
                    <a:lnTo>
                      <a:pt x="1155" y="1384"/>
                    </a:lnTo>
                    <a:lnTo>
                      <a:pt x="1153" y="1382"/>
                    </a:lnTo>
                    <a:lnTo>
                      <a:pt x="1153" y="1380"/>
                    </a:lnTo>
                    <a:lnTo>
                      <a:pt x="1153" y="1378"/>
                    </a:lnTo>
                    <a:lnTo>
                      <a:pt x="1153" y="1378"/>
                    </a:lnTo>
                    <a:lnTo>
                      <a:pt x="1153" y="1376"/>
                    </a:lnTo>
                    <a:lnTo>
                      <a:pt x="1153" y="1374"/>
                    </a:lnTo>
                    <a:lnTo>
                      <a:pt x="1153" y="1372"/>
                    </a:lnTo>
                    <a:lnTo>
                      <a:pt x="1153" y="1370"/>
                    </a:lnTo>
                    <a:lnTo>
                      <a:pt x="1151" y="1368"/>
                    </a:lnTo>
                    <a:lnTo>
                      <a:pt x="1151" y="1366"/>
                    </a:lnTo>
                    <a:lnTo>
                      <a:pt x="1151" y="1364"/>
                    </a:lnTo>
                    <a:lnTo>
                      <a:pt x="1151" y="1362"/>
                    </a:lnTo>
                    <a:lnTo>
                      <a:pt x="1149" y="1362"/>
                    </a:lnTo>
                    <a:lnTo>
                      <a:pt x="1149" y="1360"/>
                    </a:lnTo>
                    <a:lnTo>
                      <a:pt x="1149" y="1358"/>
                    </a:lnTo>
                    <a:lnTo>
                      <a:pt x="1149" y="1356"/>
                    </a:lnTo>
                    <a:lnTo>
                      <a:pt x="1147" y="1354"/>
                    </a:lnTo>
                    <a:lnTo>
                      <a:pt x="1147" y="1352"/>
                    </a:lnTo>
                    <a:lnTo>
                      <a:pt x="1144" y="1350"/>
                    </a:lnTo>
                    <a:lnTo>
                      <a:pt x="1144" y="1350"/>
                    </a:lnTo>
                    <a:lnTo>
                      <a:pt x="1142" y="1348"/>
                    </a:lnTo>
                    <a:lnTo>
                      <a:pt x="1144" y="1350"/>
                    </a:lnTo>
                    <a:lnTo>
                      <a:pt x="1144" y="1348"/>
                    </a:lnTo>
                    <a:lnTo>
                      <a:pt x="1144" y="1346"/>
                    </a:lnTo>
                    <a:lnTo>
                      <a:pt x="1144" y="1348"/>
                    </a:lnTo>
                    <a:lnTo>
                      <a:pt x="1144" y="1346"/>
                    </a:lnTo>
                    <a:lnTo>
                      <a:pt x="1144" y="1346"/>
                    </a:lnTo>
                    <a:lnTo>
                      <a:pt x="1144" y="1344"/>
                    </a:lnTo>
                    <a:lnTo>
                      <a:pt x="1144" y="1342"/>
                    </a:lnTo>
                    <a:lnTo>
                      <a:pt x="1142" y="1340"/>
                    </a:lnTo>
                    <a:lnTo>
                      <a:pt x="1142" y="1338"/>
                    </a:lnTo>
                    <a:lnTo>
                      <a:pt x="1140" y="1336"/>
                    </a:lnTo>
                    <a:lnTo>
                      <a:pt x="1140" y="1336"/>
                    </a:lnTo>
                    <a:lnTo>
                      <a:pt x="1138" y="1334"/>
                    </a:lnTo>
                    <a:lnTo>
                      <a:pt x="1138" y="1332"/>
                    </a:lnTo>
                    <a:lnTo>
                      <a:pt x="1136" y="1330"/>
                    </a:lnTo>
                    <a:lnTo>
                      <a:pt x="1136" y="1328"/>
                    </a:lnTo>
                    <a:lnTo>
                      <a:pt x="1134" y="1328"/>
                    </a:lnTo>
                    <a:lnTo>
                      <a:pt x="1134" y="1326"/>
                    </a:lnTo>
                    <a:lnTo>
                      <a:pt x="1134" y="1324"/>
                    </a:lnTo>
                    <a:lnTo>
                      <a:pt x="1132" y="1322"/>
                    </a:lnTo>
                    <a:lnTo>
                      <a:pt x="1129" y="1320"/>
                    </a:lnTo>
                    <a:lnTo>
                      <a:pt x="1129" y="1320"/>
                    </a:lnTo>
                    <a:lnTo>
                      <a:pt x="1127" y="1318"/>
                    </a:lnTo>
                    <a:lnTo>
                      <a:pt x="1127" y="1316"/>
                    </a:lnTo>
                    <a:lnTo>
                      <a:pt x="1125" y="1314"/>
                    </a:lnTo>
                    <a:lnTo>
                      <a:pt x="1125" y="1314"/>
                    </a:lnTo>
                    <a:lnTo>
                      <a:pt x="1123" y="1312"/>
                    </a:lnTo>
                    <a:lnTo>
                      <a:pt x="1123" y="1310"/>
                    </a:lnTo>
                    <a:lnTo>
                      <a:pt x="1121" y="1308"/>
                    </a:lnTo>
                    <a:lnTo>
                      <a:pt x="1119" y="1308"/>
                    </a:lnTo>
                    <a:lnTo>
                      <a:pt x="1119" y="1306"/>
                    </a:lnTo>
                    <a:lnTo>
                      <a:pt x="1117" y="1304"/>
                    </a:lnTo>
                    <a:lnTo>
                      <a:pt x="1114" y="1304"/>
                    </a:lnTo>
                    <a:lnTo>
                      <a:pt x="1114" y="1302"/>
                    </a:lnTo>
                    <a:lnTo>
                      <a:pt x="1112" y="1300"/>
                    </a:lnTo>
                    <a:lnTo>
                      <a:pt x="1112" y="1300"/>
                    </a:lnTo>
                    <a:lnTo>
                      <a:pt x="1110" y="1298"/>
                    </a:lnTo>
                    <a:lnTo>
                      <a:pt x="1108" y="1296"/>
                    </a:lnTo>
                    <a:lnTo>
                      <a:pt x="1108" y="1296"/>
                    </a:lnTo>
                    <a:lnTo>
                      <a:pt x="1106" y="1294"/>
                    </a:lnTo>
                    <a:lnTo>
                      <a:pt x="1104" y="1292"/>
                    </a:lnTo>
                    <a:lnTo>
                      <a:pt x="1101" y="1292"/>
                    </a:lnTo>
                    <a:lnTo>
                      <a:pt x="1101" y="1290"/>
                    </a:lnTo>
                    <a:lnTo>
                      <a:pt x="1099" y="1290"/>
                    </a:lnTo>
                    <a:lnTo>
                      <a:pt x="1097" y="1288"/>
                    </a:lnTo>
                    <a:lnTo>
                      <a:pt x="1097" y="1288"/>
                    </a:lnTo>
                    <a:lnTo>
                      <a:pt x="1097" y="1286"/>
                    </a:lnTo>
                    <a:lnTo>
                      <a:pt x="1095" y="1286"/>
                    </a:lnTo>
                    <a:lnTo>
                      <a:pt x="1093" y="1284"/>
                    </a:lnTo>
                    <a:lnTo>
                      <a:pt x="1091" y="1284"/>
                    </a:lnTo>
                    <a:lnTo>
                      <a:pt x="1091" y="1282"/>
                    </a:lnTo>
                    <a:lnTo>
                      <a:pt x="1089" y="1280"/>
                    </a:lnTo>
                    <a:lnTo>
                      <a:pt x="1086" y="1280"/>
                    </a:lnTo>
                    <a:lnTo>
                      <a:pt x="1086" y="1278"/>
                    </a:lnTo>
                    <a:lnTo>
                      <a:pt x="1084" y="1278"/>
                    </a:lnTo>
                    <a:lnTo>
                      <a:pt x="1082" y="1278"/>
                    </a:lnTo>
                    <a:lnTo>
                      <a:pt x="1080" y="1276"/>
                    </a:lnTo>
                    <a:lnTo>
                      <a:pt x="1078" y="1276"/>
                    </a:lnTo>
                    <a:lnTo>
                      <a:pt x="1076" y="1276"/>
                    </a:lnTo>
                    <a:lnTo>
                      <a:pt x="1076" y="1274"/>
                    </a:lnTo>
                    <a:lnTo>
                      <a:pt x="1074" y="1272"/>
                    </a:lnTo>
                    <a:lnTo>
                      <a:pt x="1069" y="1272"/>
                    </a:lnTo>
                    <a:lnTo>
                      <a:pt x="1067" y="1270"/>
                    </a:lnTo>
                    <a:lnTo>
                      <a:pt x="1065" y="1270"/>
                    </a:lnTo>
                    <a:lnTo>
                      <a:pt x="1063" y="1272"/>
                    </a:lnTo>
                    <a:lnTo>
                      <a:pt x="1063" y="1272"/>
                    </a:lnTo>
                    <a:lnTo>
                      <a:pt x="1063" y="1270"/>
                    </a:lnTo>
                    <a:lnTo>
                      <a:pt x="1061" y="1268"/>
                    </a:lnTo>
                    <a:lnTo>
                      <a:pt x="1059" y="1268"/>
                    </a:lnTo>
                    <a:lnTo>
                      <a:pt x="1059" y="1268"/>
                    </a:lnTo>
                    <a:lnTo>
                      <a:pt x="1061" y="1270"/>
                    </a:lnTo>
                    <a:lnTo>
                      <a:pt x="1063" y="1272"/>
                    </a:lnTo>
                    <a:lnTo>
                      <a:pt x="1063" y="1274"/>
                    </a:lnTo>
                    <a:lnTo>
                      <a:pt x="1061" y="1274"/>
                    </a:lnTo>
                    <a:lnTo>
                      <a:pt x="1061" y="1276"/>
                    </a:lnTo>
                    <a:lnTo>
                      <a:pt x="1059" y="1276"/>
                    </a:lnTo>
                    <a:lnTo>
                      <a:pt x="1056" y="1276"/>
                    </a:lnTo>
                    <a:lnTo>
                      <a:pt x="1054" y="1276"/>
                    </a:lnTo>
                    <a:lnTo>
                      <a:pt x="1054" y="1276"/>
                    </a:lnTo>
                    <a:lnTo>
                      <a:pt x="1052" y="1274"/>
                    </a:lnTo>
                    <a:lnTo>
                      <a:pt x="1052" y="1272"/>
                    </a:lnTo>
                    <a:lnTo>
                      <a:pt x="1050" y="1272"/>
                    </a:lnTo>
                    <a:lnTo>
                      <a:pt x="1048" y="1270"/>
                    </a:lnTo>
                    <a:lnTo>
                      <a:pt x="1048" y="1270"/>
                    </a:lnTo>
                    <a:lnTo>
                      <a:pt x="1046" y="1268"/>
                    </a:lnTo>
                    <a:lnTo>
                      <a:pt x="1043" y="1268"/>
                    </a:lnTo>
                    <a:lnTo>
                      <a:pt x="1043" y="1268"/>
                    </a:lnTo>
                    <a:lnTo>
                      <a:pt x="1043" y="1266"/>
                    </a:lnTo>
                    <a:lnTo>
                      <a:pt x="1041" y="1266"/>
                    </a:lnTo>
                    <a:lnTo>
                      <a:pt x="1041" y="1264"/>
                    </a:lnTo>
                    <a:lnTo>
                      <a:pt x="1041" y="1264"/>
                    </a:lnTo>
                    <a:lnTo>
                      <a:pt x="1039" y="1264"/>
                    </a:lnTo>
                    <a:lnTo>
                      <a:pt x="1039" y="1264"/>
                    </a:lnTo>
                    <a:lnTo>
                      <a:pt x="1039" y="1264"/>
                    </a:lnTo>
                    <a:lnTo>
                      <a:pt x="1037" y="1264"/>
                    </a:lnTo>
                    <a:lnTo>
                      <a:pt x="1037" y="1264"/>
                    </a:lnTo>
                    <a:lnTo>
                      <a:pt x="1037" y="1262"/>
                    </a:lnTo>
                    <a:lnTo>
                      <a:pt x="1037" y="1262"/>
                    </a:lnTo>
                    <a:lnTo>
                      <a:pt x="1037" y="1260"/>
                    </a:lnTo>
                    <a:lnTo>
                      <a:pt x="1037" y="1258"/>
                    </a:lnTo>
                    <a:lnTo>
                      <a:pt x="1035" y="1258"/>
                    </a:lnTo>
                    <a:lnTo>
                      <a:pt x="1035" y="1258"/>
                    </a:lnTo>
                    <a:lnTo>
                      <a:pt x="1033" y="1258"/>
                    </a:lnTo>
                    <a:lnTo>
                      <a:pt x="1031" y="1258"/>
                    </a:lnTo>
                    <a:lnTo>
                      <a:pt x="1031" y="1258"/>
                    </a:lnTo>
                    <a:lnTo>
                      <a:pt x="1028" y="1258"/>
                    </a:lnTo>
                    <a:lnTo>
                      <a:pt x="1028" y="1258"/>
                    </a:lnTo>
                    <a:lnTo>
                      <a:pt x="1028" y="1256"/>
                    </a:lnTo>
                    <a:lnTo>
                      <a:pt x="1026" y="1256"/>
                    </a:lnTo>
                    <a:lnTo>
                      <a:pt x="1024" y="1256"/>
                    </a:lnTo>
                    <a:lnTo>
                      <a:pt x="1024" y="1256"/>
                    </a:lnTo>
                    <a:lnTo>
                      <a:pt x="1024" y="1254"/>
                    </a:lnTo>
                    <a:lnTo>
                      <a:pt x="1022" y="1254"/>
                    </a:lnTo>
                    <a:lnTo>
                      <a:pt x="1022" y="1252"/>
                    </a:lnTo>
                    <a:lnTo>
                      <a:pt x="1022" y="1252"/>
                    </a:lnTo>
                    <a:lnTo>
                      <a:pt x="1022" y="1252"/>
                    </a:lnTo>
                    <a:lnTo>
                      <a:pt x="1022" y="1250"/>
                    </a:lnTo>
                    <a:lnTo>
                      <a:pt x="1020" y="1250"/>
                    </a:lnTo>
                    <a:lnTo>
                      <a:pt x="1020" y="1248"/>
                    </a:lnTo>
                    <a:lnTo>
                      <a:pt x="1020" y="1248"/>
                    </a:lnTo>
                    <a:lnTo>
                      <a:pt x="1020" y="1246"/>
                    </a:lnTo>
                    <a:lnTo>
                      <a:pt x="1018" y="1246"/>
                    </a:lnTo>
                    <a:lnTo>
                      <a:pt x="1016" y="1246"/>
                    </a:lnTo>
                    <a:lnTo>
                      <a:pt x="1016" y="1248"/>
                    </a:lnTo>
                    <a:lnTo>
                      <a:pt x="1013" y="1250"/>
                    </a:lnTo>
                    <a:lnTo>
                      <a:pt x="1016" y="1248"/>
                    </a:lnTo>
                    <a:lnTo>
                      <a:pt x="1013" y="1248"/>
                    </a:lnTo>
                    <a:lnTo>
                      <a:pt x="1011" y="1248"/>
                    </a:lnTo>
                    <a:lnTo>
                      <a:pt x="1013" y="1250"/>
                    </a:lnTo>
                    <a:lnTo>
                      <a:pt x="1011" y="1248"/>
                    </a:lnTo>
                    <a:lnTo>
                      <a:pt x="1011" y="1250"/>
                    </a:lnTo>
                    <a:lnTo>
                      <a:pt x="1011" y="1250"/>
                    </a:lnTo>
                    <a:lnTo>
                      <a:pt x="1011" y="1250"/>
                    </a:lnTo>
                    <a:lnTo>
                      <a:pt x="1011" y="1252"/>
                    </a:lnTo>
                    <a:lnTo>
                      <a:pt x="1011" y="1252"/>
                    </a:lnTo>
                    <a:lnTo>
                      <a:pt x="1009" y="1252"/>
                    </a:lnTo>
                    <a:lnTo>
                      <a:pt x="1009" y="1252"/>
                    </a:lnTo>
                    <a:lnTo>
                      <a:pt x="1007" y="1252"/>
                    </a:lnTo>
                    <a:lnTo>
                      <a:pt x="1007" y="1250"/>
                    </a:lnTo>
                    <a:lnTo>
                      <a:pt x="1007" y="1250"/>
                    </a:lnTo>
                    <a:lnTo>
                      <a:pt x="1007" y="1250"/>
                    </a:lnTo>
                    <a:lnTo>
                      <a:pt x="1007" y="1252"/>
                    </a:lnTo>
                    <a:lnTo>
                      <a:pt x="1009" y="1254"/>
                    </a:lnTo>
                    <a:lnTo>
                      <a:pt x="1009" y="1254"/>
                    </a:lnTo>
                    <a:lnTo>
                      <a:pt x="1011" y="1256"/>
                    </a:lnTo>
                    <a:lnTo>
                      <a:pt x="1009" y="1256"/>
                    </a:lnTo>
                    <a:lnTo>
                      <a:pt x="1011" y="1256"/>
                    </a:lnTo>
                    <a:lnTo>
                      <a:pt x="1011" y="1256"/>
                    </a:lnTo>
                    <a:lnTo>
                      <a:pt x="1011" y="1256"/>
                    </a:lnTo>
                    <a:lnTo>
                      <a:pt x="1009" y="1258"/>
                    </a:lnTo>
                    <a:lnTo>
                      <a:pt x="1011" y="1258"/>
                    </a:lnTo>
                    <a:lnTo>
                      <a:pt x="1011" y="1260"/>
                    </a:lnTo>
                    <a:lnTo>
                      <a:pt x="1011" y="1260"/>
                    </a:lnTo>
                    <a:lnTo>
                      <a:pt x="1013" y="1262"/>
                    </a:lnTo>
                    <a:lnTo>
                      <a:pt x="1013" y="1262"/>
                    </a:lnTo>
                    <a:lnTo>
                      <a:pt x="1016" y="1262"/>
                    </a:lnTo>
                    <a:lnTo>
                      <a:pt x="1016" y="1262"/>
                    </a:lnTo>
                    <a:lnTo>
                      <a:pt x="1013" y="1264"/>
                    </a:lnTo>
                    <a:lnTo>
                      <a:pt x="1013" y="1266"/>
                    </a:lnTo>
                    <a:lnTo>
                      <a:pt x="1016" y="1264"/>
                    </a:lnTo>
                    <a:lnTo>
                      <a:pt x="1018" y="1264"/>
                    </a:lnTo>
                    <a:lnTo>
                      <a:pt x="1016" y="1266"/>
                    </a:lnTo>
                    <a:lnTo>
                      <a:pt x="1018" y="1266"/>
                    </a:lnTo>
                    <a:lnTo>
                      <a:pt x="1018" y="1264"/>
                    </a:lnTo>
                    <a:lnTo>
                      <a:pt x="1018" y="1266"/>
                    </a:lnTo>
                    <a:lnTo>
                      <a:pt x="1018" y="1266"/>
                    </a:lnTo>
                    <a:lnTo>
                      <a:pt x="1020" y="1266"/>
                    </a:lnTo>
                    <a:lnTo>
                      <a:pt x="1018" y="1268"/>
                    </a:lnTo>
                    <a:lnTo>
                      <a:pt x="1016" y="1268"/>
                    </a:lnTo>
                    <a:lnTo>
                      <a:pt x="1016" y="1268"/>
                    </a:lnTo>
                    <a:lnTo>
                      <a:pt x="1013" y="1270"/>
                    </a:lnTo>
                    <a:lnTo>
                      <a:pt x="1013" y="1272"/>
                    </a:lnTo>
                    <a:lnTo>
                      <a:pt x="1013" y="1272"/>
                    </a:lnTo>
                    <a:lnTo>
                      <a:pt x="1011" y="1270"/>
                    </a:lnTo>
                    <a:lnTo>
                      <a:pt x="1011" y="1270"/>
                    </a:lnTo>
                    <a:lnTo>
                      <a:pt x="1009" y="1268"/>
                    </a:lnTo>
                    <a:lnTo>
                      <a:pt x="1009" y="1268"/>
                    </a:lnTo>
                    <a:lnTo>
                      <a:pt x="1007" y="1266"/>
                    </a:lnTo>
                    <a:lnTo>
                      <a:pt x="1005" y="1266"/>
                    </a:lnTo>
                    <a:lnTo>
                      <a:pt x="1003" y="1266"/>
                    </a:lnTo>
                    <a:lnTo>
                      <a:pt x="1003" y="1266"/>
                    </a:lnTo>
                    <a:lnTo>
                      <a:pt x="1001" y="1264"/>
                    </a:lnTo>
                    <a:lnTo>
                      <a:pt x="998" y="1262"/>
                    </a:lnTo>
                    <a:lnTo>
                      <a:pt x="996" y="1262"/>
                    </a:lnTo>
                    <a:lnTo>
                      <a:pt x="996" y="1262"/>
                    </a:lnTo>
                    <a:lnTo>
                      <a:pt x="994" y="1262"/>
                    </a:lnTo>
                    <a:lnTo>
                      <a:pt x="994" y="1260"/>
                    </a:lnTo>
                    <a:lnTo>
                      <a:pt x="994" y="1258"/>
                    </a:lnTo>
                    <a:lnTo>
                      <a:pt x="992" y="1258"/>
                    </a:lnTo>
                    <a:lnTo>
                      <a:pt x="990" y="1258"/>
                    </a:lnTo>
                    <a:lnTo>
                      <a:pt x="990" y="1256"/>
                    </a:lnTo>
                    <a:lnTo>
                      <a:pt x="990" y="1256"/>
                    </a:lnTo>
                    <a:lnTo>
                      <a:pt x="988" y="1254"/>
                    </a:lnTo>
                    <a:lnTo>
                      <a:pt x="986" y="1254"/>
                    </a:lnTo>
                    <a:lnTo>
                      <a:pt x="983" y="1254"/>
                    </a:lnTo>
                    <a:lnTo>
                      <a:pt x="983" y="1254"/>
                    </a:lnTo>
                    <a:lnTo>
                      <a:pt x="983" y="1252"/>
                    </a:lnTo>
                    <a:lnTo>
                      <a:pt x="981" y="1250"/>
                    </a:lnTo>
                    <a:lnTo>
                      <a:pt x="979" y="1250"/>
                    </a:lnTo>
                    <a:lnTo>
                      <a:pt x="979" y="1248"/>
                    </a:lnTo>
                    <a:lnTo>
                      <a:pt x="979" y="1248"/>
                    </a:lnTo>
                    <a:lnTo>
                      <a:pt x="979" y="1246"/>
                    </a:lnTo>
                    <a:lnTo>
                      <a:pt x="977" y="1245"/>
                    </a:lnTo>
                    <a:lnTo>
                      <a:pt x="975" y="1245"/>
                    </a:lnTo>
                    <a:lnTo>
                      <a:pt x="973" y="1245"/>
                    </a:lnTo>
                    <a:lnTo>
                      <a:pt x="973" y="1245"/>
                    </a:lnTo>
                    <a:lnTo>
                      <a:pt x="970" y="1243"/>
                    </a:lnTo>
                    <a:lnTo>
                      <a:pt x="970" y="1241"/>
                    </a:lnTo>
                    <a:lnTo>
                      <a:pt x="968" y="1241"/>
                    </a:lnTo>
                    <a:lnTo>
                      <a:pt x="968" y="1241"/>
                    </a:lnTo>
                    <a:lnTo>
                      <a:pt x="966" y="1239"/>
                    </a:lnTo>
                    <a:lnTo>
                      <a:pt x="966" y="1239"/>
                    </a:lnTo>
                    <a:lnTo>
                      <a:pt x="964" y="1237"/>
                    </a:lnTo>
                    <a:lnTo>
                      <a:pt x="962" y="1237"/>
                    </a:lnTo>
                    <a:lnTo>
                      <a:pt x="962" y="1235"/>
                    </a:lnTo>
                    <a:lnTo>
                      <a:pt x="960" y="1235"/>
                    </a:lnTo>
                    <a:lnTo>
                      <a:pt x="960" y="1235"/>
                    </a:lnTo>
                    <a:lnTo>
                      <a:pt x="958" y="1235"/>
                    </a:lnTo>
                    <a:lnTo>
                      <a:pt x="955" y="1233"/>
                    </a:lnTo>
                    <a:lnTo>
                      <a:pt x="955" y="1233"/>
                    </a:lnTo>
                    <a:lnTo>
                      <a:pt x="953" y="1233"/>
                    </a:lnTo>
                    <a:lnTo>
                      <a:pt x="951" y="1235"/>
                    </a:lnTo>
                    <a:lnTo>
                      <a:pt x="951" y="1237"/>
                    </a:lnTo>
                    <a:lnTo>
                      <a:pt x="949" y="1239"/>
                    </a:lnTo>
                    <a:lnTo>
                      <a:pt x="949" y="1237"/>
                    </a:lnTo>
                    <a:lnTo>
                      <a:pt x="947" y="1237"/>
                    </a:lnTo>
                    <a:lnTo>
                      <a:pt x="947" y="1235"/>
                    </a:lnTo>
                    <a:lnTo>
                      <a:pt x="945" y="1233"/>
                    </a:lnTo>
                    <a:lnTo>
                      <a:pt x="945" y="1233"/>
                    </a:lnTo>
                    <a:lnTo>
                      <a:pt x="943" y="1231"/>
                    </a:lnTo>
                    <a:lnTo>
                      <a:pt x="943" y="1229"/>
                    </a:lnTo>
                    <a:lnTo>
                      <a:pt x="940" y="1229"/>
                    </a:lnTo>
                    <a:lnTo>
                      <a:pt x="940" y="1227"/>
                    </a:lnTo>
                    <a:lnTo>
                      <a:pt x="940" y="1225"/>
                    </a:lnTo>
                    <a:lnTo>
                      <a:pt x="940" y="1225"/>
                    </a:lnTo>
                    <a:lnTo>
                      <a:pt x="940" y="1223"/>
                    </a:lnTo>
                    <a:lnTo>
                      <a:pt x="938" y="1223"/>
                    </a:lnTo>
                    <a:lnTo>
                      <a:pt x="938" y="1223"/>
                    </a:lnTo>
                    <a:lnTo>
                      <a:pt x="936" y="1223"/>
                    </a:lnTo>
                    <a:lnTo>
                      <a:pt x="934" y="1221"/>
                    </a:lnTo>
                    <a:lnTo>
                      <a:pt x="934" y="1221"/>
                    </a:lnTo>
                    <a:lnTo>
                      <a:pt x="934" y="1219"/>
                    </a:lnTo>
                    <a:lnTo>
                      <a:pt x="932" y="1219"/>
                    </a:lnTo>
                    <a:lnTo>
                      <a:pt x="932" y="1219"/>
                    </a:lnTo>
                    <a:lnTo>
                      <a:pt x="930" y="1219"/>
                    </a:lnTo>
                    <a:lnTo>
                      <a:pt x="928" y="1217"/>
                    </a:lnTo>
                    <a:lnTo>
                      <a:pt x="928" y="1217"/>
                    </a:lnTo>
                    <a:lnTo>
                      <a:pt x="928" y="1215"/>
                    </a:lnTo>
                    <a:lnTo>
                      <a:pt x="928" y="1213"/>
                    </a:lnTo>
                    <a:lnTo>
                      <a:pt x="925" y="1213"/>
                    </a:lnTo>
                    <a:lnTo>
                      <a:pt x="925" y="1213"/>
                    </a:lnTo>
                    <a:lnTo>
                      <a:pt x="923" y="1211"/>
                    </a:lnTo>
                    <a:lnTo>
                      <a:pt x="923" y="1209"/>
                    </a:lnTo>
                    <a:lnTo>
                      <a:pt x="921" y="1209"/>
                    </a:lnTo>
                    <a:lnTo>
                      <a:pt x="919" y="1209"/>
                    </a:lnTo>
                    <a:lnTo>
                      <a:pt x="917" y="1209"/>
                    </a:lnTo>
                    <a:lnTo>
                      <a:pt x="917" y="1207"/>
                    </a:lnTo>
                    <a:lnTo>
                      <a:pt x="915" y="1207"/>
                    </a:lnTo>
                    <a:lnTo>
                      <a:pt x="912" y="1207"/>
                    </a:lnTo>
                    <a:lnTo>
                      <a:pt x="910" y="1205"/>
                    </a:lnTo>
                    <a:lnTo>
                      <a:pt x="910" y="1205"/>
                    </a:lnTo>
                    <a:lnTo>
                      <a:pt x="908" y="1203"/>
                    </a:lnTo>
                    <a:lnTo>
                      <a:pt x="906" y="1201"/>
                    </a:lnTo>
                    <a:lnTo>
                      <a:pt x="906" y="1201"/>
                    </a:lnTo>
                    <a:lnTo>
                      <a:pt x="906" y="1199"/>
                    </a:lnTo>
                    <a:lnTo>
                      <a:pt x="904" y="1197"/>
                    </a:lnTo>
                    <a:lnTo>
                      <a:pt x="904" y="1195"/>
                    </a:lnTo>
                    <a:lnTo>
                      <a:pt x="902" y="1195"/>
                    </a:lnTo>
                    <a:lnTo>
                      <a:pt x="900" y="1195"/>
                    </a:lnTo>
                    <a:lnTo>
                      <a:pt x="897" y="1197"/>
                    </a:lnTo>
                    <a:lnTo>
                      <a:pt x="897" y="1197"/>
                    </a:lnTo>
                    <a:lnTo>
                      <a:pt x="895" y="1197"/>
                    </a:lnTo>
                    <a:lnTo>
                      <a:pt x="895" y="1197"/>
                    </a:lnTo>
                    <a:lnTo>
                      <a:pt x="893" y="1195"/>
                    </a:lnTo>
                    <a:lnTo>
                      <a:pt x="891" y="1195"/>
                    </a:lnTo>
                    <a:lnTo>
                      <a:pt x="889" y="1195"/>
                    </a:lnTo>
                    <a:lnTo>
                      <a:pt x="887" y="1195"/>
                    </a:lnTo>
                    <a:lnTo>
                      <a:pt x="887" y="1193"/>
                    </a:lnTo>
                    <a:lnTo>
                      <a:pt x="887" y="1193"/>
                    </a:lnTo>
                    <a:lnTo>
                      <a:pt x="885" y="1191"/>
                    </a:lnTo>
                    <a:lnTo>
                      <a:pt x="885" y="1189"/>
                    </a:lnTo>
                    <a:lnTo>
                      <a:pt x="882" y="1189"/>
                    </a:lnTo>
                    <a:lnTo>
                      <a:pt x="880" y="1187"/>
                    </a:lnTo>
                    <a:lnTo>
                      <a:pt x="880" y="1187"/>
                    </a:lnTo>
                    <a:lnTo>
                      <a:pt x="878" y="1187"/>
                    </a:lnTo>
                    <a:lnTo>
                      <a:pt x="876" y="1189"/>
                    </a:lnTo>
                    <a:lnTo>
                      <a:pt x="876" y="1189"/>
                    </a:lnTo>
                    <a:lnTo>
                      <a:pt x="874" y="1187"/>
                    </a:lnTo>
                    <a:lnTo>
                      <a:pt x="874" y="1187"/>
                    </a:lnTo>
                    <a:lnTo>
                      <a:pt x="874" y="1185"/>
                    </a:lnTo>
                    <a:lnTo>
                      <a:pt x="872" y="1183"/>
                    </a:lnTo>
                    <a:lnTo>
                      <a:pt x="872" y="1183"/>
                    </a:lnTo>
                    <a:lnTo>
                      <a:pt x="870" y="1183"/>
                    </a:lnTo>
                    <a:lnTo>
                      <a:pt x="870" y="1183"/>
                    </a:lnTo>
                    <a:lnTo>
                      <a:pt x="870" y="1183"/>
                    </a:lnTo>
                    <a:lnTo>
                      <a:pt x="872" y="1181"/>
                    </a:lnTo>
                    <a:lnTo>
                      <a:pt x="872" y="1181"/>
                    </a:lnTo>
                    <a:lnTo>
                      <a:pt x="872" y="1179"/>
                    </a:lnTo>
                    <a:lnTo>
                      <a:pt x="870" y="1177"/>
                    </a:lnTo>
                    <a:lnTo>
                      <a:pt x="867" y="1177"/>
                    </a:lnTo>
                    <a:lnTo>
                      <a:pt x="867" y="1175"/>
                    </a:lnTo>
                    <a:lnTo>
                      <a:pt x="865" y="1173"/>
                    </a:lnTo>
                    <a:lnTo>
                      <a:pt x="865" y="1173"/>
                    </a:lnTo>
                    <a:lnTo>
                      <a:pt x="863" y="1171"/>
                    </a:lnTo>
                    <a:lnTo>
                      <a:pt x="861" y="1171"/>
                    </a:lnTo>
                    <a:lnTo>
                      <a:pt x="859" y="1169"/>
                    </a:lnTo>
                    <a:lnTo>
                      <a:pt x="857" y="1169"/>
                    </a:lnTo>
                    <a:lnTo>
                      <a:pt x="857" y="1167"/>
                    </a:lnTo>
                    <a:lnTo>
                      <a:pt x="855" y="1167"/>
                    </a:lnTo>
                    <a:lnTo>
                      <a:pt x="852" y="1165"/>
                    </a:lnTo>
                    <a:lnTo>
                      <a:pt x="850" y="1165"/>
                    </a:lnTo>
                    <a:lnTo>
                      <a:pt x="848" y="1165"/>
                    </a:lnTo>
                    <a:lnTo>
                      <a:pt x="848" y="1163"/>
                    </a:lnTo>
                    <a:lnTo>
                      <a:pt x="846" y="1163"/>
                    </a:lnTo>
                    <a:lnTo>
                      <a:pt x="844" y="1161"/>
                    </a:lnTo>
                    <a:lnTo>
                      <a:pt x="842" y="1161"/>
                    </a:lnTo>
                    <a:lnTo>
                      <a:pt x="839" y="1159"/>
                    </a:lnTo>
                    <a:lnTo>
                      <a:pt x="839" y="1159"/>
                    </a:lnTo>
                    <a:lnTo>
                      <a:pt x="837" y="1159"/>
                    </a:lnTo>
                    <a:lnTo>
                      <a:pt x="835" y="1157"/>
                    </a:lnTo>
                    <a:lnTo>
                      <a:pt x="833" y="1157"/>
                    </a:lnTo>
                    <a:lnTo>
                      <a:pt x="833" y="1155"/>
                    </a:lnTo>
                    <a:lnTo>
                      <a:pt x="831" y="1155"/>
                    </a:lnTo>
                    <a:lnTo>
                      <a:pt x="829" y="1155"/>
                    </a:lnTo>
                    <a:lnTo>
                      <a:pt x="827" y="1155"/>
                    </a:lnTo>
                    <a:lnTo>
                      <a:pt x="827" y="1153"/>
                    </a:lnTo>
                    <a:lnTo>
                      <a:pt x="824" y="1153"/>
                    </a:lnTo>
                    <a:lnTo>
                      <a:pt x="822" y="1151"/>
                    </a:lnTo>
                    <a:lnTo>
                      <a:pt x="822" y="1151"/>
                    </a:lnTo>
                    <a:lnTo>
                      <a:pt x="820" y="1151"/>
                    </a:lnTo>
                    <a:lnTo>
                      <a:pt x="820" y="1151"/>
                    </a:lnTo>
                    <a:lnTo>
                      <a:pt x="820" y="1153"/>
                    </a:lnTo>
                    <a:lnTo>
                      <a:pt x="818" y="1153"/>
                    </a:lnTo>
                    <a:lnTo>
                      <a:pt x="818" y="1155"/>
                    </a:lnTo>
                    <a:lnTo>
                      <a:pt x="818" y="1155"/>
                    </a:lnTo>
                    <a:lnTo>
                      <a:pt x="818" y="1155"/>
                    </a:lnTo>
                    <a:lnTo>
                      <a:pt x="816" y="1155"/>
                    </a:lnTo>
                    <a:lnTo>
                      <a:pt x="814" y="1157"/>
                    </a:lnTo>
                    <a:lnTo>
                      <a:pt x="816" y="1159"/>
                    </a:lnTo>
                    <a:lnTo>
                      <a:pt x="816" y="1159"/>
                    </a:lnTo>
                    <a:lnTo>
                      <a:pt x="816" y="1161"/>
                    </a:lnTo>
                    <a:lnTo>
                      <a:pt x="814" y="1161"/>
                    </a:lnTo>
                    <a:lnTo>
                      <a:pt x="814" y="1163"/>
                    </a:lnTo>
                    <a:lnTo>
                      <a:pt x="814" y="1165"/>
                    </a:lnTo>
                    <a:lnTo>
                      <a:pt x="814" y="1165"/>
                    </a:lnTo>
                    <a:lnTo>
                      <a:pt x="814" y="1167"/>
                    </a:lnTo>
                    <a:lnTo>
                      <a:pt x="814" y="1167"/>
                    </a:lnTo>
                    <a:lnTo>
                      <a:pt x="814" y="1169"/>
                    </a:lnTo>
                    <a:lnTo>
                      <a:pt x="814" y="1169"/>
                    </a:lnTo>
                    <a:lnTo>
                      <a:pt x="816" y="1171"/>
                    </a:lnTo>
                    <a:lnTo>
                      <a:pt x="814" y="1171"/>
                    </a:lnTo>
                    <a:lnTo>
                      <a:pt x="814" y="1169"/>
                    </a:lnTo>
                    <a:lnTo>
                      <a:pt x="812" y="1169"/>
                    </a:lnTo>
                    <a:lnTo>
                      <a:pt x="809" y="1169"/>
                    </a:lnTo>
                    <a:lnTo>
                      <a:pt x="809" y="1167"/>
                    </a:lnTo>
                    <a:lnTo>
                      <a:pt x="807" y="1167"/>
                    </a:lnTo>
                    <a:lnTo>
                      <a:pt x="805" y="1167"/>
                    </a:lnTo>
                    <a:lnTo>
                      <a:pt x="803" y="1167"/>
                    </a:lnTo>
                    <a:lnTo>
                      <a:pt x="803" y="1165"/>
                    </a:lnTo>
                    <a:lnTo>
                      <a:pt x="803" y="1163"/>
                    </a:lnTo>
                    <a:lnTo>
                      <a:pt x="799" y="1165"/>
                    </a:lnTo>
                    <a:lnTo>
                      <a:pt x="799" y="1163"/>
                    </a:lnTo>
                    <a:lnTo>
                      <a:pt x="797" y="1163"/>
                    </a:lnTo>
                    <a:lnTo>
                      <a:pt x="797" y="1163"/>
                    </a:lnTo>
                    <a:lnTo>
                      <a:pt x="794" y="1163"/>
                    </a:lnTo>
                    <a:lnTo>
                      <a:pt x="794" y="1161"/>
                    </a:lnTo>
                    <a:lnTo>
                      <a:pt x="792" y="1161"/>
                    </a:lnTo>
                    <a:lnTo>
                      <a:pt x="794" y="1159"/>
                    </a:lnTo>
                    <a:lnTo>
                      <a:pt x="794" y="1157"/>
                    </a:lnTo>
                    <a:lnTo>
                      <a:pt x="797" y="1155"/>
                    </a:lnTo>
                    <a:lnTo>
                      <a:pt x="797" y="1153"/>
                    </a:lnTo>
                    <a:lnTo>
                      <a:pt x="797" y="1151"/>
                    </a:lnTo>
                    <a:lnTo>
                      <a:pt x="797" y="1151"/>
                    </a:lnTo>
                    <a:lnTo>
                      <a:pt x="794" y="1149"/>
                    </a:lnTo>
                    <a:lnTo>
                      <a:pt x="794" y="1149"/>
                    </a:lnTo>
                    <a:lnTo>
                      <a:pt x="792" y="1147"/>
                    </a:lnTo>
                    <a:lnTo>
                      <a:pt x="792" y="1145"/>
                    </a:lnTo>
                    <a:lnTo>
                      <a:pt x="790" y="1145"/>
                    </a:lnTo>
                    <a:lnTo>
                      <a:pt x="788" y="1145"/>
                    </a:lnTo>
                    <a:lnTo>
                      <a:pt x="788" y="1145"/>
                    </a:lnTo>
                    <a:lnTo>
                      <a:pt x="786" y="1143"/>
                    </a:lnTo>
                    <a:lnTo>
                      <a:pt x="784" y="1143"/>
                    </a:lnTo>
                    <a:lnTo>
                      <a:pt x="781" y="1143"/>
                    </a:lnTo>
                    <a:lnTo>
                      <a:pt x="781" y="1141"/>
                    </a:lnTo>
                    <a:lnTo>
                      <a:pt x="779" y="1141"/>
                    </a:lnTo>
                    <a:lnTo>
                      <a:pt x="777" y="1141"/>
                    </a:lnTo>
                    <a:lnTo>
                      <a:pt x="775" y="1141"/>
                    </a:lnTo>
                    <a:lnTo>
                      <a:pt x="775" y="1141"/>
                    </a:lnTo>
                    <a:lnTo>
                      <a:pt x="773" y="1139"/>
                    </a:lnTo>
                    <a:lnTo>
                      <a:pt x="771" y="1139"/>
                    </a:lnTo>
                    <a:lnTo>
                      <a:pt x="771" y="1139"/>
                    </a:lnTo>
                    <a:lnTo>
                      <a:pt x="769" y="1139"/>
                    </a:lnTo>
                    <a:lnTo>
                      <a:pt x="766" y="1139"/>
                    </a:lnTo>
                    <a:lnTo>
                      <a:pt x="766" y="1137"/>
                    </a:lnTo>
                    <a:lnTo>
                      <a:pt x="764" y="1137"/>
                    </a:lnTo>
                    <a:lnTo>
                      <a:pt x="762" y="1137"/>
                    </a:lnTo>
                    <a:lnTo>
                      <a:pt x="762" y="1137"/>
                    </a:lnTo>
                    <a:lnTo>
                      <a:pt x="760" y="1137"/>
                    </a:lnTo>
                    <a:lnTo>
                      <a:pt x="758" y="1137"/>
                    </a:lnTo>
                    <a:lnTo>
                      <a:pt x="756" y="1137"/>
                    </a:lnTo>
                    <a:lnTo>
                      <a:pt x="754" y="1137"/>
                    </a:lnTo>
                    <a:lnTo>
                      <a:pt x="751" y="1135"/>
                    </a:lnTo>
                    <a:lnTo>
                      <a:pt x="751" y="1135"/>
                    </a:lnTo>
                    <a:lnTo>
                      <a:pt x="749" y="1135"/>
                    </a:lnTo>
                    <a:lnTo>
                      <a:pt x="747" y="1135"/>
                    </a:lnTo>
                    <a:lnTo>
                      <a:pt x="747" y="1135"/>
                    </a:lnTo>
                    <a:lnTo>
                      <a:pt x="745" y="1135"/>
                    </a:lnTo>
                    <a:lnTo>
                      <a:pt x="743" y="1133"/>
                    </a:lnTo>
                    <a:lnTo>
                      <a:pt x="741" y="1133"/>
                    </a:lnTo>
                    <a:lnTo>
                      <a:pt x="741" y="1133"/>
                    </a:lnTo>
                    <a:lnTo>
                      <a:pt x="739" y="1133"/>
                    </a:lnTo>
                    <a:lnTo>
                      <a:pt x="736" y="1133"/>
                    </a:lnTo>
                    <a:lnTo>
                      <a:pt x="734" y="1133"/>
                    </a:lnTo>
                    <a:lnTo>
                      <a:pt x="734" y="1133"/>
                    </a:lnTo>
                    <a:lnTo>
                      <a:pt x="732" y="1133"/>
                    </a:lnTo>
                    <a:lnTo>
                      <a:pt x="730" y="1131"/>
                    </a:lnTo>
                    <a:lnTo>
                      <a:pt x="728" y="1131"/>
                    </a:lnTo>
                    <a:lnTo>
                      <a:pt x="726" y="1131"/>
                    </a:lnTo>
                    <a:lnTo>
                      <a:pt x="726" y="1129"/>
                    </a:lnTo>
                    <a:lnTo>
                      <a:pt x="726" y="1131"/>
                    </a:lnTo>
                    <a:lnTo>
                      <a:pt x="728" y="1131"/>
                    </a:lnTo>
                    <a:lnTo>
                      <a:pt x="726" y="1129"/>
                    </a:lnTo>
                    <a:lnTo>
                      <a:pt x="726" y="1129"/>
                    </a:lnTo>
                    <a:lnTo>
                      <a:pt x="724" y="1131"/>
                    </a:lnTo>
                    <a:lnTo>
                      <a:pt x="724" y="1129"/>
                    </a:lnTo>
                    <a:lnTo>
                      <a:pt x="724" y="1129"/>
                    </a:lnTo>
                    <a:lnTo>
                      <a:pt x="724" y="1129"/>
                    </a:lnTo>
                    <a:lnTo>
                      <a:pt x="724" y="1129"/>
                    </a:lnTo>
                    <a:lnTo>
                      <a:pt x="724" y="1127"/>
                    </a:lnTo>
                    <a:lnTo>
                      <a:pt x="724" y="1127"/>
                    </a:lnTo>
                    <a:lnTo>
                      <a:pt x="721" y="1127"/>
                    </a:lnTo>
                    <a:lnTo>
                      <a:pt x="721" y="1125"/>
                    </a:lnTo>
                    <a:lnTo>
                      <a:pt x="724" y="1125"/>
                    </a:lnTo>
                    <a:lnTo>
                      <a:pt x="724" y="1125"/>
                    </a:lnTo>
                    <a:lnTo>
                      <a:pt x="724" y="1123"/>
                    </a:lnTo>
                    <a:lnTo>
                      <a:pt x="721" y="1123"/>
                    </a:lnTo>
                    <a:lnTo>
                      <a:pt x="721" y="1125"/>
                    </a:lnTo>
                    <a:lnTo>
                      <a:pt x="721" y="1123"/>
                    </a:lnTo>
                    <a:lnTo>
                      <a:pt x="719" y="1123"/>
                    </a:lnTo>
                    <a:lnTo>
                      <a:pt x="719" y="1123"/>
                    </a:lnTo>
                    <a:lnTo>
                      <a:pt x="719" y="1123"/>
                    </a:lnTo>
                    <a:lnTo>
                      <a:pt x="717" y="1125"/>
                    </a:lnTo>
                    <a:lnTo>
                      <a:pt x="717" y="1125"/>
                    </a:lnTo>
                    <a:lnTo>
                      <a:pt x="719" y="1125"/>
                    </a:lnTo>
                    <a:lnTo>
                      <a:pt x="717" y="1125"/>
                    </a:lnTo>
                    <a:lnTo>
                      <a:pt x="719" y="1127"/>
                    </a:lnTo>
                    <a:lnTo>
                      <a:pt x="717" y="1127"/>
                    </a:lnTo>
                    <a:lnTo>
                      <a:pt x="719" y="1127"/>
                    </a:lnTo>
                    <a:lnTo>
                      <a:pt x="719" y="1127"/>
                    </a:lnTo>
                    <a:lnTo>
                      <a:pt x="719" y="1129"/>
                    </a:lnTo>
                    <a:lnTo>
                      <a:pt x="719" y="1129"/>
                    </a:lnTo>
                    <a:lnTo>
                      <a:pt x="717" y="1127"/>
                    </a:lnTo>
                    <a:lnTo>
                      <a:pt x="717" y="1129"/>
                    </a:lnTo>
                    <a:lnTo>
                      <a:pt x="717" y="1127"/>
                    </a:lnTo>
                    <a:lnTo>
                      <a:pt x="717" y="1129"/>
                    </a:lnTo>
                    <a:lnTo>
                      <a:pt x="715" y="1127"/>
                    </a:lnTo>
                    <a:lnTo>
                      <a:pt x="715" y="1127"/>
                    </a:lnTo>
                    <a:lnTo>
                      <a:pt x="715" y="1127"/>
                    </a:lnTo>
                    <a:lnTo>
                      <a:pt x="713" y="1127"/>
                    </a:lnTo>
                    <a:lnTo>
                      <a:pt x="713" y="1127"/>
                    </a:lnTo>
                    <a:lnTo>
                      <a:pt x="713" y="1127"/>
                    </a:lnTo>
                    <a:lnTo>
                      <a:pt x="713" y="1127"/>
                    </a:lnTo>
                    <a:lnTo>
                      <a:pt x="711" y="1127"/>
                    </a:lnTo>
                    <a:lnTo>
                      <a:pt x="711" y="1125"/>
                    </a:lnTo>
                    <a:lnTo>
                      <a:pt x="711" y="1127"/>
                    </a:lnTo>
                    <a:lnTo>
                      <a:pt x="708" y="1125"/>
                    </a:lnTo>
                    <a:lnTo>
                      <a:pt x="708" y="1127"/>
                    </a:lnTo>
                    <a:lnTo>
                      <a:pt x="708" y="1125"/>
                    </a:lnTo>
                    <a:lnTo>
                      <a:pt x="706" y="1125"/>
                    </a:lnTo>
                    <a:lnTo>
                      <a:pt x="706" y="1127"/>
                    </a:lnTo>
                    <a:lnTo>
                      <a:pt x="704" y="1127"/>
                    </a:lnTo>
                    <a:lnTo>
                      <a:pt x="702" y="1125"/>
                    </a:lnTo>
                    <a:lnTo>
                      <a:pt x="700" y="1125"/>
                    </a:lnTo>
                    <a:lnTo>
                      <a:pt x="698" y="1125"/>
                    </a:lnTo>
                    <a:lnTo>
                      <a:pt x="696" y="1125"/>
                    </a:lnTo>
                    <a:lnTo>
                      <a:pt x="693" y="1123"/>
                    </a:lnTo>
                    <a:lnTo>
                      <a:pt x="691" y="1123"/>
                    </a:lnTo>
                    <a:lnTo>
                      <a:pt x="691" y="1123"/>
                    </a:lnTo>
                    <a:lnTo>
                      <a:pt x="691" y="1121"/>
                    </a:lnTo>
                    <a:lnTo>
                      <a:pt x="693" y="1121"/>
                    </a:lnTo>
                    <a:lnTo>
                      <a:pt x="696" y="1123"/>
                    </a:lnTo>
                    <a:lnTo>
                      <a:pt x="698" y="1123"/>
                    </a:lnTo>
                    <a:lnTo>
                      <a:pt x="700" y="1121"/>
                    </a:lnTo>
                    <a:lnTo>
                      <a:pt x="700" y="1121"/>
                    </a:lnTo>
                    <a:lnTo>
                      <a:pt x="700" y="1121"/>
                    </a:lnTo>
                    <a:lnTo>
                      <a:pt x="698" y="1121"/>
                    </a:lnTo>
                    <a:lnTo>
                      <a:pt x="698" y="1119"/>
                    </a:lnTo>
                    <a:lnTo>
                      <a:pt x="696" y="1119"/>
                    </a:lnTo>
                    <a:lnTo>
                      <a:pt x="693" y="1119"/>
                    </a:lnTo>
                    <a:lnTo>
                      <a:pt x="691" y="1119"/>
                    </a:lnTo>
                    <a:lnTo>
                      <a:pt x="689" y="1119"/>
                    </a:lnTo>
                    <a:lnTo>
                      <a:pt x="687" y="1119"/>
                    </a:lnTo>
                    <a:lnTo>
                      <a:pt x="685" y="1119"/>
                    </a:lnTo>
                    <a:lnTo>
                      <a:pt x="685" y="1119"/>
                    </a:lnTo>
                    <a:lnTo>
                      <a:pt x="683" y="1119"/>
                    </a:lnTo>
                    <a:lnTo>
                      <a:pt x="681" y="1119"/>
                    </a:lnTo>
                    <a:lnTo>
                      <a:pt x="678" y="1119"/>
                    </a:lnTo>
                    <a:lnTo>
                      <a:pt x="676" y="1117"/>
                    </a:lnTo>
                    <a:lnTo>
                      <a:pt x="674" y="1117"/>
                    </a:lnTo>
                    <a:lnTo>
                      <a:pt x="672" y="1117"/>
                    </a:lnTo>
                    <a:lnTo>
                      <a:pt x="670" y="1117"/>
                    </a:lnTo>
                    <a:lnTo>
                      <a:pt x="670" y="1117"/>
                    </a:lnTo>
                    <a:lnTo>
                      <a:pt x="668" y="1117"/>
                    </a:lnTo>
                    <a:lnTo>
                      <a:pt x="666" y="1117"/>
                    </a:lnTo>
                    <a:lnTo>
                      <a:pt x="663" y="1119"/>
                    </a:lnTo>
                    <a:lnTo>
                      <a:pt x="661" y="1119"/>
                    </a:lnTo>
                    <a:lnTo>
                      <a:pt x="661" y="1121"/>
                    </a:lnTo>
                    <a:lnTo>
                      <a:pt x="659" y="1121"/>
                    </a:lnTo>
                    <a:lnTo>
                      <a:pt x="657" y="1121"/>
                    </a:lnTo>
                    <a:lnTo>
                      <a:pt x="655" y="1123"/>
                    </a:lnTo>
                    <a:lnTo>
                      <a:pt x="655" y="1123"/>
                    </a:lnTo>
                    <a:lnTo>
                      <a:pt x="653" y="1123"/>
                    </a:lnTo>
                    <a:lnTo>
                      <a:pt x="650" y="1125"/>
                    </a:lnTo>
                    <a:lnTo>
                      <a:pt x="648" y="1125"/>
                    </a:lnTo>
                    <a:lnTo>
                      <a:pt x="648" y="1127"/>
                    </a:lnTo>
                    <a:lnTo>
                      <a:pt x="646" y="1127"/>
                    </a:lnTo>
                    <a:lnTo>
                      <a:pt x="646" y="1129"/>
                    </a:lnTo>
                    <a:lnTo>
                      <a:pt x="646" y="1131"/>
                    </a:lnTo>
                    <a:lnTo>
                      <a:pt x="644" y="1131"/>
                    </a:lnTo>
                    <a:lnTo>
                      <a:pt x="642" y="1133"/>
                    </a:lnTo>
                    <a:lnTo>
                      <a:pt x="640" y="1133"/>
                    </a:lnTo>
                    <a:lnTo>
                      <a:pt x="638" y="1133"/>
                    </a:lnTo>
                    <a:lnTo>
                      <a:pt x="635" y="1133"/>
                    </a:lnTo>
                    <a:lnTo>
                      <a:pt x="633" y="1133"/>
                    </a:lnTo>
                    <a:lnTo>
                      <a:pt x="633" y="1135"/>
                    </a:lnTo>
                    <a:lnTo>
                      <a:pt x="631" y="1135"/>
                    </a:lnTo>
                    <a:lnTo>
                      <a:pt x="629" y="1137"/>
                    </a:lnTo>
                    <a:lnTo>
                      <a:pt x="629" y="1137"/>
                    </a:lnTo>
                    <a:lnTo>
                      <a:pt x="627" y="1139"/>
                    </a:lnTo>
                    <a:lnTo>
                      <a:pt x="627" y="1141"/>
                    </a:lnTo>
                    <a:lnTo>
                      <a:pt x="625" y="1141"/>
                    </a:lnTo>
                    <a:lnTo>
                      <a:pt x="625" y="1143"/>
                    </a:lnTo>
                    <a:lnTo>
                      <a:pt x="623" y="1143"/>
                    </a:lnTo>
                    <a:lnTo>
                      <a:pt x="620" y="1143"/>
                    </a:lnTo>
                    <a:lnTo>
                      <a:pt x="618" y="1145"/>
                    </a:lnTo>
                    <a:lnTo>
                      <a:pt x="616" y="1145"/>
                    </a:lnTo>
                    <a:lnTo>
                      <a:pt x="616" y="1145"/>
                    </a:lnTo>
                    <a:lnTo>
                      <a:pt x="614" y="1145"/>
                    </a:lnTo>
                    <a:lnTo>
                      <a:pt x="612" y="1145"/>
                    </a:lnTo>
                    <a:lnTo>
                      <a:pt x="610" y="1147"/>
                    </a:lnTo>
                    <a:lnTo>
                      <a:pt x="608" y="1147"/>
                    </a:lnTo>
                    <a:lnTo>
                      <a:pt x="608" y="1149"/>
                    </a:lnTo>
                    <a:lnTo>
                      <a:pt x="608" y="1151"/>
                    </a:lnTo>
                    <a:lnTo>
                      <a:pt x="605" y="1151"/>
                    </a:lnTo>
                    <a:lnTo>
                      <a:pt x="605" y="1151"/>
                    </a:lnTo>
                    <a:lnTo>
                      <a:pt x="603" y="1153"/>
                    </a:lnTo>
                    <a:lnTo>
                      <a:pt x="601" y="1153"/>
                    </a:lnTo>
                    <a:lnTo>
                      <a:pt x="601" y="1155"/>
                    </a:lnTo>
                    <a:lnTo>
                      <a:pt x="599" y="1155"/>
                    </a:lnTo>
                    <a:lnTo>
                      <a:pt x="597" y="1157"/>
                    </a:lnTo>
                    <a:lnTo>
                      <a:pt x="595" y="1157"/>
                    </a:lnTo>
                    <a:lnTo>
                      <a:pt x="593" y="1157"/>
                    </a:lnTo>
                    <a:lnTo>
                      <a:pt x="590" y="1157"/>
                    </a:lnTo>
                    <a:lnTo>
                      <a:pt x="590" y="1159"/>
                    </a:lnTo>
                    <a:lnTo>
                      <a:pt x="588" y="1159"/>
                    </a:lnTo>
                    <a:lnTo>
                      <a:pt x="586" y="1161"/>
                    </a:lnTo>
                    <a:lnTo>
                      <a:pt x="586" y="1161"/>
                    </a:lnTo>
                    <a:lnTo>
                      <a:pt x="584" y="1165"/>
                    </a:lnTo>
                    <a:lnTo>
                      <a:pt x="582" y="1165"/>
                    </a:lnTo>
                    <a:lnTo>
                      <a:pt x="582" y="1165"/>
                    </a:lnTo>
                    <a:lnTo>
                      <a:pt x="584" y="1165"/>
                    </a:lnTo>
                    <a:lnTo>
                      <a:pt x="584" y="1167"/>
                    </a:lnTo>
                    <a:lnTo>
                      <a:pt x="584" y="1165"/>
                    </a:lnTo>
                    <a:lnTo>
                      <a:pt x="586" y="1163"/>
                    </a:lnTo>
                    <a:lnTo>
                      <a:pt x="586" y="1165"/>
                    </a:lnTo>
                    <a:lnTo>
                      <a:pt x="586" y="1165"/>
                    </a:lnTo>
                    <a:lnTo>
                      <a:pt x="584" y="1167"/>
                    </a:lnTo>
                    <a:lnTo>
                      <a:pt x="584" y="1167"/>
                    </a:lnTo>
                    <a:lnTo>
                      <a:pt x="582" y="1169"/>
                    </a:lnTo>
                    <a:lnTo>
                      <a:pt x="580" y="1169"/>
                    </a:lnTo>
                    <a:lnTo>
                      <a:pt x="580" y="1171"/>
                    </a:lnTo>
                    <a:lnTo>
                      <a:pt x="577" y="1171"/>
                    </a:lnTo>
                    <a:lnTo>
                      <a:pt x="575" y="1171"/>
                    </a:lnTo>
                    <a:lnTo>
                      <a:pt x="573" y="1171"/>
                    </a:lnTo>
                    <a:lnTo>
                      <a:pt x="575" y="1173"/>
                    </a:lnTo>
                    <a:lnTo>
                      <a:pt x="573" y="1173"/>
                    </a:lnTo>
                    <a:lnTo>
                      <a:pt x="571" y="1175"/>
                    </a:lnTo>
                    <a:lnTo>
                      <a:pt x="571" y="1175"/>
                    </a:lnTo>
                    <a:lnTo>
                      <a:pt x="569" y="1177"/>
                    </a:lnTo>
                    <a:lnTo>
                      <a:pt x="569" y="1179"/>
                    </a:lnTo>
                    <a:lnTo>
                      <a:pt x="567" y="1181"/>
                    </a:lnTo>
                    <a:lnTo>
                      <a:pt x="569" y="1181"/>
                    </a:lnTo>
                    <a:lnTo>
                      <a:pt x="569" y="1183"/>
                    </a:lnTo>
                    <a:lnTo>
                      <a:pt x="569" y="1183"/>
                    </a:lnTo>
                    <a:lnTo>
                      <a:pt x="569" y="1183"/>
                    </a:lnTo>
                    <a:lnTo>
                      <a:pt x="569" y="1185"/>
                    </a:lnTo>
                    <a:lnTo>
                      <a:pt x="571" y="1185"/>
                    </a:lnTo>
                    <a:lnTo>
                      <a:pt x="573" y="1187"/>
                    </a:lnTo>
                    <a:lnTo>
                      <a:pt x="571" y="1187"/>
                    </a:lnTo>
                    <a:lnTo>
                      <a:pt x="571" y="1189"/>
                    </a:lnTo>
                    <a:lnTo>
                      <a:pt x="569" y="1191"/>
                    </a:lnTo>
                    <a:lnTo>
                      <a:pt x="569" y="1191"/>
                    </a:lnTo>
                    <a:lnTo>
                      <a:pt x="569" y="1193"/>
                    </a:lnTo>
                    <a:lnTo>
                      <a:pt x="569" y="1195"/>
                    </a:lnTo>
                    <a:lnTo>
                      <a:pt x="567" y="1195"/>
                    </a:lnTo>
                    <a:lnTo>
                      <a:pt x="565" y="1197"/>
                    </a:lnTo>
                    <a:lnTo>
                      <a:pt x="565" y="1197"/>
                    </a:lnTo>
                    <a:lnTo>
                      <a:pt x="562" y="1199"/>
                    </a:lnTo>
                    <a:lnTo>
                      <a:pt x="560" y="1199"/>
                    </a:lnTo>
                    <a:lnTo>
                      <a:pt x="560" y="1201"/>
                    </a:lnTo>
                    <a:lnTo>
                      <a:pt x="560" y="1203"/>
                    </a:lnTo>
                    <a:lnTo>
                      <a:pt x="560" y="1205"/>
                    </a:lnTo>
                    <a:lnTo>
                      <a:pt x="560" y="1207"/>
                    </a:lnTo>
                    <a:lnTo>
                      <a:pt x="560" y="1209"/>
                    </a:lnTo>
                    <a:lnTo>
                      <a:pt x="560" y="1209"/>
                    </a:lnTo>
                    <a:lnTo>
                      <a:pt x="560" y="1211"/>
                    </a:lnTo>
                    <a:lnTo>
                      <a:pt x="562" y="1213"/>
                    </a:lnTo>
                    <a:lnTo>
                      <a:pt x="562" y="1213"/>
                    </a:lnTo>
                    <a:lnTo>
                      <a:pt x="560" y="1215"/>
                    </a:lnTo>
                    <a:lnTo>
                      <a:pt x="558" y="1215"/>
                    </a:lnTo>
                    <a:lnTo>
                      <a:pt x="558" y="1217"/>
                    </a:lnTo>
                    <a:lnTo>
                      <a:pt x="556" y="1219"/>
                    </a:lnTo>
                    <a:lnTo>
                      <a:pt x="556" y="1219"/>
                    </a:lnTo>
                    <a:lnTo>
                      <a:pt x="554" y="1219"/>
                    </a:lnTo>
                    <a:lnTo>
                      <a:pt x="552" y="1219"/>
                    </a:lnTo>
                    <a:lnTo>
                      <a:pt x="550" y="1219"/>
                    </a:lnTo>
                    <a:lnTo>
                      <a:pt x="547" y="1219"/>
                    </a:lnTo>
                    <a:lnTo>
                      <a:pt x="545" y="1221"/>
                    </a:lnTo>
                    <a:lnTo>
                      <a:pt x="545" y="1221"/>
                    </a:lnTo>
                    <a:lnTo>
                      <a:pt x="543" y="1223"/>
                    </a:lnTo>
                    <a:lnTo>
                      <a:pt x="541" y="1223"/>
                    </a:lnTo>
                    <a:lnTo>
                      <a:pt x="539" y="1223"/>
                    </a:lnTo>
                    <a:lnTo>
                      <a:pt x="537" y="1225"/>
                    </a:lnTo>
                    <a:lnTo>
                      <a:pt x="535" y="1225"/>
                    </a:lnTo>
                    <a:lnTo>
                      <a:pt x="535" y="1227"/>
                    </a:lnTo>
                    <a:lnTo>
                      <a:pt x="532" y="1227"/>
                    </a:lnTo>
                    <a:lnTo>
                      <a:pt x="530" y="1227"/>
                    </a:lnTo>
                    <a:lnTo>
                      <a:pt x="528" y="1227"/>
                    </a:lnTo>
                    <a:lnTo>
                      <a:pt x="528" y="1229"/>
                    </a:lnTo>
                    <a:lnTo>
                      <a:pt x="526" y="1229"/>
                    </a:lnTo>
                    <a:lnTo>
                      <a:pt x="524" y="1229"/>
                    </a:lnTo>
                    <a:lnTo>
                      <a:pt x="522" y="1229"/>
                    </a:lnTo>
                    <a:lnTo>
                      <a:pt x="519" y="1231"/>
                    </a:lnTo>
                    <a:lnTo>
                      <a:pt x="517" y="1231"/>
                    </a:lnTo>
                    <a:lnTo>
                      <a:pt x="517" y="1233"/>
                    </a:lnTo>
                    <a:lnTo>
                      <a:pt x="515" y="1233"/>
                    </a:lnTo>
                    <a:lnTo>
                      <a:pt x="513" y="1235"/>
                    </a:lnTo>
                    <a:lnTo>
                      <a:pt x="513" y="1237"/>
                    </a:lnTo>
                    <a:lnTo>
                      <a:pt x="511" y="1239"/>
                    </a:lnTo>
                    <a:lnTo>
                      <a:pt x="511" y="1239"/>
                    </a:lnTo>
                    <a:lnTo>
                      <a:pt x="509" y="1241"/>
                    </a:lnTo>
                    <a:lnTo>
                      <a:pt x="509" y="1243"/>
                    </a:lnTo>
                    <a:lnTo>
                      <a:pt x="507" y="1245"/>
                    </a:lnTo>
                    <a:lnTo>
                      <a:pt x="507" y="1245"/>
                    </a:lnTo>
                    <a:lnTo>
                      <a:pt x="504" y="1246"/>
                    </a:lnTo>
                    <a:lnTo>
                      <a:pt x="504" y="1248"/>
                    </a:lnTo>
                    <a:lnTo>
                      <a:pt x="502" y="1250"/>
                    </a:lnTo>
                    <a:lnTo>
                      <a:pt x="502" y="1250"/>
                    </a:lnTo>
                    <a:lnTo>
                      <a:pt x="500" y="1252"/>
                    </a:lnTo>
                    <a:lnTo>
                      <a:pt x="500" y="1254"/>
                    </a:lnTo>
                    <a:lnTo>
                      <a:pt x="500" y="1256"/>
                    </a:lnTo>
                    <a:lnTo>
                      <a:pt x="500" y="1258"/>
                    </a:lnTo>
                    <a:lnTo>
                      <a:pt x="498" y="1260"/>
                    </a:lnTo>
                    <a:lnTo>
                      <a:pt x="498" y="1262"/>
                    </a:lnTo>
                    <a:lnTo>
                      <a:pt x="498" y="1264"/>
                    </a:lnTo>
                    <a:lnTo>
                      <a:pt x="498" y="1266"/>
                    </a:lnTo>
                    <a:lnTo>
                      <a:pt x="498" y="1266"/>
                    </a:lnTo>
                    <a:lnTo>
                      <a:pt x="498" y="1268"/>
                    </a:lnTo>
                    <a:lnTo>
                      <a:pt x="498" y="1270"/>
                    </a:lnTo>
                    <a:lnTo>
                      <a:pt x="498" y="1272"/>
                    </a:lnTo>
                    <a:lnTo>
                      <a:pt x="498" y="1274"/>
                    </a:lnTo>
                    <a:lnTo>
                      <a:pt x="498" y="1276"/>
                    </a:lnTo>
                    <a:lnTo>
                      <a:pt x="496" y="1276"/>
                    </a:lnTo>
                    <a:lnTo>
                      <a:pt x="494" y="1278"/>
                    </a:lnTo>
                    <a:lnTo>
                      <a:pt x="492" y="1278"/>
                    </a:lnTo>
                    <a:lnTo>
                      <a:pt x="492" y="1280"/>
                    </a:lnTo>
                    <a:lnTo>
                      <a:pt x="489" y="1280"/>
                    </a:lnTo>
                    <a:lnTo>
                      <a:pt x="489" y="1282"/>
                    </a:lnTo>
                    <a:lnTo>
                      <a:pt x="487" y="1284"/>
                    </a:lnTo>
                    <a:lnTo>
                      <a:pt x="487" y="1284"/>
                    </a:lnTo>
                    <a:lnTo>
                      <a:pt x="487" y="1286"/>
                    </a:lnTo>
                    <a:lnTo>
                      <a:pt x="485" y="1286"/>
                    </a:lnTo>
                    <a:lnTo>
                      <a:pt x="485" y="1286"/>
                    </a:lnTo>
                    <a:lnTo>
                      <a:pt x="483" y="1288"/>
                    </a:lnTo>
                    <a:lnTo>
                      <a:pt x="481" y="1290"/>
                    </a:lnTo>
                    <a:lnTo>
                      <a:pt x="481" y="1290"/>
                    </a:lnTo>
                    <a:lnTo>
                      <a:pt x="479" y="1292"/>
                    </a:lnTo>
                    <a:lnTo>
                      <a:pt x="479" y="1294"/>
                    </a:lnTo>
                    <a:lnTo>
                      <a:pt x="479" y="1296"/>
                    </a:lnTo>
                    <a:lnTo>
                      <a:pt x="477" y="1298"/>
                    </a:lnTo>
                    <a:lnTo>
                      <a:pt x="477" y="1298"/>
                    </a:lnTo>
                    <a:lnTo>
                      <a:pt x="477" y="1300"/>
                    </a:lnTo>
                    <a:lnTo>
                      <a:pt x="477" y="1302"/>
                    </a:lnTo>
                    <a:lnTo>
                      <a:pt x="477" y="1304"/>
                    </a:lnTo>
                    <a:lnTo>
                      <a:pt x="479" y="1306"/>
                    </a:lnTo>
                    <a:lnTo>
                      <a:pt x="479" y="1308"/>
                    </a:lnTo>
                    <a:lnTo>
                      <a:pt x="481" y="1308"/>
                    </a:lnTo>
                    <a:lnTo>
                      <a:pt x="481" y="1310"/>
                    </a:lnTo>
                    <a:lnTo>
                      <a:pt x="481" y="1312"/>
                    </a:lnTo>
                    <a:lnTo>
                      <a:pt x="479" y="1312"/>
                    </a:lnTo>
                    <a:lnTo>
                      <a:pt x="477" y="1312"/>
                    </a:lnTo>
                    <a:lnTo>
                      <a:pt x="474" y="1312"/>
                    </a:lnTo>
                    <a:lnTo>
                      <a:pt x="472" y="1312"/>
                    </a:lnTo>
                    <a:lnTo>
                      <a:pt x="472" y="1314"/>
                    </a:lnTo>
                    <a:lnTo>
                      <a:pt x="470" y="1316"/>
                    </a:lnTo>
                    <a:lnTo>
                      <a:pt x="470" y="1316"/>
                    </a:lnTo>
                    <a:lnTo>
                      <a:pt x="468" y="1318"/>
                    </a:lnTo>
                    <a:lnTo>
                      <a:pt x="468" y="1320"/>
                    </a:lnTo>
                    <a:lnTo>
                      <a:pt x="468" y="1322"/>
                    </a:lnTo>
                    <a:lnTo>
                      <a:pt x="466" y="1322"/>
                    </a:lnTo>
                    <a:lnTo>
                      <a:pt x="464" y="1322"/>
                    </a:lnTo>
                    <a:lnTo>
                      <a:pt x="461" y="1324"/>
                    </a:lnTo>
                    <a:lnTo>
                      <a:pt x="461" y="1324"/>
                    </a:lnTo>
                    <a:lnTo>
                      <a:pt x="459" y="1324"/>
                    </a:lnTo>
                    <a:lnTo>
                      <a:pt x="457" y="1326"/>
                    </a:lnTo>
                    <a:lnTo>
                      <a:pt x="455" y="1326"/>
                    </a:lnTo>
                    <a:lnTo>
                      <a:pt x="453" y="1328"/>
                    </a:lnTo>
                    <a:lnTo>
                      <a:pt x="453" y="1328"/>
                    </a:lnTo>
                    <a:lnTo>
                      <a:pt x="451" y="1330"/>
                    </a:lnTo>
                    <a:lnTo>
                      <a:pt x="451" y="1332"/>
                    </a:lnTo>
                    <a:lnTo>
                      <a:pt x="451" y="1334"/>
                    </a:lnTo>
                    <a:lnTo>
                      <a:pt x="451" y="1334"/>
                    </a:lnTo>
                    <a:lnTo>
                      <a:pt x="451" y="1334"/>
                    </a:lnTo>
                    <a:lnTo>
                      <a:pt x="449" y="1336"/>
                    </a:lnTo>
                    <a:lnTo>
                      <a:pt x="449" y="1338"/>
                    </a:lnTo>
                    <a:lnTo>
                      <a:pt x="446" y="1338"/>
                    </a:lnTo>
                    <a:lnTo>
                      <a:pt x="444" y="1338"/>
                    </a:lnTo>
                    <a:lnTo>
                      <a:pt x="442" y="1338"/>
                    </a:lnTo>
                    <a:lnTo>
                      <a:pt x="440" y="1338"/>
                    </a:lnTo>
                    <a:lnTo>
                      <a:pt x="440" y="1340"/>
                    </a:lnTo>
                    <a:lnTo>
                      <a:pt x="438" y="1340"/>
                    </a:lnTo>
                    <a:lnTo>
                      <a:pt x="440" y="1338"/>
                    </a:lnTo>
                    <a:lnTo>
                      <a:pt x="438" y="1338"/>
                    </a:lnTo>
                    <a:lnTo>
                      <a:pt x="438" y="1338"/>
                    </a:lnTo>
                    <a:lnTo>
                      <a:pt x="436" y="1338"/>
                    </a:lnTo>
                    <a:lnTo>
                      <a:pt x="434" y="1340"/>
                    </a:lnTo>
                    <a:lnTo>
                      <a:pt x="431" y="1340"/>
                    </a:lnTo>
                    <a:lnTo>
                      <a:pt x="434" y="1342"/>
                    </a:lnTo>
                    <a:lnTo>
                      <a:pt x="431" y="1342"/>
                    </a:lnTo>
                    <a:lnTo>
                      <a:pt x="431" y="1342"/>
                    </a:lnTo>
                    <a:lnTo>
                      <a:pt x="434" y="1342"/>
                    </a:lnTo>
                    <a:lnTo>
                      <a:pt x="431" y="1342"/>
                    </a:lnTo>
                    <a:lnTo>
                      <a:pt x="431" y="1344"/>
                    </a:lnTo>
                    <a:lnTo>
                      <a:pt x="429" y="1344"/>
                    </a:lnTo>
                    <a:lnTo>
                      <a:pt x="427" y="1346"/>
                    </a:lnTo>
                    <a:lnTo>
                      <a:pt x="425" y="1346"/>
                    </a:lnTo>
                    <a:lnTo>
                      <a:pt x="425" y="1346"/>
                    </a:lnTo>
                    <a:lnTo>
                      <a:pt x="423" y="1348"/>
                    </a:lnTo>
                    <a:lnTo>
                      <a:pt x="421" y="1348"/>
                    </a:lnTo>
                    <a:lnTo>
                      <a:pt x="419" y="1348"/>
                    </a:lnTo>
                    <a:lnTo>
                      <a:pt x="416" y="1348"/>
                    </a:lnTo>
                    <a:lnTo>
                      <a:pt x="414" y="1350"/>
                    </a:lnTo>
                    <a:lnTo>
                      <a:pt x="414" y="1352"/>
                    </a:lnTo>
                    <a:lnTo>
                      <a:pt x="414" y="1352"/>
                    </a:lnTo>
                    <a:lnTo>
                      <a:pt x="412" y="1354"/>
                    </a:lnTo>
                    <a:lnTo>
                      <a:pt x="410" y="1354"/>
                    </a:lnTo>
                    <a:lnTo>
                      <a:pt x="408" y="1354"/>
                    </a:lnTo>
                    <a:lnTo>
                      <a:pt x="406" y="1356"/>
                    </a:lnTo>
                    <a:lnTo>
                      <a:pt x="404" y="1356"/>
                    </a:lnTo>
                    <a:lnTo>
                      <a:pt x="401" y="1356"/>
                    </a:lnTo>
                    <a:lnTo>
                      <a:pt x="399" y="1356"/>
                    </a:lnTo>
                    <a:lnTo>
                      <a:pt x="399" y="1356"/>
                    </a:lnTo>
                    <a:lnTo>
                      <a:pt x="397" y="1358"/>
                    </a:lnTo>
                    <a:lnTo>
                      <a:pt x="395" y="1358"/>
                    </a:lnTo>
                    <a:lnTo>
                      <a:pt x="393" y="1360"/>
                    </a:lnTo>
                    <a:lnTo>
                      <a:pt x="391" y="1358"/>
                    </a:lnTo>
                    <a:lnTo>
                      <a:pt x="388" y="1358"/>
                    </a:lnTo>
                    <a:lnTo>
                      <a:pt x="388" y="1358"/>
                    </a:lnTo>
                    <a:lnTo>
                      <a:pt x="386" y="1360"/>
                    </a:lnTo>
                    <a:lnTo>
                      <a:pt x="384" y="1360"/>
                    </a:lnTo>
                    <a:lnTo>
                      <a:pt x="382" y="1360"/>
                    </a:lnTo>
                    <a:lnTo>
                      <a:pt x="380" y="1360"/>
                    </a:lnTo>
                    <a:lnTo>
                      <a:pt x="378" y="1360"/>
                    </a:lnTo>
                    <a:lnTo>
                      <a:pt x="376" y="1362"/>
                    </a:lnTo>
                    <a:lnTo>
                      <a:pt x="376" y="1362"/>
                    </a:lnTo>
                    <a:lnTo>
                      <a:pt x="373" y="1364"/>
                    </a:lnTo>
                    <a:lnTo>
                      <a:pt x="373" y="1366"/>
                    </a:lnTo>
                    <a:lnTo>
                      <a:pt x="371" y="1366"/>
                    </a:lnTo>
                    <a:lnTo>
                      <a:pt x="371" y="1368"/>
                    </a:lnTo>
                    <a:lnTo>
                      <a:pt x="369" y="1366"/>
                    </a:lnTo>
                    <a:lnTo>
                      <a:pt x="367" y="1366"/>
                    </a:lnTo>
                    <a:lnTo>
                      <a:pt x="365" y="1364"/>
                    </a:lnTo>
                    <a:lnTo>
                      <a:pt x="365" y="1364"/>
                    </a:lnTo>
                    <a:lnTo>
                      <a:pt x="363" y="1364"/>
                    </a:lnTo>
                    <a:lnTo>
                      <a:pt x="361" y="1364"/>
                    </a:lnTo>
                    <a:lnTo>
                      <a:pt x="358" y="1366"/>
                    </a:lnTo>
                    <a:lnTo>
                      <a:pt x="356" y="1366"/>
                    </a:lnTo>
                    <a:lnTo>
                      <a:pt x="354" y="1366"/>
                    </a:lnTo>
                    <a:lnTo>
                      <a:pt x="354" y="1366"/>
                    </a:lnTo>
                    <a:lnTo>
                      <a:pt x="354" y="1368"/>
                    </a:lnTo>
                    <a:lnTo>
                      <a:pt x="354" y="1368"/>
                    </a:lnTo>
                    <a:lnTo>
                      <a:pt x="352" y="1368"/>
                    </a:lnTo>
                    <a:lnTo>
                      <a:pt x="350" y="1368"/>
                    </a:lnTo>
                    <a:lnTo>
                      <a:pt x="348" y="1370"/>
                    </a:lnTo>
                    <a:lnTo>
                      <a:pt x="348" y="1370"/>
                    </a:lnTo>
                    <a:lnTo>
                      <a:pt x="346" y="1370"/>
                    </a:lnTo>
                    <a:lnTo>
                      <a:pt x="343" y="1372"/>
                    </a:lnTo>
                    <a:lnTo>
                      <a:pt x="343" y="1372"/>
                    </a:lnTo>
                    <a:lnTo>
                      <a:pt x="341" y="1374"/>
                    </a:lnTo>
                    <a:lnTo>
                      <a:pt x="339" y="1376"/>
                    </a:lnTo>
                    <a:lnTo>
                      <a:pt x="337" y="1374"/>
                    </a:lnTo>
                    <a:lnTo>
                      <a:pt x="337" y="1374"/>
                    </a:lnTo>
                    <a:lnTo>
                      <a:pt x="335" y="1374"/>
                    </a:lnTo>
                    <a:lnTo>
                      <a:pt x="333" y="1372"/>
                    </a:lnTo>
                    <a:lnTo>
                      <a:pt x="330" y="1374"/>
                    </a:lnTo>
                    <a:lnTo>
                      <a:pt x="328" y="1374"/>
                    </a:lnTo>
                    <a:lnTo>
                      <a:pt x="326" y="1376"/>
                    </a:lnTo>
                    <a:lnTo>
                      <a:pt x="326" y="1378"/>
                    </a:lnTo>
                    <a:lnTo>
                      <a:pt x="324" y="1378"/>
                    </a:lnTo>
                    <a:lnTo>
                      <a:pt x="322" y="1380"/>
                    </a:lnTo>
                    <a:lnTo>
                      <a:pt x="322" y="1380"/>
                    </a:lnTo>
                    <a:lnTo>
                      <a:pt x="320" y="1382"/>
                    </a:lnTo>
                    <a:lnTo>
                      <a:pt x="320" y="1382"/>
                    </a:lnTo>
                    <a:lnTo>
                      <a:pt x="318" y="1382"/>
                    </a:lnTo>
                    <a:lnTo>
                      <a:pt x="315" y="1382"/>
                    </a:lnTo>
                    <a:lnTo>
                      <a:pt x="313" y="1380"/>
                    </a:lnTo>
                    <a:lnTo>
                      <a:pt x="311" y="1380"/>
                    </a:lnTo>
                    <a:lnTo>
                      <a:pt x="309" y="1380"/>
                    </a:lnTo>
                    <a:lnTo>
                      <a:pt x="307" y="1380"/>
                    </a:lnTo>
                    <a:lnTo>
                      <a:pt x="305" y="1380"/>
                    </a:lnTo>
                    <a:lnTo>
                      <a:pt x="303" y="1378"/>
                    </a:lnTo>
                    <a:lnTo>
                      <a:pt x="300" y="1378"/>
                    </a:lnTo>
                    <a:lnTo>
                      <a:pt x="300" y="1378"/>
                    </a:lnTo>
                    <a:lnTo>
                      <a:pt x="298" y="1378"/>
                    </a:lnTo>
                    <a:lnTo>
                      <a:pt x="296" y="1376"/>
                    </a:lnTo>
                    <a:lnTo>
                      <a:pt x="294" y="1376"/>
                    </a:lnTo>
                    <a:lnTo>
                      <a:pt x="292" y="1376"/>
                    </a:lnTo>
                    <a:lnTo>
                      <a:pt x="290" y="1376"/>
                    </a:lnTo>
                    <a:lnTo>
                      <a:pt x="288" y="1376"/>
                    </a:lnTo>
                    <a:lnTo>
                      <a:pt x="288" y="1376"/>
                    </a:lnTo>
                    <a:lnTo>
                      <a:pt x="285" y="1376"/>
                    </a:lnTo>
                    <a:lnTo>
                      <a:pt x="283" y="1378"/>
                    </a:lnTo>
                    <a:lnTo>
                      <a:pt x="283" y="1378"/>
                    </a:lnTo>
                    <a:lnTo>
                      <a:pt x="283" y="1380"/>
                    </a:lnTo>
                    <a:lnTo>
                      <a:pt x="281" y="1380"/>
                    </a:lnTo>
                    <a:lnTo>
                      <a:pt x="279" y="1380"/>
                    </a:lnTo>
                    <a:lnTo>
                      <a:pt x="277" y="1378"/>
                    </a:lnTo>
                    <a:lnTo>
                      <a:pt x="277" y="1380"/>
                    </a:lnTo>
                    <a:lnTo>
                      <a:pt x="275" y="1380"/>
                    </a:lnTo>
                    <a:lnTo>
                      <a:pt x="273" y="1378"/>
                    </a:lnTo>
                    <a:lnTo>
                      <a:pt x="273" y="1376"/>
                    </a:lnTo>
                    <a:lnTo>
                      <a:pt x="273" y="1374"/>
                    </a:lnTo>
                    <a:lnTo>
                      <a:pt x="273" y="1374"/>
                    </a:lnTo>
                    <a:lnTo>
                      <a:pt x="270" y="1372"/>
                    </a:lnTo>
                    <a:lnTo>
                      <a:pt x="270" y="1370"/>
                    </a:lnTo>
                    <a:lnTo>
                      <a:pt x="268" y="1368"/>
                    </a:lnTo>
                    <a:lnTo>
                      <a:pt x="268" y="1366"/>
                    </a:lnTo>
                    <a:lnTo>
                      <a:pt x="268" y="1364"/>
                    </a:lnTo>
                    <a:lnTo>
                      <a:pt x="268" y="1362"/>
                    </a:lnTo>
                    <a:lnTo>
                      <a:pt x="268" y="1360"/>
                    </a:lnTo>
                    <a:lnTo>
                      <a:pt x="268" y="1358"/>
                    </a:lnTo>
                    <a:lnTo>
                      <a:pt x="266" y="1356"/>
                    </a:lnTo>
                    <a:lnTo>
                      <a:pt x="266" y="1354"/>
                    </a:lnTo>
                    <a:lnTo>
                      <a:pt x="266" y="1354"/>
                    </a:lnTo>
                    <a:lnTo>
                      <a:pt x="264" y="1352"/>
                    </a:lnTo>
                    <a:lnTo>
                      <a:pt x="264" y="1350"/>
                    </a:lnTo>
                    <a:lnTo>
                      <a:pt x="262" y="1348"/>
                    </a:lnTo>
                    <a:lnTo>
                      <a:pt x="264" y="1348"/>
                    </a:lnTo>
                    <a:lnTo>
                      <a:pt x="264" y="1346"/>
                    </a:lnTo>
                    <a:lnTo>
                      <a:pt x="264" y="1344"/>
                    </a:lnTo>
                    <a:lnTo>
                      <a:pt x="264" y="1344"/>
                    </a:lnTo>
                    <a:lnTo>
                      <a:pt x="264" y="1342"/>
                    </a:lnTo>
                    <a:lnTo>
                      <a:pt x="266" y="1340"/>
                    </a:lnTo>
                    <a:lnTo>
                      <a:pt x="268" y="1340"/>
                    </a:lnTo>
                    <a:lnTo>
                      <a:pt x="268" y="1338"/>
                    </a:lnTo>
                    <a:lnTo>
                      <a:pt x="268" y="1338"/>
                    </a:lnTo>
                    <a:lnTo>
                      <a:pt x="270" y="1338"/>
                    </a:lnTo>
                    <a:lnTo>
                      <a:pt x="270" y="1338"/>
                    </a:lnTo>
                    <a:lnTo>
                      <a:pt x="273" y="1336"/>
                    </a:lnTo>
                    <a:lnTo>
                      <a:pt x="275" y="1336"/>
                    </a:lnTo>
                    <a:lnTo>
                      <a:pt x="275" y="1334"/>
                    </a:lnTo>
                    <a:lnTo>
                      <a:pt x="277" y="1334"/>
                    </a:lnTo>
                    <a:lnTo>
                      <a:pt x="279" y="1334"/>
                    </a:lnTo>
                    <a:lnTo>
                      <a:pt x="281" y="1334"/>
                    </a:lnTo>
                    <a:lnTo>
                      <a:pt x="281" y="1332"/>
                    </a:lnTo>
                    <a:lnTo>
                      <a:pt x="283" y="1332"/>
                    </a:lnTo>
                    <a:lnTo>
                      <a:pt x="285" y="1330"/>
                    </a:lnTo>
                    <a:lnTo>
                      <a:pt x="285" y="1328"/>
                    </a:lnTo>
                    <a:lnTo>
                      <a:pt x="285" y="1326"/>
                    </a:lnTo>
                    <a:lnTo>
                      <a:pt x="285" y="1324"/>
                    </a:lnTo>
                    <a:lnTo>
                      <a:pt x="283" y="1324"/>
                    </a:lnTo>
                    <a:lnTo>
                      <a:pt x="285" y="1322"/>
                    </a:lnTo>
                    <a:lnTo>
                      <a:pt x="288" y="1322"/>
                    </a:lnTo>
                    <a:lnTo>
                      <a:pt x="285" y="1320"/>
                    </a:lnTo>
                    <a:lnTo>
                      <a:pt x="288" y="1318"/>
                    </a:lnTo>
                    <a:lnTo>
                      <a:pt x="288" y="1316"/>
                    </a:lnTo>
                    <a:lnTo>
                      <a:pt x="288" y="1316"/>
                    </a:lnTo>
                    <a:lnTo>
                      <a:pt x="288" y="1314"/>
                    </a:lnTo>
                    <a:lnTo>
                      <a:pt x="288" y="1312"/>
                    </a:lnTo>
                    <a:lnTo>
                      <a:pt x="288" y="1312"/>
                    </a:lnTo>
                    <a:lnTo>
                      <a:pt x="290" y="1312"/>
                    </a:lnTo>
                    <a:lnTo>
                      <a:pt x="290" y="1310"/>
                    </a:lnTo>
                    <a:lnTo>
                      <a:pt x="292" y="1312"/>
                    </a:lnTo>
                    <a:lnTo>
                      <a:pt x="292" y="1310"/>
                    </a:lnTo>
                    <a:lnTo>
                      <a:pt x="294" y="1308"/>
                    </a:lnTo>
                    <a:lnTo>
                      <a:pt x="296" y="1308"/>
                    </a:lnTo>
                    <a:lnTo>
                      <a:pt x="296" y="1308"/>
                    </a:lnTo>
                    <a:lnTo>
                      <a:pt x="298" y="1308"/>
                    </a:lnTo>
                    <a:lnTo>
                      <a:pt x="300" y="1308"/>
                    </a:lnTo>
                    <a:lnTo>
                      <a:pt x="300" y="1308"/>
                    </a:lnTo>
                    <a:lnTo>
                      <a:pt x="303" y="1306"/>
                    </a:lnTo>
                    <a:lnTo>
                      <a:pt x="305" y="1306"/>
                    </a:lnTo>
                    <a:lnTo>
                      <a:pt x="307" y="1306"/>
                    </a:lnTo>
                    <a:lnTo>
                      <a:pt x="309" y="1304"/>
                    </a:lnTo>
                    <a:lnTo>
                      <a:pt x="309" y="1302"/>
                    </a:lnTo>
                    <a:lnTo>
                      <a:pt x="311" y="1302"/>
                    </a:lnTo>
                    <a:lnTo>
                      <a:pt x="313" y="1300"/>
                    </a:lnTo>
                    <a:lnTo>
                      <a:pt x="313" y="1300"/>
                    </a:lnTo>
                    <a:lnTo>
                      <a:pt x="315" y="1300"/>
                    </a:lnTo>
                    <a:lnTo>
                      <a:pt x="315" y="1298"/>
                    </a:lnTo>
                    <a:lnTo>
                      <a:pt x="315" y="1296"/>
                    </a:lnTo>
                    <a:lnTo>
                      <a:pt x="318" y="1296"/>
                    </a:lnTo>
                    <a:lnTo>
                      <a:pt x="318" y="1294"/>
                    </a:lnTo>
                    <a:lnTo>
                      <a:pt x="320" y="1292"/>
                    </a:lnTo>
                    <a:lnTo>
                      <a:pt x="320" y="1290"/>
                    </a:lnTo>
                    <a:lnTo>
                      <a:pt x="320" y="1290"/>
                    </a:lnTo>
                    <a:lnTo>
                      <a:pt x="320" y="1288"/>
                    </a:lnTo>
                    <a:lnTo>
                      <a:pt x="320" y="1286"/>
                    </a:lnTo>
                    <a:lnTo>
                      <a:pt x="318" y="1284"/>
                    </a:lnTo>
                    <a:lnTo>
                      <a:pt x="318" y="1282"/>
                    </a:lnTo>
                    <a:lnTo>
                      <a:pt x="318" y="1280"/>
                    </a:lnTo>
                    <a:lnTo>
                      <a:pt x="318" y="1278"/>
                    </a:lnTo>
                    <a:lnTo>
                      <a:pt x="320" y="1278"/>
                    </a:lnTo>
                    <a:lnTo>
                      <a:pt x="320" y="1278"/>
                    </a:lnTo>
                    <a:lnTo>
                      <a:pt x="322" y="1278"/>
                    </a:lnTo>
                    <a:lnTo>
                      <a:pt x="324" y="1276"/>
                    </a:lnTo>
                    <a:lnTo>
                      <a:pt x="324" y="1274"/>
                    </a:lnTo>
                    <a:lnTo>
                      <a:pt x="326" y="1274"/>
                    </a:lnTo>
                    <a:lnTo>
                      <a:pt x="328" y="1274"/>
                    </a:lnTo>
                    <a:lnTo>
                      <a:pt x="330" y="1274"/>
                    </a:lnTo>
                    <a:lnTo>
                      <a:pt x="330" y="1272"/>
                    </a:lnTo>
                    <a:lnTo>
                      <a:pt x="330" y="1270"/>
                    </a:lnTo>
                    <a:lnTo>
                      <a:pt x="330" y="1268"/>
                    </a:lnTo>
                    <a:lnTo>
                      <a:pt x="333" y="1266"/>
                    </a:lnTo>
                    <a:lnTo>
                      <a:pt x="335" y="1264"/>
                    </a:lnTo>
                    <a:lnTo>
                      <a:pt x="335" y="1264"/>
                    </a:lnTo>
                    <a:lnTo>
                      <a:pt x="335" y="1262"/>
                    </a:lnTo>
                    <a:lnTo>
                      <a:pt x="335" y="1260"/>
                    </a:lnTo>
                    <a:lnTo>
                      <a:pt x="335" y="1258"/>
                    </a:lnTo>
                    <a:lnTo>
                      <a:pt x="337" y="1256"/>
                    </a:lnTo>
                    <a:lnTo>
                      <a:pt x="335" y="1256"/>
                    </a:lnTo>
                    <a:lnTo>
                      <a:pt x="335" y="1254"/>
                    </a:lnTo>
                    <a:lnTo>
                      <a:pt x="333" y="1252"/>
                    </a:lnTo>
                    <a:lnTo>
                      <a:pt x="330" y="1252"/>
                    </a:lnTo>
                    <a:lnTo>
                      <a:pt x="330" y="1250"/>
                    </a:lnTo>
                    <a:lnTo>
                      <a:pt x="328" y="1248"/>
                    </a:lnTo>
                    <a:lnTo>
                      <a:pt x="328" y="1246"/>
                    </a:lnTo>
                    <a:lnTo>
                      <a:pt x="326" y="1246"/>
                    </a:lnTo>
                    <a:lnTo>
                      <a:pt x="326" y="1245"/>
                    </a:lnTo>
                    <a:lnTo>
                      <a:pt x="324" y="1243"/>
                    </a:lnTo>
                    <a:lnTo>
                      <a:pt x="322" y="1243"/>
                    </a:lnTo>
                    <a:lnTo>
                      <a:pt x="322" y="1241"/>
                    </a:lnTo>
                    <a:lnTo>
                      <a:pt x="322" y="1239"/>
                    </a:lnTo>
                    <a:lnTo>
                      <a:pt x="320" y="1237"/>
                    </a:lnTo>
                    <a:lnTo>
                      <a:pt x="320" y="1237"/>
                    </a:lnTo>
                    <a:lnTo>
                      <a:pt x="322" y="1235"/>
                    </a:lnTo>
                    <a:lnTo>
                      <a:pt x="322" y="1233"/>
                    </a:lnTo>
                    <a:lnTo>
                      <a:pt x="324" y="1231"/>
                    </a:lnTo>
                    <a:lnTo>
                      <a:pt x="324" y="1231"/>
                    </a:lnTo>
                    <a:lnTo>
                      <a:pt x="322" y="1229"/>
                    </a:lnTo>
                    <a:lnTo>
                      <a:pt x="322" y="1227"/>
                    </a:lnTo>
                    <a:lnTo>
                      <a:pt x="322" y="1225"/>
                    </a:lnTo>
                    <a:lnTo>
                      <a:pt x="322" y="1225"/>
                    </a:lnTo>
                    <a:lnTo>
                      <a:pt x="324" y="1223"/>
                    </a:lnTo>
                    <a:lnTo>
                      <a:pt x="324" y="1221"/>
                    </a:lnTo>
                    <a:lnTo>
                      <a:pt x="326" y="1221"/>
                    </a:lnTo>
                    <a:lnTo>
                      <a:pt x="326" y="1219"/>
                    </a:lnTo>
                    <a:lnTo>
                      <a:pt x="324" y="1219"/>
                    </a:lnTo>
                    <a:lnTo>
                      <a:pt x="322" y="1219"/>
                    </a:lnTo>
                    <a:lnTo>
                      <a:pt x="320" y="1219"/>
                    </a:lnTo>
                    <a:lnTo>
                      <a:pt x="318" y="1217"/>
                    </a:lnTo>
                    <a:lnTo>
                      <a:pt x="315" y="1217"/>
                    </a:lnTo>
                    <a:lnTo>
                      <a:pt x="313" y="1217"/>
                    </a:lnTo>
                    <a:lnTo>
                      <a:pt x="313" y="1217"/>
                    </a:lnTo>
                    <a:lnTo>
                      <a:pt x="311" y="1217"/>
                    </a:lnTo>
                    <a:lnTo>
                      <a:pt x="309" y="1219"/>
                    </a:lnTo>
                    <a:lnTo>
                      <a:pt x="309" y="1221"/>
                    </a:lnTo>
                    <a:lnTo>
                      <a:pt x="309" y="1223"/>
                    </a:lnTo>
                    <a:lnTo>
                      <a:pt x="307" y="1223"/>
                    </a:lnTo>
                    <a:lnTo>
                      <a:pt x="307" y="1225"/>
                    </a:lnTo>
                    <a:lnTo>
                      <a:pt x="307" y="1227"/>
                    </a:lnTo>
                    <a:lnTo>
                      <a:pt x="305" y="1229"/>
                    </a:lnTo>
                    <a:lnTo>
                      <a:pt x="305" y="1229"/>
                    </a:lnTo>
                    <a:lnTo>
                      <a:pt x="303" y="1229"/>
                    </a:lnTo>
                    <a:lnTo>
                      <a:pt x="300" y="1229"/>
                    </a:lnTo>
                    <a:lnTo>
                      <a:pt x="298" y="1227"/>
                    </a:lnTo>
                    <a:lnTo>
                      <a:pt x="296" y="1229"/>
                    </a:lnTo>
                    <a:lnTo>
                      <a:pt x="294" y="1229"/>
                    </a:lnTo>
                    <a:lnTo>
                      <a:pt x="292" y="1227"/>
                    </a:lnTo>
                    <a:lnTo>
                      <a:pt x="292" y="1227"/>
                    </a:lnTo>
                    <a:lnTo>
                      <a:pt x="290" y="1227"/>
                    </a:lnTo>
                    <a:lnTo>
                      <a:pt x="288" y="1227"/>
                    </a:lnTo>
                    <a:lnTo>
                      <a:pt x="288" y="1227"/>
                    </a:lnTo>
                    <a:lnTo>
                      <a:pt x="288" y="1229"/>
                    </a:lnTo>
                    <a:lnTo>
                      <a:pt x="285" y="1229"/>
                    </a:lnTo>
                    <a:lnTo>
                      <a:pt x="283" y="1229"/>
                    </a:lnTo>
                    <a:lnTo>
                      <a:pt x="283" y="1231"/>
                    </a:lnTo>
                    <a:lnTo>
                      <a:pt x="281" y="1231"/>
                    </a:lnTo>
                    <a:lnTo>
                      <a:pt x="279" y="1229"/>
                    </a:lnTo>
                    <a:lnTo>
                      <a:pt x="277" y="1229"/>
                    </a:lnTo>
                    <a:lnTo>
                      <a:pt x="277" y="1231"/>
                    </a:lnTo>
                    <a:lnTo>
                      <a:pt x="275" y="1233"/>
                    </a:lnTo>
                    <a:lnTo>
                      <a:pt x="273" y="1233"/>
                    </a:lnTo>
                    <a:lnTo>
                      <a:pt x="273" y="1233"/>
                    </a:lnTo>
                    <a:lnTo>
                      <a:pt x="270" y="1231"/>
                    </a:lnTo>
                    <a:lnTo>
                      <a:pt x="268" y="1231"/>
                    </a:lnTo>
                    <a:lnTo>
                      <a:pt x="268" y="1231"/>
                    </a:lnTo>
                    <a:lnTo>
                      <a:pt x="266" y="1231"/>
                    </a:lnTo>
                    <a:lnTo>
                      <a:pt x="264" y="1233"/>
                    </a:lnTo>
                    <a:lnTo>
                      <a:pt x="264" y="1233"/>
                    </a:lnTo>
                    <a:lnTo>
                      <a:pt x="262" y="1235"/>
                    </a:lnTo>
                    <a:lnTo>
                      <a:pt x="260" y="1235"/>
                    </a:lnTo>
                    <a:lnTo>
                      <a:pt x="257" y="1235"/>
                    </a:lnTo>
                    <a:lnTo>
                      <a:pt x="255" y="1237"/>
                    </a:lnTo>
                    <a:lnTo>
                      <a:pt x="255" y="1237"/>
                    </a:lnTo>
                    <a:lnTo>
                      <a:pt x="253" y="1237"/>
                    </a:lnTo>
                    <a:lnTo>
                      <a:pt x="251" y="1237"/>
                    </a:lnTo>
                    <a:lnTo>
                      <a:pt x="249" y="1237"/>
                    </a:lnTo>
                    <a:lnTo>
                      <a:pt x="247" y="1237"/>
                    </a:lnTo>
                    <a:lnTo>
                      <a:pt x="245" y="1237"/>
                    </a:lnTo>
                    <a:lnTo>
                      <a:pt x="245" y="1237"/>
                    </a:lnTo>
                    <a:lnTo>
                      <a:pt x="245" y="1237"/>
                    </a:lnTo>
                    <a:lnTo>
                      <a:pt x="242" y="1239"/>
                    </a:lnTo>
                    <a:lnTo>
                      <a:pt x="242" y="1241"/>
                    </a:lnTo>
                    <a:lnTo>
                      <a:pt x="242" y="1243"/>
                    </a:lnTo>
                    <a:lnTo>
                      <a:pt x="240" y="1243"/>
                    </a:lnTo>
                    <a:lnTo>
                      <a:pt x="238" y="1241"/>
                    </a:lnTo>
                    <a:lnTo>
                      <a:pt x="238" y="1241"/>
                    </a:lnTo>
                    <a:lnTo>
                      <a:pt x="236" y="1241"/>
                    </a:lnTo>
                    <a:lnTo>
                      <a:pt x="234" y="1239"/>
                    </a:lnTo>
                    <a:lnTo>
                      <a:pt x="232" y="1239"/>
                    </a:lnTo>
                    <a:lnTo>
                      <a:pt x="232" y="1239"/>
                    </a:lnTo>
                    <a:lnTo>
                      <a:pt x="230" y="1239"/>
                    </a:lnTo>
                    <a:lnTo>
                      <a:pt x="227" y="1239"/>
                    </a:lnTo>
                    <a:lnTo>
                      <a:pt x="225" y="1241"/>
                    </a:lnTo>
                    <a:lnTo>
                      <a:pt x="223" y="1241"/>
                    </a:lnTo>
                    <a:lnTo>
                      <a:pt x="223" y="1241"/>
                    </a:lnTo>
                    <a:lnTo>
                      <a:pt x="221" y="1241"/>
                    </a:lnTo>
                    <a:lnTo>
                      <a:pt x="221" y="1239"/>
                    </a:lnTo>
                    <a:lnTo>
                      <a:pt x="219" y="1237"/>
                    </a:lnTo>
                    <a:lnTo>
                      <a:pt x="219" y="1237"/>
                    </a:lnTo>
                    <a:lnTo>
                      <a:pt x="219" y="1235"/>
                    </a:lnTo>
                    <a:lnTo>
                      <a:pt x="217" y="1233"/>
                    </a:lnTo>
                    <a:lnTo>
                      <a:pt x="217" y="1231"/>
                    </a:lnTo>
                    <a:lnTo>
                      <a:pt x="217" y="1229"/>
                    </a:lnTo>
                    <a:lnTo>
                      <a:pt x="215" y="1229"/>
                    </a:lnTo>
                    <a:lnTo>
                      <a:pt x="212" y="1229"/>
                    </a:lnTo>
                    <a:lnTo>
                      <a:pt x="212" y="1229"/>
                    </a:lnTo>
                    <a:lnTo>
                      <a:pt x="210" y="1229"/>
                    </a:lnTo>
                    <a:lnTo>
                      <a:pt x="208" y="1229"/>
                    </a:lnTo>
                    <a:lnTo>
                      <a:pt x="206" y="1229"/>
                    </a:lnTo>
                    <a:lnTo>
                      <a:pt x="206" y="1229"/>
                    </a:lnTo>
                    <a:lnTo>
                      <a:pt x="204" y="1229"/>
                    </a:lnTo>
                    <a:lnTo>
                      <a:pt x="202" y="1229"/>
                    </a:lnTo>
                    <a:lnTo>
                      <a:pt x="199" y="1229"/>
                    </a:lnTo>
                    <a:lnTo>
                      <a:pt x="199" y="1229"/>
                    </a:lnTo>
                    <a:lnTo>
                      <a:pt x="197" y="1231"/>
                    </a:lnTo>
                    <a:lnTo>
                      <a:pt x="195" y="1231"/>
                    </a:lnTo>
                    <a:lnTo>
                      <a:pt x="195" y="1229"/>
                    </a:lnTo>
                    <a:lnTo>
                      <a:pt x="193" y="1227"/>
                    </a:lnTo>
                    <a:lnTo>
                      <a:pt x="191" y="1227"/>
                    </a:lnTo>
                    <a:lnTo>
                      <a:pt x="191" y="1227"/>
                    </a:lnTo>
                    <a:lnTo>
                      <a:pt x="189" y="1225"/>
                    </a:lnTo>
                    <a:lnTo>
                      <a:pt x="187" y="1225"/>
                    </a:lnTo>
                    <a:lnTo>
                      <a:pt x="187" y="1223"/>
                    </a:lnTo>
                    <a:lnTo>
                      <a:pt x="184" y="1221"/>
                    </a:lnTo>
                    <a:lnTo>
                      <a:pt x="184" y="1219"/>
                    </a:lnTo>
                    <a:lnTo>
                      <a:pt x="184" y="1217"/>
                    </a:lnTo>
                    <a:lnTo>
                      <a:pt x="182" y="1217"/>
                    </a:lnTo>
                    <a:lnTo>
                      <a:pt x="182" y="1217"/>
                    </a:lnTo>
                    <a:lnTo>
                      <a:pt x="180" y="1219"/>
                    </a:lnTo>
                    <a:lnTo>
                      <a:pt x="180" y="1219"/>
                    </a:lnTo>
                    <a:lnTo>
                      <a:pt x="178" y="1219"/>
                    </a:lnTo>
                    <a:lnTo>
                      <a:pt x="176" y="1217"/>
                    </a:lnTo>
                    <a:lnTo>
                      <a:pt x="176" y="1215"/>
                    </a:lnTo>
                    <a:lnTo>
                      <a:pt x="174" y="1215"/>
                    </a:lnTo>
                    <a:lnTo>
                      <a:pt x="174" y="1213"/>
                    </a:lnTo>
                    <a:lnTo>
                      <a:pt x="172" y="1211"/>
                    </a:lnTo>
                    <a:lnTo>
                      <a:pt x="169" y="1211"/>
                    </a:lnTo>
                    <a:lnTo>
                      <a:pt x="169" y="1211"/>
                    </a:lnTo>
                    <a:lnTo>
                      <a:pt x="167" y="1209"/>
                    </a:lnTo>
                    <a:lnTo>
                      <a:pt x="167" y="1207"/>
                    </a:lnTo>
                    <a:lnTo>
                      <a:pt x="167" y="1205"/>
                    </a:lnTo>
                    <a:lnTo>
                      <a:pt x="165" y="1207"/>
                    </a:lnTo>
                    <a:lnTo>
                      <a:pt x="163" y="1207"/>
                    </a:lnTo>
                    <a:lnTo>
                      <a:pt x="163" y="1205"/>
                    </a:lnTo>
                    <a:lnTo>
                      <a:pt x="161" y="1205"/>
                    </a:lnTo>
                    <a:lnTo>
                      <a:pt x="161" y="1203"/>
                    </a:lnTo>
                    <a:lnTo>
                      <a:pt x="159" y="1203"/>
                    </a:lnTo>
                    <a:lnTo>
                      <a:pt x="157" y="1205"/>
                    </a:lnTo>
                    <a:lnTo>
                      <a:pt x="154" y="1205"/>
                    </a:lnTo>
                    <a:lnTo>
                      <a:pt x="152" y="1205"/>
                    </a:lnTo>
                    <a:lnTo>
                      <a:pt x="152" y="1205"/>
                    </a:lnTo>
                    <a:lnTo>
                      <a:pt x="150" y="1203"/>
                    </a:lnTo>
                    <a:lnTo>
                      <a:pt x="148" y="1201"/>
                    </a:lnTo>
                    <a:lnTo>
                      <a:pt x="148" y="1201"/>
                    </a:lnTo>
                    <a:lnTo>
                      <a:pt x="146" y="1199"/>
                    </a:lnTo>
                    <a:lnTo>
                      <a:pt x="144" y="1199"/>
                    </a:lnTo>
                    <a:lnTo>
                      <a:pt x="142" y="1197"/>
                    </a:lnTo>
                    <a:lnTo>
                      <a:pt x="142" y="1197"/>
                    </a:lnTo>
                    <a:lnTo>
                      <a:pt x="139" y="1197"/>
                    </a:lnTo>
                    <a:lnTo>
                      <a:pt x="137" y="1197"/>
                    </a:lnTo>
                    <a:lnTo>
                      <a:pt x="137" y="1195"/>
                    </a:lnTo>
                    <a:lnTo>
                      <a:pt x="135" y="1193"/>
                    </a:lnTo>
                    <a:lnTo>
                      <a:pt x="133" y="1193"/>
                    </a:lnTo>
                    <a:lnTo>
                      <a:pt x="133" y="1191"/>
                    </a:lnTo>
                    <a:lnTo>
                      <a:pt x="131" y="1191"/>
                    </a:lnTo>
                    <a:lnTo>
                      <a:pt x="129" y="1191"/>
                    </a:lnTo>
                    <a:lnTo>
                      <a:pt x="129" y="1193"/>
                    </a:lnTo>
                    <a:lnTo>
                      <a:pt x="126" y="1193"/>
                    </a:lnTo>
                    <a:lnTo>
                      <a:pt x="124" y="1193"/>
                    </a:lnTo>
                    <a:lnTo>
                      <a:pt x="122" y="1193"/>
                    </a:lnTo>
                    <a:lnTo>
                      <a:pt x="120" y="1195"/>
                    </a:lnTo>
                    <a:lnTo>
                      <a:pt x="120" y="1195"/>
                    </a:lnTo>
                    <a:lnTo>
                      <a:pt x="118" y="1193"/>
                    </a:lnTo>
                    <a:lnTo>
                      <a:pt x="118" y="1191"/>
                    </a:lnTo>
                    <a:lnTo>
                      <a:pt x="116" y="1191"/>
                    </a:lnTo>
                    <a:lnTo>
                      <a:pt x="114" y="1191"/>
                    </a:lnTo>
                    <a:lnTo>
                      <a:pt x="111" y="1191"/>
                    </a:lnTo>
                    <a:lnTo>
                      <a:pt x="111" y="1189"/>
                    </a:lnTo>
                    <a:lnTo>
                      <a:pt x="109" y="1189"/>
                    </a:lnTo>
                    <a:lnTo>
                      <a:pt x="107" y="1187"/>
                    </a:lnTo>
                    <a:lnTo>
                      <a:pt x="107" y="1185"/>
                    </a:lnTo>
                    <a:lnTo>
                      <a:pt x="107" y="1183"/>
                    </a:lnTo>
                    <a:lnTo>
                      <a:pt x="107" y="1183"/>
                    </a:lnTo>
                    <a:lnTo>
                      <a:pt x="107" y="1181"/>
                    </a:lnTo>
                    <a:lnTo>
                      <a:pt x="107" y="1179"/>
                    </a:lnTo>
                    <a:lnTo>
                      <a:pt x="107" y="1177"/>
                    </a:lnTo>
                    <a:lnTo>
                      <a:pt x="107" y="1175"/>
                    </a:lnTo>
                    <a:lnTo>
                      <a:pt x="107" y="1173"/>
                    </a:lnTo>
                    <a:lnTo>
                      <a:pt x="107" y="1171"/>
                    </a:lnTo>
                    <a:lnTo>
                      <a:pt x="105" y="1171"/>
                    </a:lnTo>
                    <a:lnTo>
                      <a:pt x="103" y="1169"/>
                    </a:lnTo>
                    <a:lnTo>
                      <a:pt x="103" y="1169"/>
                    </a:lnTo>
                    <a:lnTo>
                      <a:pt x="101" y="1169"/>
                    </a:lnTo>
                    <a:lnTo>
                      <a:pt x="99" y="1169"/>
                    </a:lnTo>
                    <a:lnTo>
                      <a:pt x="99" y="1167"/>
                    </a:lnTo>
                    <a:lnTo>
                      <a:pt x="99" y="1165"/>
                    </a:lnTo>
                    <a:lnTo>
                      <a:pt x="99" y="1165"/>
                    </a:lnTo>
                    <a:lnTo>
                      <a:pt x="96" y="1165"/>
                    </a:lnTo>
                    <a:lnTo>
                      <a:pt x="94" y="1163"/>
                    </a:lnTo>
                    <a:lnTo>
                      <a:pt x="94" y="1161"/>
                    </a:lnTo>
                    <a:lnTo>
                      <a:pt x="96" y="1161"/>
                    </a:lnTo>
                    <a:lnTo>
                      <a:pt x="96" y="1159"/>
                    </a:lnTo>
                    <a:lnTo>
                      <a:pt x="94" y="1157"/>
                    </a:lnTo>
                    <a:lnTo>
                      <a:pt x="94" y="1155"/>
                    </a:lnTo>
                    <a:lnTo>
                      <a:pt x="92" y="1155"/>
                    </a:lnTo>
                    <a:lnTo>
                      <a:pt x="90" y="1153"/>
                    </a:lnTo>
                    <a:lnTo>
                      <a:pt x="90" y="1153"/>
                    </a:lnTo>
                    <a:lnTo>
                      <a:pt x="88" y="1151"/>
                    </a:lnTo>
                    <a:lnTo>
                      <a:pt x="88" y="1149"/>
                    </a:lnTo>
                    <a:lnTo>
                      <a:pt x="86" y="1149"/>
                    </a:lnTo>
                    <a:lnTo>
                      <a:pt x="86" y="1147"/>
                    </a:lnTo>
                    <a:lnTo>
                      <a:pt x="84" y="1145"/>
                    </a:lnTo>
                    <a:lnTo>
                      <a:pt x="84" y="1143"/>
                    </a:lnTo>
                    <a:lnTo>
                      <a:pt x="84" y="1141"/>
                    </a:lnTo>
                    <a:lnTo>
                      <a:pt x="84" y="1141"/>
                    </a:lnTo>
                    <a:lnTo>
                      <a:pt x="81" y="1141"/>
                    </a:lnTo>
                    <a:lnTo>
                      <a:pt x="79" y="1139"/>
                    </a:lnTo>
                    <a:lnTo>
                      <a:pt x="79" y="1139"/>
                    </a:lnTo>
                    <a:lnTo>
                      <a:pt x="77" y="1139"/>
                    </a:lnTo>
                    <a:lnTo>
                      <a:pt x="75" y="1137"/>
                    </a:lnTo>
                    <a:lnTo>
                      <a:pt x="73" y="1137"/>
                    </a:lnTo>
                    <a:lnTo>
                      <a:pt x="73" y="1135"/>
                    </a:lnTo>
                    <a:lnTo>
                      <a:pt x="75" y="1133"/>
                    </a:lnTo>
                    <a:lnTo>
                      <a:pt x="77" y="1133"/>
                    </a:lnTo>
                    <a:lnTo>
                      <a:pt x="77" y="1131"/>
                    </a:lnTo>
                    <a:lnTo>
                      <a:pt x="77" y="1129"/>
                    </a:lnTo>
                    <a:lnTo>
                      <a:pt x="77" y="1127"/>
                    </a:lnTo>
                    <a:lnTo>
                      <a:pt x="75" y="1125"/>
                    </a:lnTo>
                    <a:lnTo>
                      <a:pt x="77" y="1123"/>
                    </a:lnTo>
                    <a:lnTo>
                      <a:pt x="75" y="1121"/>
                    </a:lnTo>
                    <a:lnTo>
                      <a:pt x="77" y="1119"/>
                    </a:lnTo>
                    <a:lnTo>
                      <a:pt x="77" y="1119"/>
                    </a:lnTo>
                    <a:lnTo>
                      <a:pt x="75" y="1117"/>
                    </a:lnTo>
                    <a:lnTo>
                      <a:pt x="75" y="1115"/>
                    </a:lnTo>
                    <a:lnTo>
                      <a:pt x="75" y="1113"/>
                    </a:lnTo>
                    <a:lnTo>
                      <a:pt x="77" y="1113"/>
                    </a:lnTo>
                    <a:lnTo>
                      <a:pt x="79" y="1113"/>
                    </a:lnTo>
                    <a:lnTo>
                      <a:pt x="81" y="1111"/>
                    </a:lnTo>
                    <a:lnTo>
                      <a:pt x="84" y="1111"/>
                    </a:lnTo>
                    <a:lnTo>
                      <a:pt x="84" y="1109"/>
                    </a:lnTo>
                    <a:lnTo>
                      <a:pt x="86" y="1111"/>
                    </a:lnTo>
                    <a:lnTo>
                      <a:pt x="88" y="1111"/>
                    </a:lnTo>
                    <a:lnTo>
                      <a:pt x="88" y="1111"/>
                    </a:lnTo>
                    <a:lnTo>
                      <a:pt x="90" y="1109"/>
                    </a:lnTo>
                    <a:lnTo>
                      <a:pt x="90" y="1109"/>
                    </a:lnTo>
                    <a:lnTo>
                      <a:pt x="92" y="1109"/>
                    </a:lnTo>
                    <a:lnTo>
                      <a:pt x="92" y="1109"/>
                    </a:lnTo>
                    <a:lnTo>
                      <a:pt x="92" y="1107"/>
                    </a:lnTo>
                    <a:lnTo>
                      <a:pt x="90" y="1105"/>
                    </a:lnTo>
                    <a:lnTo>
                      <a:pt x="90" y="1105"/>
                    </a:lnTo>
                    <a:lnTo>
                      <a:pt x="88" y="1103"/>
                    </a:lnTo>
                    <a:lnTo>
                      <a:pt x="86" y="1103"/>
                    </a:lnTo>
                    <a:lnTo>
                      <a:pt x="84" y="1101"/>
                    </a:lnTo>
                    <a:lnTo>
                      <a:pt x="84" y="1101"/>
                    </a:lnTo>
                    <a:lnTo>
                      <a:pt x="81" y="1099"/>
                    </a:lnTo>
                    <a:lnTo>
                      <a:pt x="81" y="1097"/>
                    </a:lnTo>
                    <a:lnTo>
                      <a:pt x="81" y="1095"/>
                    </a:lnTo>
                    <a:lnTo>
                      <a:pt x="81" y="1093"/>
                    </a:lnTo>
                    <a:lnTo>
                      <a:pt x="79" y="1093"/>
                    </a:lnTo>
                    <a:lnTo>
                      <a:pt x="77" y="1091"/>
                    </a:lnTo>
                    <a:lnTo>
                      <a:pt x="75" y="1091"/>
                    </a:lnTo>
                    <a:lnTo>
                      <a:pt x="75" y="1089"/>
                    </a:lnTo>
                    <a:lnTo>
                      <a:pt x="73" y="1089"/>
                    </a:lnTo>
                    <a:lnTo>
                      <a:pt x="71" y="1087"/>
                    </a:lnTo>
                    <a:lnTo>
                      <a:pt x="71" y="1085"/>
                    </a:lnTo>
                    <a:lnTo>
                      <a:pt x="71" y="1083"/>
                    </a:lnTo>
                    <a:lnTo>
                      <a:pt x="68" y="1083"/>
                    </a:lnTo>
                    <a:lnTo>
                      <a:pt x="68" y="1081"/>
                    </a:lnTo>
                    <a:lnTo>
                      <a:pt x="68" y="1079"/>
                    </a:lnTo>
                    <a:lnTo>
                      <a:pt x="66" y="1079"/>
                    </a:lnTo>
                    <a:lnTo>
                      <a:pt x="66" y="1077"/>
                    </a:lnTo>
                    <a:lnTo>
                      <a:pt x="66" y="1075"/>
                    </a:lnTo>
                    <a:lnTo>
                      <a:pt x="64" y="1073"/>
                    </a:lnTo>
                    <a:lnTo>
                      <a:pt x="66" y="1071"/>
                    </a:lnTo>
                    <a:lnTo>
                      <a:pt x="66" y="1069"/>
                    </a:lnTo>
                    <a:lnTo>
                      <a:pt x="64" y="1069"/>
                    </a:lnTo>
                    <a:lnTo>
                      <a:pt x="64" y="1067"/>
                    </a:lnTo>
                    <a:lnTo>
                      <a:pt x="66" y="1065"/>
                    </a:lnTo>
                    <a:lnTo>
                      <a:pt x="68" y="1065"/>
                    </a:lnTo>
                    <a:lnTo>
                      <a:pt x="71" y="1063"/>
                    </a:lnTo>
                    <a:lnTo>
                      <a:pt x="71" y="1061"/>
                    </a:lnTo>
                    <a:lnTo>
                      <a:pt x="71" y="1061"/>
                    </a:lnTo>
                    <a:lnTo>
                      <a:pt x="73" y="1059"/>
                    </a:lnTo>
                    <a:lnTo>
                      <a:pt x="73" y="1057"/>
                    </a:lnTo>
                    <a:lnTo>
                      <a:pt x="75" y="1057"/>
                    </a:lnTo>
                    <a:lnTo>
                      <a:pt x="77" y="1057"/>
                    </a:lnTo>
                    <a:lnTo>
                      <a:pt x="77" y="1057"/>
                    </a:lnTo>
                    <a:lnTo>
                      <a:pt x="79" y="1057"/>
                    </a:lnTo>
                    <a:lnTo>
                      <a:pt x="81" y="1057"/>
                    </a:lnTo>
                    <a:lnTo>
                      <a:pt x="84" y="1055"/>
                    </a:lnTo>
                    <a:lnTo>
                      <a:pt x="84" y="1055"/>
                    </a:lnTo>
                    <a:lnTo>
                      <a:pt x="84" y="1053"/>
                    </a:lnTo>
                    <a:lnTo>
                      <a:pt x="84" y="1051"/>
                    </a:lnTo>
                    <a:lnTo>
                      <a:pt x="86" y="1051"/>
                    </a:lnTo>
                    <a:lnTo>
                      <a:pt x="88" y="1051"/>
                    </a:lnTo>
                    <a:lnTo>
                      <a:pt x="90" y="1051"/>
                    </a:lnTo>
                    <a:lnTo>
                      <a:pt x="90" y="1049"/>
                    </a:lnTo>
                    <a:lnTo>
                      <a:pt x="90" y="1047"/>
                    </a:lnTo>
                    <a:lnTo>
                      <a:pt x="90" y="1045"/>
                    </a:lnTo>
                    <a:lnTo>
                      <a:pt x="90" y="1043"/>
                    </a:lnTo>
                    <a:lnTo>
                      <a:pt x="90" y="1041"/>
                    </a:lnTo>
                    <a:lnTo>
                      <a:pt x="90" y="1039"/>
                    </a:lnTo>
                    <a:lnTo>
                      <a:pt x="92" y="1039"/>
                    </a:lnTo>
                    <a:lnTo>
                      <a:pt x="92" y="1037"/>
                    </a:lnTo>
                    <a:lnTo>
                      <a:pt x="94" y="1037"/>
                    </a:lnTo>
                    <a:lnTo>
                      <a:pt x="96" y="1035"/>
                    </a:lnTo>
                    <a:lnTo>
                      <a:pt x="96" y="1033"/>
                    </a:lnTo>
                    <a:lnTo>
                      <a:pt x="96" y="1031"/>
                    </a:lnTo>
                    <a:lnTo>
                      <a:pt x="96" y="1029"/>
                    </a:lnTo>
                    <a:lnTo>
                      <a:pt x="99" y="1029"/>
                    </a:lnTo>
                    <a:lnTo>
                      <a:pt x="101" y="1031"/>
                    </a:lnTo>
                    <a:lnTo>
                      <a:pt x="101" y="1031"/>
                    </a:lnTo>
                    <a:lnTo>
                      <a:pt x="103" y="1029"/>
                    </a:lnTo>
                    <a:lnTo>
                      <a:pt x="101" y="1027"/>
                    </a:lnTo>
                    <a:lnTo>
                      <a:pt x="99" y="1027"/>
                    </a:lnTo>
                    <a:lnTo>
                      <a:pt x="99" y="1025"/>
                    </a:lnTo>
                    <a:lnTo>
                      <a:pt x="96" y="1023"/>
                    </a:lnTo>
                    <a:lnTo>
                      <a:pt x="96" y="1021"/>
                    </a:lnTo>
                    <a:lnTo>
                      <a:pt x="96" y="1019"/>
                    </a:lnTo>
                    <a:lnTo>
                      <a:pt x="96" y="1019"/>
                    </a:lnTo>
                    <a:lnTo>
                      <a:pt x="96" y="1017"/>
                    </a:lnTo>
                    <a:lnTo>
                      <a:pt x="96" y="1015"/>
                    </a:lnTo>
                    <a:lnTo>
                      <a:pt x="99" y="1013"/>
                    </a:lnTo>
                    <a:lnTo>
                      <a:pt x="99" y="1013"/>
                    </a:lnTo>
                    <a:lnTo>
                      <a:pt x="99" y="1011"/>
                    </a:lnTo>
                    <a:lnTo>
                      <a:pt x="99" y="1009"/>
                    </a:lnTo>
                    <a:lnTo>
                      <a:pt x="101" y="1007"/>
                    </a:lnTo>
                    <a:lnTo>
                      <a:pt x="101" y="1007"/>
                    </a:lnTo>
                    <a:lnTo>
                      <a:pt x="103" y="1007"/>
                    </a:lnTo>
                    <a:lnTo>
                      <a:pt x="105" y="1005"/>
                    </a:lnTo>
                    <a:lnTo>
                      <a:pt x="105" y="1005"/>
                    </a:lnTo>
                    <a:lnTo>
                      <a:pt x="107" y="1003"/>
                    </a:lnTo>
                    <a:lnTo>
                      <a:pt x="109" y="1001"/>
                    </a:lnTo>
                    <a:lnTo>
                      <a:pt x="111" y="1001"/>
                    </a:lnTo>
                    <a:lnTo>
                      <a:pt x="111" y="1001"/>
                    </a:lnTo>
                    <a:lnTo>
                      <a:pt x="114" y="1003"/>
                    </a:lnTo>
                    <a:lnTo>
                      <a:pt x="116" y="1003"/>
                    </a:lnTo>
                    <a:lnTo>
                      <a:pt x="118" y="1003"/>
                    </a:lnTo>
                    <a:lnTo>
                      <a:pt x="120" y="1001"/>
                    </a:lnTo>
                    <a:lnTo>
                      <a:pt x="120" y="1001"/>
                    </a:lnTo>
                    <a:lnTo>
                      <a:pt x="122" y="1001"/>
                    </a:lnTo>
                    <a:lnTo>
                      <a:pt x="124" y="1003"/>
                    </a:lnTo>
                    <a:lnTo>
                      <a:pt x="126" y="1003"/>
                    </a:lnTo>
                    <a:lnTo>
                      <a:pt x="129" y="1005"/>
                    </a:lnTo>
                    <a:lnTo>
                      <a:pt x="131" y="1005"/>
                    </a:lnTo>
                    <a:lnTo>
                      <a:pt x="131" y="1007"/>
                    </a:lnTo>
                    <a:lnTo>
                      <a:pt x="133" y="1007"/>
                    </a:lnTo>
                    <a:lnTo>
                      <a:pt x="135" y="1007"/>
                    </a:lnTo>
                    <a:lnTo>
                      <a:pt x="137" y="1005"/>
                    </a:lnTo>
                    <a:lnTo>
                      <a:pt x="137" y="1003"/>
                    </a:lnTo>
                    <a:lnTo>
                      <a:pt x="137" y="1001"/>
                    </a:lnTo>
                    <a:lnTo>
                      <a:pt x="135" y="999"/>
                    </a:lnTo>
                    <a:lnTo>
                      <a:pt x="135" y="997"/>
                    </a:lnTo>
                    <a:lnTo>
                      <a:pt x="135" y="997"/>
                    </a:lnTo>
                    <a:lnTo>
                      <a:pt x="133" y="995"/>
                    </a:lnTo>
                    <a:lnTo>
                      <a:pt x="133" y="993"/>
                    </a:lnTo>
                    <a:lnTo>
                      <a:pt x="133" y="991"/>
                    </a:lnTo>
                    <a:lnTo>
                      <a:pt x="131" y="991"/>
                    </a:lnTo>
                    <a:lnTo>
                      <a:pt x="129" y="991"/>
                    </a:lnTo>
                    <a:lnTo>
                      <a:pt x="126" y="991"/>
                    </a:lnTo>
                    <a:lnTo>
                      <a:pt x="124" y="989"/>
                    </a:lnTo>
                    <a:lnTo>
                      <a:pt x="124" y="987"/>
                    </a:lnTo>
                    <a:lnTo>
                      <a:pt x="122" y="985"/>
                    </a:lnTo>
                    <a:lnTo>
                      <a:pt x="122" y="985"/>
                    </a:lnTo>
                    <a:lnTo>
                      <a:pt x="122" y="983"/>
                    </a:lnTo>
                    <a:lnTo>
                      <a:pt x="120" y="981"/>
                    </a:lnTo>
                    <a:lnTo>
                      <a:pt x="122" y="979"/>
                    </a:lnTo>
                    <a:lnTo>
                      <a:pt x="120" y="979"/>
                    </a:lnTo>
                    <a:lnTo>
                      <a:pt x="120" y="977"/>
                    </a:lnTo>
                    <a:lnTo>
                      <a:pt x="120" y="975"/>
                    </a:lnTo>
                    <a:lnTo>
                      <a:pt x="122" y="973"/>
                    </a:lnTo>
                    <a:lnTo>
                      <a:pt x="122" y="971"/>
                    </a:lnTo>
                    <a:lnTo>
                      <a:pt x="120" y="969"/>
                    </a:lnTo>
                    <a:lnTo>
                      <a:pt x="120" y="969"/>
                    </a:lnTo>
                    <a:lnTo>
                      <a:pt x="120" y="967"/>
                    </a:lnTo>
                    <a:lnTo>
                      <a:pt x="118" y="965"/>
                    </a:lnTo>
                    <a:lnTo>
                      <a:pt x="118" y="963"/>
                    </a:lnTo>
                    <a:lnTo>
                      <a:pt x="116" y="963"/>
                    </a:lnTo>
                    <a:lnTo>
                      <a:pt x="114" y="961"/>
                    </a:lnTo>
                    <a:lnTo>
                      <a:pt x="114" y="959"/>
                    </a:lnTo>
                    <a:lnTo>
                      <a:pt x="116" y="959"/>
                    </a:lnTo>
                    <a:lnTo>
                      <a:pt x="118" y="957"/>
                    </a:lnTo>
                    <a:lnTo>
                      <a:pt x="118" y="955"/>
                    </a:lnTo>
                    <a:lnTo>
                      <a:pt x="118" y="953"/>
                    </a:lnTo>
                    <a:lnTo>
                      <a:pt x="118" y="953"/>
                    </a:lnTo>
                    <a:lnTo>
                      <a:pt x="120" y="951"/>
                    </a:lnTo>
                    <a:lnTo>
                      <a:pt x="120" y="949"/>
                    </a:lnTo>
                    <a:lnTo>
                      <a:pt x="122" y="947"/>
                    </a:lnTo>
                    <a:lnTo>
                      <a:pt x="120" y="947"/>
                    </a:lnTo>
                    <a:lnTo>
                      <a:pt x="118" y="945"/>
                    </a:lnTo>
                    <a:lnTo>
                      <a:pt x="118" y="945"/>
                    </a:lnTo>
                    <a:lnTo>
                      <a:pt x="118" y="943"/>
                    </a:lnTo>
                    <a:lnTo>
                      <a:pt x="116" y="941"/>
                    </a:lnTo>
                    <a:lnTo>
                      <a:pt x="116" y="939"/>
                    </a:lnTo>
                    <a:lnTo>
                      <a:pt x="114" y="939"/>
                    </a:lnTo>
                    <a:lnTo>
                      <a:pt x="114" y="939"/>
                    </a:lnTo>
                    <a:lnTo>
                      <a:pt x="111" y="937"/>
                    </a:lnTo>
                    <a:lnTo>
                      <a:pt x="109" y="937"/>
                    </a:lnTo>
                    <a:lnTo>
                      <a:pt x="107" y="937"/>
                    </a:lnTo>
                    <a:lnTo>
                      <a:pt x="105" y="937"/>
                    </a:lnTo>
                    <a:lnTo>
                      <a:pt x="103" y="935"/>
                    </a:lnTo>
                    <a:lnTo>
                      <a:pt x="103" y="935"/>
                    </a:lnTo>
                    <a:lnTo>
                      <a:pt x="101" y="933"/>
                    </a:lnTo>
                    <a:lnTo>
                      <a:pt x="99" y="933"/>
                    </a:lnTo>
                    <a:lnTo>
                      <a:pt x="96" y="931"/>
                    </a:lnTo>
                    <a:lnTo>
                      <a:pt x="96" y="931"/>
                    </a:lnTo>
                    <a:lnTo>
                      <a:pt x="94" y="929"/>
                    </a:lnTo>
                    <a:lnTo>
                      <a:pt x="92" y="931"/>
                    </a:lnTo>
                    <a:lnTo>
                      <a:pt x="92" y="931"/>
                    </a:lnTo>
                    <a:lnTo>
                      <a:pt x="90" y="933"/>
                    </a:lnTo>
                    <a:lnTo>
                      <a:pt x="90" y="935"/>
                    </a:lnTo>
                    <a:lnTo>
                      <a:pt x="88" y="935"/>
                    </a:lnTo>
                    <a:lnTo>
                      <a:pt x="86" y="937"/>
                    </a:lnTo>
                    <a:lnTo>
                      <a:pt x="86" y="937"/>
                    </a:lnTo>
                    <a:lnTo>
                      <a:pt x="84" y="935"/>
                    </a:lnTo>
                    <a:lnTo>
                      <a:pt x="81" y="935"/>
                    </a:lnTo>
                    <a:lnTo>
                      <a:pt x="79" y="935"/>
                    </a:lnTo>
                    <a:lnTo>
                      <a:pt x="77" y="935"/>
                    </a:lnTo>
                    <a:lnTo>
                      <a:pt x="77" y="935"/>
                    </a:lnTo>
                    <a:lnTo>
                      <a:pt x="75" y="935"/>
                    </a:lnTo>
                    <a:lnTo>
                      <a:pt x="73" y="935"/>
                    </a:lnTo>
                    <a:lnTo>
                      <a:pt x="71" y="933"/>
                    </a:lnTo>
                    <a:lnTo>
                      <a:pt x="68" y="933"/>
                    </a:lnTo>
                    <a:lnTo>
                      <a:pt x="68" y="931"/>
                    </a:lnTo>
                    <a:lnTo>
                      <a:pt x="66" y="931"/>
                    </a:lnTo>
                    <a:lnTo>
                      <a:pt x="64" y="931"/>
                    </a:lnTo>
                    <a:lnTo>
                      <a:pt x="62" y="929"/>
                    </a:lnTo>
                    <a:lnTo>
                      <a:pt x="62" y="927"/>
                    </a:lnTo>
                    <a:lnTo>
                      <a:pt x="60" y="927"/>
                    </a:lnTo>
                    <a:lnTo>
                      <a:pt x="58" y="925"/>
                    </a:lnTo>
                    <a:lnTo>
                      <a:pt x="58" y="925"/>
                    </a:lnTo>
                    <a:lnTo>
                      <a:pt x="56" y="923"/>
                    </a:lnTo>
                    <a:lnTo>
                      <a:pt x="53" y="923"/>
                    </a:lnTo>
                    <a:lnTo>
                      <a:pt x="51" y="921"/>
                    </a:lnTo>
                    <a:lnTo>
                      <a:pt x="51" y="919"/>
                    </a:lnTo>
                    <a:lnTo>
                      <a:pt x="51" y="917"/>
                    </a:lnTo>
                    <a:lnTo>
                      <a:pt x="51" y="917"/>
                    </a:lnTo>
                    <a:lnTo>
                      <a:pt x="49" y="917"/>
                    </a:lnTo>
                    <a:lnTo>
                      <a:pt x="47" y="917"/>
                    </a:lnTo>
                    <a:lnTo>
                      <a:pt x="45" y="915"/>
                    </a:lnTo>
                    <a:lnTo>
                      <a:pt x="45" y="915"/>
                    </a:lnTo>
                    <a:lnTo>
                      <a:pt x="45" y="913"/>
                    </a:lnTo>
                    <a:lnTo>
                      <a:pt x="43" y="911"/>
                    </a:lnTo>
                    <a:lnTo>
                      <a:pt x="41" y="913"/>
                    </a:lnTo>
                    <a:lnTo>
                      <a:pt x="38" y="911"/>
                    </a:lnTo>
                    <a:lnTo>
                      <a:pt x="36" y="911"/>
                    </a:lnTo>
                    <a:lnTo>
                      <a:pt x="36" y="909"/>
                    </a:lnTo>
                    <a:lnTo>
                      <a:pt x="36" y="907"/>
                    </a:lnTo>
                    <a:lnTo>
                      <a:pt x="36" y="905"/>
                    </a:lnTo>
                    <a:lnTo>
                      <a:pt x="36" y="903"/>
                    </a:lnTo>
                    <a:lnTo>
                      <a:pt x="36" y="903"/>
                    </a:lnTo>
                    <a:lnTo>
                      <a:pt x="38" y="901"/>
                    </a:lnTo>
                    <a:lnTo>
                      <a:pt x="38" y="899"/>
                    </a:lnTo>
                    <a:lnTo>
                      <a:pt x="38" y="899"/>
                    </a:lnTo>
                    <a:lnTo>
                      <a:pt x="38" y="897"/>
                    </a:lnTo>
                    <a:lnTo>
                      <a:pt x="36" y="897"/>
                    </a:lnTo>
                    <a:lnTo>
                      <a:pt x="34" y="897"/>
                    </a:lnTo>
                    <a:lnTo>
                      <a:pt x="36" y="897"/>
                    </a:lnTo>
                    <a:lnTo>
                      <a:pt x="38" y="895"/>
                    </a:lnTo>
                    <a:lnTo>
                      <a:pt x="38" y="893"/>
                    </a:lnTo>
                    <a:lnTo>
                      <a:pt x="38" y="893"/>
                    </a:lnTo>
                    <a:lnTo>
                      <a:pt x="41" y="891"/>
                    </a:lnTo>
                    <a:lnTo>
                      <a:pt x="41" y="889"/>
                    </a:lnTo>
                    <a:lnTo>
                      <a:pt x="43" y="887"/>
                    </a:lnTo>
                    <a:lnTo>
                      <a:pt x="41" y="886"/>
                    </a:lnTo>
                    <a:lnTo>
                      <a:pt x="41" y="884"/>
                    </a:lnTo>
                    <a:lnTo>
                      <a:pt x="41" y="884"/>
                    </a:lnTo>
                    <a:lnTo>
                      <a:pt x="38" y="882"/>
                    </a:lnTo>
                    <a:lnTo>
                      <a:pt x="36" y="880"/>
                    </a:lnTo>
                    <a:lnTo>
                      <a:pt x="36" y="880"/>
                    </a:lnTo>
                    <a:lnTo>
                      <a:pt x="36" y="878"/>
                    </a:lnTo>
                    <a:lnTo>
                      <a:pt x="34" y="876"/>
                    </a:lnTo>
                    <a:lnTo>
                      <a:pt x="34" y="876"/>
                    </a:lnTo>
                    <a:lnTo>
                      <a:pt x="34" y="874"/>
                    </a:lnTo>
                    <a:lnTo>
                      <a:pt x="36" y="874"/>
                    </a:lnTo>
                    <a:lnTo>
                      <a:pt x="38" y="872"/>
                    </a:lnTo>
                    <a:lnTo>
                      <a:pt x="36" y="870"/>
                    </a:lnTo>
                    <a:lnTo>
                      <a:pt x="36" y="870"/>
                    </a:lnTo>
                    <a:lnTo>
                      <a:pt x="36" y="868"/>
                    </a:lnTo>
                    <a:lnTo>
                      <a:pt x="36" y="866"/>
                    </a:lnTo>
                    <a:lnTo>
                      <a:pt x="34" y="866"/>
                    </a:lnTo>
                    <a:lnTo>
                      <a:pt x="32" y="864"/>
                    </a:lnTo>
                    <a:lnTo>
                      <a:pt x="30" y="864"/>
                    </a:lnTo>
                    <a:lnTo>
                      <a:pt x="28" y="864"/>
                    </a:lnTo>
                    <a:lnTo>
                      <a:pt x="26" y="864"/>
                    </a:lnTo>
                    <a:lnTo>
                      <a:pt x="23" y="864"/>
                    </a:lnTo>
                    <a:lnTo>
                      <a:pt x="21" y="864"/>
                    </a:lnTo>
                    <a:lnTo>
                      <a:pt x="21" y="864"/>
                    </a:lnTo>
                    <a:lnTo>
                      <a:pt x="19" y="864"/>
                    </a:lnTo>
                    <a:lnTo>
                      <a:pt x="17" y="862"/>
                    </a:lnTo>
                    <a:lnTo>
                      <a:pt x="15" y="864"/>
                    </a:lnTo>
                    <a:lnTo>
                      <a:pt x="13" y="864"/>
                    </a:lnTo>
                    <a:lnTo>
                      <a:pt x="13" y="862"/>
                    </a:lnTo>
                    <a:lnTo>
                      <a:pt x="13" y="860"/>
                    </a:lnTo>
                    <a:lnTo>
                      <a:pt x="11" y="858"/>
                    </a:lnTo>
                    <a:lnTo>
                      <a:pt x="11" y="856"/>
                    </a:lnTo>
                    <a:lnTo>
                      <a:pt x="13" y="856"/>
                    </a:lnTo>
                    <a:lnTo>
                      <a:pt x="13" y="854"/>
                    </a:lnTo>
                    <a:lnTo>
                      <a:pt x="13" y="852"/>
                    </a:lnTo>
                    <a:lnTo>
                      <a:pt x="11" y="852"/>
                    </a:lnTo>
                    <a:lnTo>
                      <a:pt x="11" y="850"/>
                    </a:lnTo>
                    <a:lnTo>
                      <a:pt x="11" y="848"/>
                    </a:lnTo>
                    <a:lnTo>
                      <a:pt x="11" y="846"/>
                    </a:lnTo>
                    <a:lnTo>
                      <a:pt x="11" y="844"/>
                    </a:lnTo>
                    <a:lnTo>
                      <a:pt x="11" y="842"/>
                    </a:lnTo>
                    <a:lnTo>
                      <a:pt x="8" y="842"/>
                    </a:lnTo>
                    <a:lnTo>
                      <a:pt x="6" y="842"/>
                    </a:lnTo>
                    <a:lnTo>
                      <a:pt x="6" y="840"/>
                    </a:lnTo>
                    <a:lnTo>
                      <a:pt x="6" y="838"/>
                    </a:lnTo>
                    <a:lnTo>
                      <a:pt x="6" y="838"/>
                    </a:lnTo>
                    <a:lnTo>
                      <a:pt x="4" y="836"/>
                    </a:lnTo>
                    <a:lnTo>
                      <a:pt x="4" y="834"/>
                    </a:lnTo>
                    <a:lnTo>
                      <a:pt x="2" y="832"/>
                    </a:lnTo>
                    <a:lnTo>
                      <a:pt x="2" y="832"/>
                    </a:lnTo>
                    <a:lnTo>
                      <a:pt x="2" y="830"/>
                    </a:lnTo>
                    <a:lnTo>
                      <a:pt x="0" y="828"/>
                    </a:lnTo>
                    <a:lnTo>
                      <a:pt x="0" y="828"/>
                    </a:lnTo>
                    <a:lnTo>
                      <a:pt x="2" y="826"/>
                    </a:lnTo>
                    <a:lnTo>
                      <a:pt x="2" y="824"/>
                    </a:lnTo>
                    <a:lnTo>
                      <a:pt x="4" y="824"/>
                    </a:lnTo>
                    <a:lnTo>
                      <a:pt x="6" y="824"/>
                    </a:lnTo>
                    <a:lnTo>
                      <a:pt x="8" y="824"/>
                    </a:lnTo>
                    <a:lnTo>
                      <a:pt x="8" y="822"/>
                    </a:lnTo>
                    <a:lnTo>
                      <a:pt x="11" y="822"/>
                    </a:lnTo>
                    <a:lnTo>
                      <a:pt x="13" y="822"/>
                    </a:lnTo>
                    <a:lnTo>
                      <a:pt x="15" y="820"/>
                    </a:lnTo>
                    <a:lnTo>
                      <a:pt x="15" y="820"/>
                    </a:lnTo>
                    <a:lnTo>
                      <a:pt x="15" y="818"/>
                    </a:lnTo>
                    <a:lnTo>
                      <a:pt x="17" y="816"/>
                    </a:lnTo>
                    <a:lnTo>
                      <a:pt x="17" y="814"/>
                    </a:lnTo>
                    <a:lnTo>
                      <a:pt x="19" y="814"/>
                    </a:lnTo>
                    <a:lnTo>
                      <a:pt x="21" y="814"/>
                    </a:lnTo>
                    <a:lnTo>
                      <a:pt x="23" y="814"/>
                    </a:lnTo>
                    <a:lnTo>
                      <a:pt x="23" y="814"/>
                    </a:lnTo>
                    <a:lnTo>
                      <a:pt x="26" y="812"/>
                    </a:lnTo>
                    <a:lnTo>
                      <a:pt x="28" y="812"/>
                    </a:lnTo>
                    <a:lnTo>
                      <a:pt x="30" y="814"/>
                    </a:lnTo>
                    <a:lnTo>
                      <a:pt x="32" y="814"/>
                    </a:lnTo>
                    <a:lnTo>
                      <a:pt x="34" y="816"/>
                    </a:lnTo>
                    <a:lnTo>
                      <a:pt x="36" y="816"/>
                    </a:lnTo>
                    <a:lnTo>
                      <a:pt x="36" y="816"/>
                    </a:lnTo>
                    <a:lnTo>
                      <a:pt x="38" y="814"/>
                    </a:lnTo>
                    <a:lnTo>
                      <a:pt x="41" y="812"/>
                    </a:lnTo>
                    <a:lnTo>
                      <a:pt x="41" y="810"/>
                    </a:lnTo>
                    <a:lnTo>
                      <a:pt x="43" y="810"/>
                    </a:lnTo>
                    <a:lnTo>
                      <a:pt x="43" y="808"/>
                    </a:lnTo>
                    <a:lnTo>
                      <a:pt x="45" y="808"/>
                    </a:lnTo>
                    <a:lnTo>
                      <a:pt x="47" y="808"/>
                    </a:lnTo>
                    <a:lnTo>
                      <a:pt x="49" y="808"/>
                    </a:lnTo>
                    <a:lnTo>
                      <a:pt x="49" y="808"/>
                    </a:lnTo>
                    <a:lnTo>
                      <a:pt x="51" y="810"/>
                    </a:lnTo>
                    <a:lnTo>
                      <a:pt x="53" y="810"/>
                    </a:lnTo>
                    <a:lnTo>
                      <a:pt x="56" y="810"/>
                    </a:lnTo>
                    <a:lnTo>
                      <a:pt x="58" y="812"/>
                    </a:lnTo>
                    <a:lnTo>
                      <a:pt x="58" y="812"/>
                    </a:lnTo>
                    <a:lnTo>
                      <a:pt x="60" y="812"/>
                    </a:lnTo>
                    <a:lnTo>
                      <a:pt x="62" y="814"/>
                    </a:lnTo>
                    <a:lnTo>
                      <a:pt x="64" y="814"/>
                    </a:lnTo>
                    <a:lnTo>
                      <a:pt x="64" y="816"/>
                    </a:lnTo>
                    <a:lnTo>
                      <a:pt x="66" y="818"/>
                    </a:lnTo>
                    <a:lnTo>
                      <a:pt x="68" y="818"/>
                    </a:lnTo>
                    <a:lnTo>
                      <a:pt x="68" y="818"/>
                    </a:lnTo>
                    <a:lnTo>
                      <a:pt x="68" y="820"/>
                    </a:lnTo>
                    <a:lnTo>
                      <a:pt x="71" y="820"/>
                    </a:lnTo>
                    <a:lnTo>
                      <a:pt x="71" y="820"/>
                    </a:lnTo>
                    <a:lnTo>
                      <a:pt x="73" y="820"/>
                    </a:lnTo>
                    <a:lnTo>
                      <a:pt x="75" y="818"/>
                    </a:lnTo>
                    <a:lnTo>
                      <a:pt x="77" y="818"/>
                    </a:lnTo>
                    <a:lnTo>
                      <a:pt x="79" y="818"/>
                    </a:lnTo>
                    <a:lnTo>
                      <a:pt x="81" y="818"/>
                    </a:lnTo>
                    <a:lnTo>
                      <a:pt x="81" y="816"/>
                    </a:lnTo>
                    <a:lnTo>
                      <a:pt x="84" y="816"/>
                    </a:lnTo>
                    <a:lnTo>
                      <a:pt x="86" y="816"/>
                    </a:lnTo>
                    <a:lnTo>
                      <a:pt x="84" y="814"/>
                    </a:lnTo>
                    <a:lnTo>
                      <a:pt x="84" y="812"/>
                    </a:lnTo>
                    <a:lnTo>
                      <a:pt x="84" y="812"/>
                    </a:lnTo>
                    <a:lnTo>
                      <a:pt x="81" y="810"/>
                    </a:lnTo>
                    <a:lnTo>
                      <a:pt x="81" y="808"/>
                    </a:lnTo>
                    <a:lnTo>
                      <a:pt x="84" y="806"/>
                    </a:lnTo>
                    <a:lnTo>
                      <a:pt x="84" y="806"/>
                    </a:lnTo>
                    <a:lnTo>
                      <a:pt x="86" y="804"/>
                    </a:lnTo>
                    <a:lnTo>
                      <a:pt x="86" y="804"/>
                    </a:lnTo>
                    <a:lnTo>
                      <a:pt x="88" y="804"/>
                    </a:lnTo>
                    <a:lnTo>
                      <a:pt x="90" y="804"/>
                    </a:lnTo>
                    <a:lnTo>
                      <a:pt x="92" y="804"/>
                    </a:lnTo>
                    <a:lnTo>
                      <a:pt x="94" y="804"/>
                    </a:lnTo>
                    <a:lnTo>
                      <a:pt x="94" y="804"/>
                    </a:lnTo>
                    <a:lnTo>
                      <a:pt x="96" y="804"/>
                    </a:lnTo>
                    <a:lnTo>
                      <a:pt x="99" y="804"/>
                    </a:lnTo>
                    <a:lnTo>
                      <a:pt x="101" y="804"/>
                    </a:lnTo>
                    <a:lnTo>
                      <a:pt x="101" y="802"/>
                    </a:lnTo>
                    <a:lnTo>
                      <a:pt x="101" y="802"/>
                    </a:lnTo>
                    <a:lnTo>
                      <a:pt x="103" y="800"/>
                    </a:lnTo>
                    <a:lnTo>
                      <a:pt x="103" y="800"/>
                    </a:lnTo>
                    <a:lnTo>
                      <a:pt x="103" y="798"/>
                    </a:lnTo>
                    <a:lnTo>
                      <a:pt x="103" y="796"/>
                    </a:lnTo>
                    <a:lnTo>
                      <a:pt x="105" y="796"/>
                    </a:lnTo>
                    <a:lnTo>
                      <a:pt x="105" y="794"/>
                    </a:lnTo>
                    <a:lnTo>
                      <a:pt x="107" y="794"/>
                    </a:lnTo>
                    <a:lnTo>
                      <a:pt x="107" y="792"/>
                    </a:lnTo>
                    <a:lnTo>
                      <a:pt x="107" y="790"/>
                    </a:lnTo>
                    <a:lnTo>
                      <a:pt x="107" y="790"/>
                    </a:lnTo>
                    <a:lnTo>
                      <a:pt x="107" y="788"/>
                    </a:lnTo>
                    <a:lnTo>
                      <a:pt x="109" y="788"/>
                    </a:lnTo>
                    <a:lnTo>
                      <a:pt x="111" y="788"/>
                    </a:lnTo>
                    <a:lnTo>
                      <a:pt x="114" y="788"/>
                    </a:lnTo>
                    <a:lnTo>
                      <a:pt x="116" y="788"/>
                    </a:lnTo>
                    <a:lnTo>
                      <a:pt x="116" y="786"/>
                    </a:lnTo>
                    <a:lnTo>
                      <a:pt x="118" y="786"/>
                    </a:lnTo>
                    <a:lnTo>
                      <a:pt x="118" y="784"/>
                    </a:lnTo>
                    <a:lnTo>
                      <a:pt x="120" y="784"/>
                    </a:lnTo>
                    <a:lnTo>
                      <a:pt x="122" y="784"/>
                    </a:lnTo>
                    <a:lnTo>
                      <a:pt x="124" y="786"/>
                    </a:lnTo>
                    <a:lnTo>
                      <a:pt x="124" y="784"/>
                    </a:lnTo>
                    <a:lnTo>
                      <a:pt x="126" y="784"/>
                    </a:lnTo>
                    <a:lnTo>
                      <a:pt x="129" y="786"/>
                    </a:lnTo>
                    <a:lnTo>
                      <a:pt x="129" y="784"/>
                    </a:lnTo>
                    <a:lnTo>
                      <a:pt x="131" y="782"/>
                    </a:lnTo>
                    <a:lnTo>
                      <a:pt x="133" y="782"/>
                    </a:lnTo>
                    <a:lnTo>
                      <a:pt x="133" y="782"/>
                    </a:lnTo>
                    <a:lnTo>
                      <a:pt x="135" y="782"/>
                    </a:lnTo>
                    <a:lnTo>
                      <a:pt x="137" y="784"/>
                    </a:lnTo>
                    <a:lnTo>
                      <a:pt x="137" y="786"/>
                    </a:lnTo>
                    <a:lnTo>
                      <a:pt x="139" y="788"/>
                    </a:lnTo>
                    <a:lnTo>
                      <a:pt x="139" y="788"/>
                    </a:lnTo>
                    <a:lnTo>
                      <a:pt x="142" y="788"/>
                    </a:lnTo>
                    <a:lnTo>
                      <a:pt x="144" y="786"/>
                    </a:lnTo>
                    <a:lnTo>
                      <a:pt x="144" y="784"/>
                    </a:lnTo>
                    <a:lnTo>
                      <a:pt x="146" y="784"/>
                    </a:lnTo>
                    <a:lnTo>
                      <a:pt x="146" y="782"/>
                    </a:lnTo>
                    <a:lnTo>
                      <a:pt x="148" y="780"/>
                    </a:lnTo>
                    <a:lnTo>
                      <a:pt x="148" y="780"/>
                    </a:lnTo>
                    <a:lnTo>
                      <a:pt x="150" y="778"/>
                    </a:lnTo>
                    <a:lnTo>
                      <a:pt x="152" y="778"/>
                    </a:lnTo>
                    <a:lnTo>
                      <a:pt x="152" y="776"/>
                    </a:lnTo>
                    <a:lnTo>
                      <a:pt x="152" y="774"/>
                    </a:lnTo>
                    <a:lnTo>
                      <a:pt x="154" y="774"/>
                    </a:lnTo>
                    <a:lnTo>
                      <a:pt x="157" y="774"/>
                    </a:lnTo>
                    <a:lnTo>
                      <a:pt x="159" y="774"/>
                    </a:lnTo>
                    <a:lnTo>
                      <a:pt x="159" y="772"/>
                    </a:lnTo>
                    <a:lnTo>
                      <a:pt x="161" y="770"/>
                    </a:lnTo>
                    <a:lnTo>
                      <a:pt x="161" y="770"/>
                    </a:lnTo>
                    <a:lnTo>
                      <a:pt x="161" y="768"/>
                    </a:lnTo>
                    <a:lnTo>
                      <a:pt x="161" y="766"/>
                    </a:lnTo>
                    <a:lnTo>
                      <a:pt x="161" y="764"/>
                    </a:lnTo>
                    <a:lnTo>
                      <a:pt x="159" y="762"/>
                    </a:lnTo>
                    <a:lnTo>
                      <a:pt x="161" y="762"/>
                    </a:lnTo>
                    <a:lnTo>
                      <a:pt x="161" y="760"/>
                    </a:lnTo>
                    <a:lnTo>
                      <a:pt x="161" y="758"/>
                    </a:lnTo>
                    <a:lnTo>
                      <a:pt x="161" y="756"/>
                    </a:lnTo>
                    <a:lnTo>
                      <a:pt x="159" y="756"/>
                    </a:lnTo>
                    <a:lnTo>
                      <a:pt x="159" y="754"/>
                    </a:lnTo>
                    <a:lnTo>
                      <a:pt x="157" y="752"/>
                    </a:lnTo>
                    <a:lnTo>
                      <a:pt x="157" y="750"/>
                    </a:lnTo>
                    <a:lnTo>
                      <a:pt x="157" y="748"/>
                    </a:lnTo>
                    <a:lnTo>
                      <a:pt x="157" y="748"/>
                    </a:lnTo>
                    <a:lnTo>
                      <a:pt x="157" y="746"/>
                    </a:lnTo>
                    <a:lnTo>
                      <a:pt x="154" y="744"/>
                    </a:lnTo>
                    <a:lnTo>
                      <a:pt x="154" y="742"/>
                    </a:lnTo>
                    <a:lnTo>
                      <a:pt x="154" y="740"/>
                    </a:lnTo>
                    <a:lnTo>
                      <a:pt x="154" y="740"/>
                    </a:lnTo>
                    <a:lnTo>
                      <a:pt x="157" y="740"/>
                    </a:lnTo>
                    <a:lnTo>
                      <a:pt x="159" y="740"/>
                    </a:lnTo>
                    <a:lnTo>
                      <a:pt x="161" y="740"/>
                    </a:lnTo>
                    <a:lnTo>
                      <a:pt x="161" y="738"/>
                    </a:lnTo>
                    <a:lnTo>
                      <a:pt x="161" y="736"/>
                    </a:lnTo>
                    <a:lnTo>
                      <a:pt x="161" y="734"/>
                    </a:lnTo>
                    <a:lnTo>
                      <a:pt x="161" y="734"/>
                    </a:lnTo>
                    <a:lnTo>
                      <a:pt x="161" y="732"/>
                    </a:lnTo>
                    <a:lnTo>
                      <a:pt x="163" y="730"/>
                    </a:lnTo>
                    <a:lnTo>
                      <a:pt x="165" y="730"/>
                    </a:lnTo>
                    <a:lnTo>
                      <a:pt x="167" y="730"/>
                    </a:lnTo>
                    <a:lnTo>
                      <a:pt x="167" y="728"/>
                    </a:lnTo>
                    <a:lnTo>
                      <a:pt x="169" y="728"/>
                    </a:lnTo>
                    <a:lnTo>
                      <a:pt x="172" y="726"/>
                    </a:lnTo>
                    <a:lnTo>
                      <a:pt x="169" y="726"/>
                    </a:lnTo>
                    <a:lnTo>
                      <a:pt x="169" y="724"/>
                    </a:lnTo>
                    <a:lnTo>
                      <a:pt x="169" y="722"/>
                    </a:lnTo>
                    <a:lnTo>
                      <a:pt x="172" y="720"/>
                    </a:lnTo>
                    <a:lnTo>
                      <a:pt x="172" y="718"/>
                    </a:lnTo>
                    <a:lnTo>
                      <a:pt x="172" y="716"/>
                    </a:lnTo>
                    <a:lnTo>
                      <a:pt x="174" y="716"/>
                    </a:lnTo>
                    <a:lnTo>
                      <a:pt x="176" y="714"/>
                    </a:lnTo>
                    <a:lnTo>
                      <a:pt x="176" y="714"/>
                    </a:lnTo>
                    <a:lnTo>
                      <a:pt x="176" y="712"/>
                    </a:lnTo>
                    <a:lnTo>
                      <a:pt x="178" y="710"/>
                    </a:lnTo>
                    <a:lnTo>
                      <a:pt x="178" y="708"/>
                    </a:lnTo>
                    <a:lnTo>
                      <a:pt x="178" y="706"/>
                    </a:lnTo>
                    <a:lnTo>
                      <a:pt x="176" y="706"/>
                    </a:lnTo>
                    <a:lnTo>
                      <a:pt x="174" y="706"/>
                    </a:lnTo>
                    <a:lnTo>
                      <a:pt x="172" y="704"/>
                    </a:lnTo>
                    <a:lnTo>
                      <a:pt x="169" y="704"/>
                    </a:lnTo>
                    <a:lnTo>
                      <a:pt x="169" y="702"/>
                    </a:lnTo>
                    <a:lnTo>
                      <a:pt x="167" y="700"/>
                    </a:lnTo>
                    <a:lnTo>
                      <a:pt x="167" y="700"/>
                    </a:lnTo>
                    <a:lnTo>
                      <a:pt x="165" y="700"/>
                    </a:lnTo>
                    <a:lnTo>
                      <a:pt x="163" y="700"/>
                    </a:lnTo>
                    <a:lnTo>
                      <a:pt x="161" y="698"/>
                    </a:lnTo>
                    <a:lnTo>
                      <a:pt x="159" y="698"/>
                    </a:lnTo>
                    <a:lnTo>
                      <a:pt x="157" y="696"/>
                    </a:lnTo>
                    <a:lnTo>
                      <a:pt x="157" y="696"/>
                    </a:lnTo>
                    <a:lnTo>
                      <a:pt x="157" y="694"/>
                    </a:lnTo>
                    <a:lnTo>
                      <a:pt x="157" y="692"/>
                    </a:lnTo>
                    <a:lnTo>
                      <a:pt x="154" y="690"/>
                    </a:lnTo>
                    <a:lnTo>
                      <a:pt x="154" y="688"/>
                    </a:lnTo>
                    <a:lnTo>
                      <a:pt x="152" y="688"/>
                    </a:lnTo>
                    <a:lnTo>
                      <a:pt x="152" y="686"/>
                    </a:lnTo>
                    <a:lnTo>
                      <a:pt x="152" y="684"/>
                    </a:lnTo>
                    <a:lnTo>
                      <a:pt x="154" y="682"/>
                    </a:lnTo>
                    <a:lnTo>
                      <a:pt x="152" y="682"/>
                    </a:lnTo>
                    <a:lnTo>
                      <a:pt x="152" y="680"/>
                    </a:lnTo>
                    <a:lnTo>
                      <a:pt x="150" y="680"/>
                    </a:lnTo>
                    <a:lnTo>
                      <a:pt x="148" y="680"/>
                    </a:lnTo>
                    <a:lnTo>
                      <a:pt x="146" y="680"/>
                    </a:lnTo>
                    <a:lnTo>
                      <a:pt x="144" y="680"/>
                    </a:lnTo>
                    <a:lnTo>
                      <a:pt x="142" y="678"/>
                    </a:lnTo>
                    <a:lnTo>
                      <a:pt x="139" y="678"/>
                    </a:lnTo>
                    <a:lnTo>
                      <a:pt x="139" y="680"/>
                    </a:lnTo>
                    <a:lnTo>
                      <a:pt x="137" y="680"/>
                    </a:lnTo>
                    <a:lnTo>
                      <a:pt x="135" y="678"/>
                    </a:lnTo>
                    <a:lnTo>
                      <a:pt x="135" y="676"/>
                    </a:lnTo>
                    <a:lnTo>
                      <a:pt x="135" y="674"/>
                    </a:lnTo>
                    <a:lnTo>
                      <a:pt x="137" y="674"/>
                    </a:lnTo>
                    <a:lnTo>
                      <a:pt x="139" y="672"/>
                    </a:lnTo>
                    <a:lnTo>
                      <a:pt x="139" y="670"/>
                    </a:lnTo>
                    <a:lnTo>
                      <a:pt x="137" y="670"/>
                    </a:lnTo>
                    <a:lnTo>
                      <a:pt x="135" y="668"/>
                    </a:lnTo>
                    <a:lnTo>
                      <a:pt x="133" y="670"/>
                    </a:lnTo>
                    <a:lnTo>
                      <a:pt x="131" y="668"/>
                    </a:lnTo>
                    <a:lnTo>
                      <a:pt x="129" y="670"/>
                    </a:lnTo>
                    <a:lnTo>
                      <a:pt x="126" y="668"/>
                    </a:lnTo>
                    <a:lnTo>
                      <a:pt x="126" y="668"/>
                    </a:lnTo>
                    <a:lnTo>
                      <a:pt x="124" y="668"/>
                    </a:lnTo>
                    <a:lnTo>
                      <a:pt x="122" y="666"/>
                    </a:lnTo>
                    <a:lnTo>
                      <a:pt x="122" y="666"/>
                    </a:lnTo>
                    <a:lnTo>
                      <a:pt x="122" y="664"/>
                    </a:lnTo>
                    <a:lnTo>
                      <a:pt x="122" y="662"/>
                    </a:lnTo>
                    <a:lnTo>
                      <a:pt x="122" y="660"/>
                    </a:lnTo>
                    <a:lnTo>
                      <a:pt x="122" y="658"/>
                    </a:lnTo>
                    <a:lnTo>
                      <a:pt x="120" y="656"/>
                    </a:lnTo>
                    <a:lnTo>
                      <a:pt x="120" y="656"/>
                    </a:lnTo>
                    <a:lnTo>
                      <a:pt x="118" y="654"/>
                    </a:lnTo>
                    <a:lnTo>
                      <a:pt x="120" y="652"/>
                    </a:lnTo>
                    <a:lnTo>
                      <a:pt x="120" y="650"/>
                    </a:lnTo>
                    <a:lnTo>
                      <a:pt x="120" y="648"/>
                    </a:lnTo>
                    <a:lnTo>
                      <a:pt x="120" y="646"/>
                    </a:lnTo>
                    <a:lnTo>
                      <a:pt x="120" y="646"/>
                    </a:lnTo>
                    <a:lnTo>
                      <a:pt x="120" y="644"/>
                    </a:lnTo>
                    <a:lnTo>
                      <a:pt x="120" y="642"/>
                    </a:lnTo>
                    <a:lnTo>
                      <a:pt x="120" y="640"/>
                    </a:lnTo>
                    <a:lnTo>
                      <a:pt x="120" y="638"/>
                    </a:lnTo>
                    <a:lnTo>
                      <a:pt x="120" y="636"/>
                    </a:lnTo>
                    <a:lnTo>
                      <a:pt x="120" y="636"/>
                    </a:lnTo>
                    <a:lnTo>
                      <a:pt x="118" y="634"/>
                    </a:lnTo>
                    <a:lnTo>
                      <a:pt x="118" y="634"/>
                    </a:lnTo>
                    <a:lnTo>
                      <a:pt x="116" y="632"/>
                    </a:lnTo>
                    <a:lnTo>
                      <a:pt x="116" y="630"/>
                    </a:lnTo>
                    <a:lnTo>
                      <a:pt x="116" y="628"/>
                    </a:lnTo>
                    <a:lnTo>
                      <a:pt x="118" y="626"/>
                    </a:lnTo>
                    <a:lnTo>
                      <a:pt x="118" y="624"/>
                    </a:lnTo>
                    <a:lnTo>
                      <a:pt x="118" y="622"/>
                    </a:lnTo>
                    <a:lnTo>
                      <a:pt x="118" y="620"/>
                    </a:lnTo>
                    <a:lnTo>
                      <a:pt x="118" y="620"/>
                    </a:lnTo>
                    <a:lnTo>
                      <a:pt x="118" y="618"/>
                    </a:lnTo>
                    <a:lnTo>
                      <a:pt x="118" y="616"/>
                    </a:lnTo>
                    <a:lnTo>
                      <a:pt x="120" y="616"/>
                    </a:lnTo>
                    <a:lnTo>
                      <a:pt x="122" y="614"/>
                    </a:lnTo>
                    <a:lnTo>
                      <a:pt x="122" y="612"/>
                    </a:lnTo>
                    <a:lnTo>
                      <a:pt x="124" y="610"/>
                    </a:lnTo>
                    <a:lnTo>
                      <a:pt x="122" y="610"/>
                    </a:lnTo>
                    <a:lnTo>
                      <a:pt x="120" y="610"/>
                    </a:lnTo>
                    <a:lnTo>
                      <a:pt x="120" y="608"/>
                    </a:lnTo>
                    <a:lnTo>
                      <a:pt x="118" y="608"/>
                    </a:lnTo>
                    <a:lnTo>
                      <a:pt x="116" y="608"/>
                    </a:lnTo>
                    <a:lnTo>
                      <a:pt x="114" y="606"/>
                    </a:lnTo>
                    <a:lnTo>
                      <a:pt x="114" y="604"/>
                    </a:lnTo>
                    <a:lnTo>
                      <a:pt x="111" y="604"/>
                    </a:lnTo>
                    <a:lnTo>
                      <a:pt x="111" y="604"/>
                    </a:lnTo>
                    <a:lnTo>
                      <a:pt x="109" y="604"/>
                    </a:lnTo>
                    <a:lnTo>
                      <a:pt x="107" y="604"/>
                    </a:lnTo>
                    <a:lnTo>
                      <a:pt x="105" y="606"/>
                    </a:lnTo>
                    <a:lnTo>
                      <a:pt x="103" y="606"/>
                    </a:lnTo>
                    <a:lnTo>
                      <a:pt x="101" y="606"/>
                    </a:lnTo>
                    <a:lnTo>
                      <a:pt x="101" y="606"/>
                    </a:lnTo>
                    <a:lnTo>
                      <a:pt x="99" y="604"/>
                    </a:lnTo>
                    <a:lnTo>
                      <a:pt x="96" y="604"/>
                    </a:lnTo>
                    <a:lnTo>
                      <a:pt x="96" y="602"/>
                    </a:lnTo>
                    <a:lnTo>
                      <a:pt x="96" y="600"/>
                    </a:lnTo>
                    <a:lnTo>
                      <a:pt x="94" y="600"/>
                    </a:lnTo>
                    <a:lnTo>
                      <a:pt x="92" y="600"/>
                    </a:lnTo>
                    <a:lnTo>
                      <a:pt x="94" y="598"/>
                    </a:lnTo>
                    <a:lnTo>
                      <a:pt x="94" y="596"/>
                    </a:lnTo>
                    <a:lnTo>
                      <a:pt x="94" y="594"/>
                    </a:lnTo>
                    <a:lnTo>
                      <a:pt x="94" y="592"/>
                    </a:lnTo>
                    <a:lnTo>
                      <a:pt x="92" y="592"/>
                    </a:lnTo>
                    <a:lnTo>
                      <a:pt x="90" y="594"/>
                    </a:lnTo>
                    <a:lnTo>
                      <a:pt x="88" y="592"/>
                    </a:lnTo>
                    <a:lnTo>
                      <a:pt x="88" y="592"/>
                    </a:lnTo>
                    <a:lnTo>
                      <a:pt x="86" y="592"/>
                    </a:lnTo>
                    <a:lnTo>
                      <a:pt x="84" y="592"/>
                    </a:lnTo>
                    <a:lnTo>
                      <a:pt x="81" y="590"/>
                    </a:lnTo>
                    <a:lnTo>
                      <a:pt x="81" y="590"/>
                    </a:lnTo>
                    <a:lnTo>
                      <a:pt x="79" y="590"/>
                    </a:lnTo>
                    <a:lnTo>
                      <a:pt x="77" y="588"/>
                    </a:lnTo>
                    <a:lnTo>
                      <a:pt x="75" y="588"/>
                    </a:lnTo>
                    <a:lnTo>
                      <a:pt x="75" y="586"/>
                    </a:lnTo>
                    <a:lnTo>
                      <a:pt x="75" y="584"/>
                    </a:lnTo>
                    <a:lnTo>
                      <a:pt x="73" y="582"/>
                    </a:lnTo>
                    <a:lnTo>
                      <a:pt x="71" y="582"/>
                    </a:lnTo>
                    <a:lnTo>
                      <a:pt x="71" y="580"/>
                    </a:lnTo>
                    <a:lnTo>
                      <a:pt x="68" y="580"/>
                    </a:lnTo>
                    <a:lnTo>
                      <a:pt x="68" y="578"/>
                    </a:lnTo>
                    <a:lnTo>
                      <a:pt x="68" y="576"/>
                    </a:lnTo>
                    <a:lnTo>
                      <a:pt x="66" y="574"/>
                    </a:lnTo>
                    <a:lnTo>
                      <a:pt x="64" y="574"/>
                    </a:lnTo>
                    <a:lnTo>
                      <a:pt x="64" y="572"/>
                    </a:lnTo>
                    <a:lnTo>
                      <a:pt x="66" y="570"/>
                    </a:lnTo>
                    <a:lnTo>
                      <a:pt x="66" y="568"/>
                    </a:lnTo>
                    <a:lnTo>
                      <a:pt x="66" y="566"/>
                    </a:lnTo>
                    <a:lnTo>
                      <a:pt x="66" y="566"/>
                    </a:lnTo>
                    <a:lnTo>
                      <a:pt x="64" y="564"/>
                    </a:lnTo>
                    <a:lnTo>
                      <a:pt x="64" y="562"/>
                    </a:lnTo>
                    <a:lnTo>
                      <a:pt x="64" y="562"/>
                    </a:lnTo>
                    <a:lnTo>
                      <a:pt x="64" y="560"/>
                    </a:lnTo>
                    <a:lnTo>
                      <a:pt x="64" y="558"/>
                    </a:lnTo>
                    <a:lnTo>
                      <a:pt x="64" y="556"/>
                    </a:lnTo>
                    <a:lnTo>
                      <a:pt x="64" y="554"/>
                    </a:lnTo>
                    <a:lnTo>
                      <a:pt x="64" y="552"/>
                    </a:lnTo>
                    <a:lnTo>
                      <a:pt x="64" y="550"/>
                    </a:lnTo>
                    <a:lnTo>
                      <a:pt x="62" y="550"/>
                    </a:lnTo>
                    <a:lnTo>
                      <a:pt x="64" y="548"/>
                    </a:lnTo>
                    <a:lnTo>
                      <a:pt x="64" y="546"/>
                    </a:lnTo>
                    <a:lnTo>
                      <a:pt x="66" y="544"/>
                    </a:lnTo>
                    <a:lnTo>
                      <a:pt x="66" y="544"/>
                    </a:lnTo>
                    <a:lnTo>
                      <a:pt x="66" y="542"/>
                    </a:lnTo>
                    <a:lnTo>
                      <a:pt x="66" y="540"/>
                    </a:lnTo>
                    <a:lnTo>
                      <a:pt x="66" y="538"/>
                    </a:lnTo>
                    <a:lnTo>
                      <a:pt x="66" y="536"/>
                    </a:lnTo>
                    <a:lnTo>
                      <a:pt x="64" y="536"/>
                    </a:lnTo>
                    <a:lnTo>
                      <a:pt x="66" y="534"/>
                    </a:lnTo>
                    <a:lnTo>
                      <a:pt x="66" y="532"/>
                    </a:lnTo>
                    <a:lnTo>
                      <a:pt x="68" y="530"/>
                    </a:lnTo>
                    <a:lnTo>
                      <a:pt x="68" y="530"/>
                    </a:lnTo>
                    <a:lnTo>
                      <a:pt x="68" y="528"/>
                    </a:lnTo>
                    <a:lnTo>
                      <a:pt x="71" y="527"/>
                    </a:lnTo>
                    <a:lnTo>
                      <a:pt x="73" y="527"/>
                    </a:lnTo>
                    <a:lnTo>
                      <a:pt x="75" y="527"/>
                    </a:lnTo>
                    <a:lnTo>
                      <a:pt x="77" y="525"/>
                    </a:lnTo>
                    <a:lnTo>
                      <a:pt x="77" y="527"/>
                    </a:lnTo>
                    <a:lnTo>
                      <a:pt x="79" y="527"/>
                    </a:lnTo>
                    <a:lnTo>
                      <a:pt x="81" y="528"/>
                    </a:lnTo>
                    <a:lnTo>
                      <a:pt x="84" y="528"/>
                    </a:lnTo>
                    <a:lnTo>
                      <a:pt x="84" y="528"/>
                    </a:lnTo>
                    <a:lnTo>
                      <a:pt x="86" y="527"/>
                    </a:lnTo>
                    <a:lnTo>
                      <a:pt x="86" y="527"/>
                    </a:lnTo>
                    <a:lnTo>
                      <a:pt x="86" y="525"/>
                    </a:lnTo>
                    <a:lnTo>
                      <a:pt x="88" y="523"/>
                    </a:lnTo>
                    <a:lnTo>
                      <a:pt x="90" y="523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4" y="527"/>
                    </a:lnTo>
                    <a:lnTo>
                      <a:pt x="96" y="525"/>
                    </a:lnTo>
                    <a:lnTo>
                      <a:pt x="99" y="527"/>
                    </a:lnTo>
                    <a:lnTo>
                      <a:pt x="99" y="525"/>
                    </a:lnTo>
                    <a:lnTo>
                      <a:pt x="101" y="525"/>
                    </a:lnTo>
                    <a:lnTo>
                      <a:pt x="103" y="525"/>
                    </a:lnTo>
                    <a:lnTo>
                      <a:pt x="105" y="525"/>
                    </a:lnTo>
                    <a:lnTo>
                      <a:pt x="107" y="525"/>
                    </a:lnTo>
                    <a:lnTo>
                      <a:pt x="107" y="523"/>
                    </a:lnTo>
                    <a:lnTo>
                      <a:pt x="109" y="521"/>
                    </a:lnTo>
                    <a:lnTo>
                      <a:pt x="109" y="521"/>
                    </a:lnTo>
                    <a:lnTo>
                      <a:pt x="111" y="519"/>
                    </a:lnTo>
                    <a:lnTo>
                      <a:pt x="114" y="519"/>
                    </a:lnTo>
                    <a:lnTo>
                      <a:pt x="114" y="517"/>
                    </a:lnTo>
                    <a:lnTo>
                      <a:pt x="116" y="517"/>
                    </a:lnTo>
                    <a:lnTo>
                      <a:pt x="118" y="517"/>
                    </a:lnTo>
                    <a:lnTo>
                      <a:pt x="120" y="515"/>
                    </a:lnTo>
                    <a:lnTo>
                      <a:pt x="122" y="517"/>
                    </a:lnTo>
                    <a:lnTo>
                      <a:pt x="124" y="515"/>
                    </a:lnTo>
                    <a:lnTo>
                      <a:pt x="124" y="515"/>
                    </a:lnTo>
                    <a:lnTo>
                      <a:pt x="126" y="513"/>
                    </a:lnTo>
                    <a:lnTo>
                      <a:pt x="126" y="511"/>
                    </a:lnTo>
                    <a:lnTo>
                      <a:pt x="126" y="509"/>
                    </a:lnTo>
                    <a:lnTo>
                      <a:pt x="129" y="507"/>
                    </a:lnTo>
                    <a:lnTo>
                      <a:pt x="126" y="507"/>
                    </a:lnTo>
                    <a:lnTo>
                      <a:pt x="126" y="505"/>
                    </a:lnTo>
                    <a:lnTo>
                      <a:pt x="129" y="503"/>
                    </a:lnTo>
                    <a:lnTo>
                      <a:pt x="129" y="501"/>
                    </a:lnTo>
                    <a:lnTo>
                      <a:pt x="131" y="501"/>
                    </a:lnTo>
                    <a:lnTo>
                      <a:pt x="131" y="499"/>
                    </a:lnTo>
                    <a:lnTo>
                      <a:pt x="133" y="497"/>
                    </a:lnTo>
                    <a:lnTo>
                      <a:pt x="133" y="497"/>
                    </a:lnTo>
                    <a:lnTo>
                      <a:pt x="135" y="495"/>
                    </a:lnTo>
                    <a:lnTo>
                      <a:pt x="139" y="495"/>
                    </a:lnTo>
                    <a:lnTo>
                      <a:pt x="139" y="495"/>
                    </a:lnTo>
                    <a:lnTo>
                      <a:pt x="142" y="495"/>
                    </a:lnTo>
                    <a:lnTo>
                      <a:pt x="144" y="497"/>
                    </a:lnTo>
                    <a:lnTo>
                      <a:pt x="144" y="497"/>
                    </a:lnTo>
                    <a:lnTo>
                      <a:pt x="146" y="499"/>
                    </a:lnTo>
                    <a:lnTo>
                      <a:pt x="146" y="501"/>
                    </a:lnTo>
                    <a:lnTo>
                      <a:pt x="146" y="503"/>
                    </a:lnTo>
                    <a:lnTo>
                      <a:pt x="148" y="505"/>
                    </a:lnTo>
                    <a:lnTo>
                      <a:pt x="148" y="505"/>
                    </a:lnTo>
                    <a:lnTo>
                      <a:pt x="150" y="507"/>
                    </a:lnTo>
                    <a:lnTo>
                      <a:pt x="150" y="509"/>
                    </a:lnTo>
                    <a:lnTo>
                      <a:pt x="150" y="511"/>
                    </a:lnTo>
                    <a:lnTo>
                      <a:pt x="152" y="511"/>
                    </a:lnTo>
                    <a:lnTo>
                      <a:pt x="154" y="513"/>
                    </a:lnTo>
                    <a:lnTo>
                      <a:pt x="154" y="513"/>
                    </a:lnTo>
                    <a:lnTo>
                      <a:pt x="154" y="515"/>
                    </a:lnTo>
                    <a:lnTo>
                      <a:pt x="154" y="517"/>
                    </a:lnTo>
                    <a:lnTo>
                      <a:pt x="157" y="519"/>
                    </a:lnTo>
                    <a:lnTo>
                      <a:pt x="157" y="521"/>
                    </a:lnTo>
                    <a:lnTo>
                      <a:pt x="159" y="521"/>
                    </a:lnTo>
                    <a:lnTo>
                      <a:pt x="161" y="521"/>
                    </a:lnTo>
                    <a:lnTo>
                      <a:pt x="161" y="521"/>
                    </a:lnTo>
                    <a:lnTo>
                      <a:pt x="163" y="519"/>
                    </a:lnTo>
                    <a:lnTo>
                      <a:pt x="165" y="519"/>
                    </a:lnTo>
                    <a:lnTo>
                      <a:pt x="167" y="517"/>
                    </a:lnTo>
                    <a:lnTo>
                      <a:pt x="167" y="515"/>
                    </a:lnTo>
                    <a:lnTo>
                      <a:pt x="169" y="515"/>
                    </a:lnTo>
                    <a:lnTo>
                      <a:pt x="169" y="515"/>
                    </a:lnTo>
                    <a:lnTo>
                      <a:pt x="172" y="513"/>
                    </a:lnTo>
                    <a:lnTo>
                      <a:pt x="174" y="513"/>
                    </a:lnTo>
                    <a:lnTo>
                      <a:pt x="176" y="513"/>
                    </a:lnTo>
                    <a:lnTo>
                      <a:pt x="176" y="515"/>
                    </a:lnTo>
                    <a:lnTo>
                      <a:pt x="176" y="517"/>
                    </a:lnTo>
                    <a:lnTo>
                      <a:pt x="178" y="517"/>
                    </a:lnTo>
                    <a:lnTo>
                      <a:pt x="178" y="519"/>
                    </a:lnTo>
                    <a:lnTo>
                      <a:pt x="180" y="519"/>
                    </a:lnTo>
                    <a:lnTo>
                      <a:pt x="182" y="521"/>
                    </a:lnTo>
                    <a:lnTo>
                      <a:pt x="184" y="521"/>
                    </a:lnTo>
                    <a:lnTo>
                      <a:pt x="184" y="521"/>
                    </a:lnTo>
                    <a:lnTo>
                      <a:pt x="187" y="521"/>
                    </a:lnTo>
                    <a:lnTo>
                      <a:pt x="187" y="519"/>
                    </a:lnTo>
                    <a:lnTo>
                      <a:pt x="187" y="517"/>
                    </a:lnTo>
                    <a:lnTo>
                      <a:pt x="187" y="515"/>
                    </a:lnTo>
                    <a:lnTo>
                      <a:pt x="189" y="515"/>
                    </a:lnTo>
                    <a:lnTo>
                      <a:pt x="191" y="513"/>
                    </a:lnTo>
                    <a:lnTo>
                      <a:pt x="191" y="511"/>
                    </a:lnTo>
                    <a:lnTo>
                      <a:pt x="193" y="511"/>
                    </a:lnTo>
                    <a:lnTo>
                      <a:pt x="193" y="509"/>
                    </a:lnTo>
                    <a:lnTo>
                      <a:pt x="195" y="509"/>
                    </a:lnTo>
                    <a:lnTo>
                      <a:pt x="197" y="507"/>
                    </a:lnTo>
                    <a:lnTo>
                      <a:pt x="199" y="509"/>
                    </a:lnTo>
                    <a:lnTo>
                      <a:pt x="202" y="509"/>
                    </a:lnTo>
                    <a:lnTo>
                      <a:pt x="202" y="507"/>
                    </a:lnTo>
                    <a:lnTo>
                      <a:pt x="204" y="509"/>
                    </a:lnTo>
                    <a:lnTo>
                      <a:pt x="206" y="509"/>
                    </a:lnTo>
                    <a:lnTo>
                      <a:pt x="206" y="509"/>
                    </a:lnTo>
                    <a:lnTo>
                      <a:pt x="208" y="507"/>
                    </a:lnTo>
                    <a:lnTo>
                      <a:pt x="208" y="505"/>
                    </a:lnTo>
                    <a:lnTo>
                      <a:pt x="210" y="505"/>
                    </a:lnTo>
                    <a:lnTo>
                      <a:pt x="212" y="503"/>
                    </a:lnTo>
                    <a:lnTo>
                      <a:pt x="212" y="503"/>
                    </a:lnTo>
                    <a:lnTo>
                      <a:pt x="215" y="501"/>
                    </a:lnTo>
                    <a:lnTo>
                      <a:pt x="215" y="499"/>
                    </a:lnTo>
                    <a:lnTo>
                      <a:pt x="217" y="497"/>
                    </a:lnTo>
                    <a:lnTo>
                      <a:pt x="217" y="497"/>
                    </a:lnTo>
                    <a:lnTo>
                      <a:pt x="219" y="497"/>
                    </a:lnTo>
                    <a:lnTo>
                      <a:pt x="221" y="497"/>
                    </a:lnTo>
                    <a:lnTo>
                      <a:pt x="223" y="499"/>
                    </a:lnTo>
                    <a:lnTo>
                      <a:pt x="223" y="499"/>
                    </a:lnTo>
                    <a:lnTo>
                      <a:pt x="225" y="501"/>
                    </a:lnTo>
                    <a:lnTo>
                      <a:pt x="225" y="501"/>
                    </a:lnTo>
                    <a:lnTo>
                      <a:pt x="227" y="501"/>
                    </a:lnTo>
                    <a:lnTo>
                      <a:pt x="230" y="501"/>
                    </a:lnTo>
                    <a:lnTo>
                      <a:pt x="232" y="499"/>
                    </a:lnTo>
                    <a:lnTo>
                      <a:pt x="234" y="499"/>
                    </a:lnTo>
                    <a:lnTo>
                      <a:pt x="236" y="501"/>
                    </a:lnTo>
                    <a:lnTo>
                      <a:pt x="236" y="501"/>
                    </a:lnTo>
                    <a:lnTo>
                      <a:pt x="238" y="503"/>
                    </a:lnTo>
                    <a:lnTo>
                      <a:pt x="238" y="503"/>
                    </a:lnTo>
                    <a:lnTo>
                      <a:pt x="242" y="505"/>
                    </a:lnTo>
                    <a:lnTo>
                      <a:pt x="245" y="507"/>
                    </a:lnTo>
                    <a:lnTo>
                      <a:pt x="245" y="507"/>
                    </a:lnTo>
                    <a:lnTo>
                      <a:pt x="247" y="505"/>
                    </a:lnTo>
                    <a:lnTo>
                      <a:pt x="249" y="505"/>
                    </a:lnTo>
                    <a:lnTo>
                      <a:pt x="249" y="503"/>
                    </a:lnTo>
                    <a:lnTo>
                      <a:pt x="251" y="501"/>
                    </a:lnTo>
                    <a:lnTo>
                      <a:pt x="251" y="501"/>
                    </a:lnTo>
                    <a:lnTo>
                      <a:pt x="253" y="503"/>
                    </a:lnTo>
                    <a:lnTo>
                      <a:pt x="255" y="501"/>
                    </a:lnTo>
                    <a:lnTo>
                      <a:pt x="257" y="501"/>
                    </a:lnTo>
                    <a:lnTo>
                      <a:pt x="257" y="499"/>
                    </a:lnTo>
                    <a:lnTo>
                      <a:pt x="260" y="499"/>
                    </a:lnTo>
                    <a:lnTo>
                      <a:pt x="262" y="497"/>
                    </a:lnTo>
                    <a:lnTo>
                      <a:pt x="262" y="495"/>
                    </a:lnTo>
                    <a:lnTo>
                      <a:pt x="264" y="493"/>
                    </a:lnTo>
                    <a:lnTo>
                      <a:pt x="266" y="493"/>
                    </a:lnTo>
                    <a:lnTo>
                      <a:pt x="266" y="493"/>
                    </a:lnTo>
                    <a:lnTo>
                      <a:pt x="268" y="491"/>
                    </a:lnTo>
                    <a:lnTo>
                      <a:pt x="270" y="491"/>
                    </a:lnTo>
                    <a:lnTo>
                      <a:pt x="273" y="493"/>
                    </a:lnTo>
                    <a:lnTo>
                      <a:pt x="273" y="491"/>
                    </a:lnTo>
                    <a:lnTo>
                      <a:pt x="273" y="489"/>
                    </a:lnTo>
                    <a:lnTo>
                      <a:pt x="273" y="487"/>
                    </a:lnTo>
                    <a:lnTo>
                      <a:pt x="273" y="485"/>
                    </a:lnTo>
                    <a:lnTo>
                      <a:pt x="275" y="485"/>
                    </a:lnTo>
                    <a:lnTo>
                      <a:pt x="277" y="483"/>
                    </a:lnTo>
                    <a:lnTo>
                      <a:pt x="279" y="483"/>
                    </a:lnTo>
                    <a:lnTo>
                      <a:pt x="281" y="483"/>
                    </a:lnTo>
                    <a:lnTo>
                      <a:pt x="281" y="481"/>
                    </a:lnTo>
                    <a:lnTo>
                      <a:pt x="283" y="481"/>
                    </a:lnTo>
                    <a:lnTo>
                      <a:pt x="283" y="483"/>
                    </a:lnTo>
                    <a:lnTo>
                      <a:pt x="285" y="481"/>
                    </a:lnTo>
                    <a:lnTo>
                      <a:pt x="288" y="481"/>
                    </a:lnTo>
                    <a:lnTo>
                      <a:pt x="288" y="483"/>
                    </a:lnTo>
                    <a:lnTo>
                      <a:pt x="290" y="483"/>
                    </a:lnTo>
                    <a:lnTo>
                      <a:pt x="292" y="483"/>
                    </a:lnTo>
                    <a:lnTo>
                      <a:pt x="294" y="483"/>
                    </a:lnTo>
                    <a:lnTo>
                      <a:pt x="296" y="483"/>
                    </a:lnTo>
                    <a:lnTo>
                      <a:pt x="296" y="481"/>
                    </a:lnTo>
                    <a:lnTo>
                      <a:pt x="296" y="479"/>
                    </a:lnTo>
                    <a:lnTo>
                      <a:pt x="294" y="477"/>
                    </a:lnTo>
                    <a:lnTo>
                      <a:pt x="294" y="475"/>
                    </a:lnTo>
                    <a:lnTo>
                      <a:pt x="296" y="473"/>
                    </a:lnTo>
                    <a:lnTo>
                      <a:pt x="296" y="471"/>
                    </a:lnTo>
                    <a:lnTo>
                      <a:pt x="298" y="471"/>
                    </a:lnTo>
                    <a:lnTo>
                      <a:pt x="300" y="471"/>
                    </a:lnTo>
                    <a:lnTo>
                      <a:pt x="303" y="471"/>
                    </a:lnTo>
                    <a:lnTo>
                      <a:pt x="305" y="471"/>
                    </a:lnTo>
                    <a:lnTo>
                      <a:pt x="305" y="471"/>
                    </a:lnTo>
                    <a:lnTo>
                      <a:pt x="307" y="473"/>
                    </a:lnTo>
                    <a:lnTo>
                      <a:pt x="307" y="475"/>
                    </a:lnTo>
                    <a:lnTo>
                      <a:pt x="307" y="477"/>
                    </a:lnTo>
                    <a:lnTo>
                      <a:pt x="309" y="477"/>
                    </a:lnTo>
                    <a:lnTo>
                      <a:pt x="311" y="477"/>
                    </a:lnTo>
                    <a:lnTo>
                      <a:pt x="313" y="477"/>
                    </a:lnTo>
                    <a:lnTo>
                      <a:pt x="315" y="479"/>
                    </a:lnTo>
                    <a:lnTo>
                      <a:pt x="315" y="477"/>
                    </a:lnTo>
                    <a:lnTo>
                      <a:pt x="318" y="477"/>
                    </a:lnTo>
                    <a:lnTo>
                      <a:pt x="320" y="477"/>
                    </a:lnTo>
                    <a:lnTo>
                      <a:pt x="322" y="477"/>
                    </a:lnTo>
                    <a:lnTo>
                      <a:pt x="324" y="477"/>
                    </a:lnTo>
                    <a:lnTo>
                      <a:pt x="326" y="477"/>
                    </a:lnTo>
                    <a:lnTo>
                      <a:pt x="328" y="477"/>
                    </a:lnTo>
                    <a:lnTo>
                      <a:pt x="330" y="477"/>
                    </a:lnTo>
                    <a:lnTo>
                      <a:pt x="330" y="475"/>
                    </a:lnTo>
                    <a:lnTo>
                      <a:pt x="333" y="477"/>
                    </a:lnTo>
                    <a:lnTo>
                      <a:pt x="335" y="477"/>
                    </a:lnTo>
                    <a:lnTo>
                      <a:pt x="335" y="479"/>
                    </a:lnTo>
                    <a:lnTo>
                      <a:pt x="337" y="481"/>
                    </a:lnTo>
                    <a:lnTo>
                      <a:pt x="337" y="483"/>
                    </a:lnTo>
                    <a:lnTo>
                      <a:pt x="339" y="483"/>
                    </a:lnTo>
                    <a:lnTo>
                      <a:pt x="339" y="485"/>
                    </a:lnTo>
                    <a:lnTo>
                      <a:pt x="341" y="485"/>
                    </a:lnTo>
                    <a:lnTo>
                      <a:pt x="343" y="485"/>
                    </a:lnTo>
                    <a:lnTo>
                      <a:pt x="346" y="487"/>
                    </a:lnTo>
                    <a:lnTo>
                      <a:pt x="346" y="487"/>
                    </a:lnTo>
                    <a:lnTo>
                      <a:pt x="346" y="489"/>
                    </a:lnTo>
                    <a:lnTo>
                      <a:pt x="346" y="491"/>
                    </a:lnTo>
                    <a:lnTo>
                      <a:pt x="346" y="493"/>
                    </a:lnTo>
                    <a:lnTo>
                      <a:pt x="348" y="495"/>
                    </a:lnTo>
                    <a:lnTo>
                      <a:pt x="348" y="495"/>
                    </a:lnTo>
                    <a:lnTo>
                      <a:pt x="350" y="497"/>
                    </a:lnTo>
                    <a:lnTo>
                      <a:pt x="350" y="497"/>
                    </a:lnTo>
                    <a:lnTo>
                      <a:pt x="352" y="497"/>
                    </a:lnTo>
                    <a:lnTo>
                      <a:pt x="354" y="497"/>
                    </a:lnTo>
                    <a:lnTo>
                      <a:pt x="354" y="495"/>
                    </a:lnTo>
                    <a:lnTo>
                      <a:pt x="356" y="495"/>
                    </a:lnTo>
                    <a:lnTo>
                      <a:pt x="358" y="493"/>
                    </a:lnTo>
                    <a:lnTo>
                      <a:pt x="358" y="491"/>
                    </a:lnTo>
                    <a:lnTo>
                      <a:pt x="361" y="491"/>
                    </a:lnTo>
                    <a:lnTo>
                      <a:pt x="363" y="491"/>
                    </a:lnTo>
                    <a:lnTo>
                      <a:pt x="363" y="491"/>
                    </a:lnTo>
                    <a:lnTo>
                      <a:pt x="365" y="493"/>
                    </a:lnTo>
                    <a:lnTo>
                      <a:pt x="367" y="495"/>
                    </a:lnTo>
                    <a:lnTo>
                      <a:pt x="367" y="495"/>
                    </a:lnTo>
                    <a:lnTo>
                      <a:pt x="369" y="497"/>
                    </a:lnTo>
                    <a:lnTo>
                      <a:pt x="371" y="497"/>
                    </a:lnTo>
                    <a:lnTo>
                      <a:pt x="371" y="499"/>
                    </a:lnTo>
                    <a:lnTo>
                      <a:pt x="373" y="501"/>
                    </a:lnTo>
                    <a:lnTo>
                      <a:pt x="376" y="501"/>
                    </a:lnTo>
                    <a:lnTo>
                      <a:pt x="376" y="499"/>
                    </a:lnTo>
                    <a:lnTo>
                      <a:pt x="378" y="499"/>
                    </a:lnTo>
                    <a:lnTo>
                      <a:pt x="380" y="497"/>
                    </a:lnTo>
                    <a:lnTo>
                      <a:pt x="382" y="497"/>
                    </a:lnTo>
                    <a:lnTo>
                      <a:pt x="384" y="497"/>
                    </a:lnTo>
                    <a:lnTo>
                      <a:pt x="384" y="499"/>
                    </a:lnTo>
                    <a:lnTo>
                      <a:pt x="386" y="499"/>
                    </a:lnTo>
                    <a:lnTo>
                      <a:pt x="388" y="499"/>
                    </a:lnTo>
                    <a:lnTo>
                      <a:pt x="391" y="499"/>
                    </a:lnTo>
                    <a:lnTo>
                      <a:pt x="393" y="499"/>
                    </a:lnTo>
                    <a:lnTo>
                      <a:pt x="395" y="501"/>
                    </a:lnTo>
                    <a:lnTo>
                      <a:pt x="397" y="499"/>
                    </a:lnTo>
                    <a:lnTo>
                      <a:pt x="397" y="499"/>
                    </a:lnTo>
                    <a:lnTo>
                      <a:pt x="397" y="497"/>
                    </a:lnTo>
                    <a:lnTo>
                      <a:pt x="397" y="495"/>
                    </a:lnTo>
                    <a:lnTo>
                      <a:pt x="397" y="493"/>
                    </a:lnTo>
                    <a:lnTo>
                      <a:pt x="395" y="491"/>
                    </a:lnTo>
                    <a:lnTo>
                      <a:pt x="395" y="489"/>
                    </a:lnTo>
                    <a:lnTo>
                      <a:pt x="397" y="489"/>
                    </a:lnTo>
                    <a:lnTo>
                      <a:pt x="399" y="487"/>
                    </a:lnTo>
                    <a:lnTo>
                      <a:pt x="399" y="485"/>
                    </a:lnTo>
                    <a:lnTo>
                      <a:pt x="397" y="485"/>
                    </a:lnTo>
                    <a:lnTo>
                      <a:pt x="399" y="483"/>
                    </a:lnTo>
                    <a:lnTo>
                      <a:pt x="399" y="481"/>
                    </a:lnTo>
                    <a:lnTo>
                      <a:pt x="399" y="479"/>
                    </a:lnTo>
                    <a:lnTo>
                      <a:pt x="399" y="477"/>
                    </a:lnTo>
                    <a:lnTo>
                      <a:pt x="401" y="477"/>
                    </a:lnTo>
                    <a:lnTo>
                      <a:pt x="404" y="477"/>
                    </a:lnTo>
                    <a:lnTo>
                      <a:pt x="404" y="475"/>
                    </a:lnTo>
                    <a:lnTo>
                      <a:pt x="406" y="473"/>
                    </a:lnTo>
                    <a:lnTo>
                      <a:pt x="406" y="471"/>
                    </a:lnTo>
                    <a:lnTo>
                      <a:pt x="408" y="471"/>
                    </a:lnTo>
                    <a:lnTo>
                      <a:pt x="408" y="469"/>
                    </a:lnTo>
                    <a:lnTo>
                      <a:pt x="410" y="469"/>
                    </a:lnTo>
                    <a:lnTo>
                      <a:pt x="412" y="469"/>
                    </a:lnTo>
                    <a:lnTo>
                      <a:pt x="414" y="467"/>
                    </a:lnTo>
                    <a:lnTo>
                      <a:pt x="416" y="469"/>
                    </a:lnTo>
                    <a:lnTo>
                      <a:pt x="416" y="469"/>
                    </a:lnTo>
                    <a:lnTo>
                      <a:pt x="419" y="467"/>
                    </a:lnTo>
                    <a:lnTo>
                      <a:pt x="421" y="467"/>
                    </a:lnTo>
                    <a:lnTo>
                      <a:pt x="423" y="469"/>
                    </a:lnTo>
                    <a:lnTo>
                      <a:pt x="425" y="469"/>
                    </a:lnTo>
                    <a:lnTo>
                      <a:pt x="427" y="467"/>
                    </a:lnTo>
                    <a:lnTo>
                      <a:pt x="429" y="467"/>
                    </a:lnTo>
                    <a:lnTo>
                      <a:pt x="431" y="467"/>
                    </a:lnTo>
                    <a:lnTo>
                      <a:pt x="434" y="469"/>
                    </a:lnTo>
                    <a:lnTo>
                      <a:pt x="434" y="467"/>
                    </a:lnTo>
                    <a:lnTo>
                      <a:pt x="436" y="467"/>
                    </a:lnTo>
                    <a:lnTo>
                      <a:pt x="436" y="465"/>
                    </a:lnTo>
                    <a:lnTo>
                      <a:pt x="436" y="463"/>
                    </a:lnTo>
                    <a:lnTo>
                      <a:pt x="438" y="463"/>
                    </a:lnTo>
                    <a:lnTo>
                      <a:pt x="440" y="463"/>
                    </a:lnTo>
                    <a:lnTo>
                      <a:pt x="440" y="461"/>
                    </a:lnTo>
                    <a:lnTo>
                      <a:pt x="440" y="459"/>
                    </a:lnTo>
                    <a:lnTo>
                      <a:pt x="442" y="457"/>
                    </a:lnTo>
                    <a:lnTo>
                      <a:pt x="442" y="455"/>
                    </a:lnTo>
                    <a:lnTo>
                      <a:pt x="440" y="455"/>
                    </a:lnTo>
                    <a:lnTo>
                      <a:pt x="442" y="453"/>
                    </a:lnTo>
                    <a:lnTo>
                      <a:pt x="444" y="451"/>
                    </a:lnTo>
                    <a:lnTo>
                      <a:pt x="444" y="451"/>
                    </a:lnTo>
                    <a:lnTo>
                      <a:pt x="446" y="449"/>
                    </a:lnTo>
                    <a:lnTo>
                      <a:pt x="449" y="449"/>
                    </a:lnTo>
                    <a:lnTo>
                      <a:pt x="446" y="447"/>
                    </a:lnTo>
                    <a:lnTo>
                      <a:pt x="446" y="445"/>
                    </a:lnTo>
                    <a:lnTo>
                      <a:pt x="444" y="443"/>
                    </a:lnTo>
                    <a:lnTo>
                      <a:pt x="444" y="441"/>
                    </a:lnTo>
                    <a:lnTo>
                      <a:pt x="444" y="439"/>
                    </a:lnTo>
                    <a:lnTo>
                      <a:pt x="444" y="439"/>
                    </a:lnTo>
                    <a:lnTo>
                      <a:pt x="444" y="437"/>
                    </a:lnTo>
                    <a:lnTo>
                      <a:pt x="444" y="435"/>
                    </a:lnTo>
                    <a:lnTo>
                      <a:pt x="446" y="433"/>
                    </a:lnTo>
                    <a:lnTo>
                      <a:pt x="446" y="431"/>
                    </a:lnTo>
                    <a:lnTo>
                      <a:pt x="446" y="429"/>
                    </a:lnTo>
                    <a:lnTo>
                      <a:pt x="449" y="427"/>
                    </a:lnTo>
                    <a:lnTo>
                      <a:pt x="449" y="425"/>
                    </a:lnTo>
                    <a:lnTo>
                      <a:pt x="449" y="425"/>
                    </a:lnTo>
                    <a:lnTo>
                      <a:pt x="451" y="425"/>
                    </a:lnTo>
                    <a:lnTo>
                      <a:pt x="453" y="425"/>
                    </a:lnTo>
                    <a:lnTo>
                      <a:pt x="455" y="425"/>
                    </a:lnTo>
                    <a:lnTo>
                      <a:pt x="457" y="425"/>
                    </a:lnTo>
                    <a:lnTo>
                      <a:pt x="459" y="423"/>
                    </a:lnTo>
                    <a:lnTo>
                      <a:pt x="461" y="423"/>
                    </a:lnTo>
                    <a:lnTo>
                      <a:pt x="464" y="423"/>
                    </a:lnTo>
                    <a:lnTo>
                      <a:pt x="464" y="423"/>
                    </a:lnTo>
                    <a:lnTo>
                      <a:pt x="466" y="423"/>
                    </a:lnTo>
                    <a:lnTo>
                      <a:pt x="468" y="421"/>
                    </a:lnTo>
                    <a:lnTo>
                      <a:pt x="470" y="421"/>
                    </a:lnTo>
                    <a:lnTo>
                      <a:pt x="472" y="421"/>
                    </a:lnTo>
                    <a:lnTo>
                      <a:pt x="472" y="419"/>
                    </a:lnTo>
                    <a:lnTo>
                      <a:pt x="472" y="417"/>
                    </a:lnTo>
                    <a:lnTo>
                      <a:pt x="472" y="415"/>
                    </a:lnTo>
                    <a:lnTo>
                      <a:pt x="472" y="413"/>
                    </a:lnTo>
                    <a:lnTo>
                      <a:pt x="474" y="413"/>
                    </a:lnTo>
                    <a:lnTo>
                      <a:pt x="477" y="411"/>
                    </a:lnTo>
                    <a:lnTo>
                      <a:pt x="479" y="411"/>
                    </a:lnTo>
                    <a:lnTo>
                      <a:pt x="481" y="411"/>
                    </a:lnTo>
                    <a:lnTo>
                      <a:pt x="483" y="411"/>
                    </a:lnTo>
                    <a:lnTo>
                      <a:pt x="483" y="409"/>
                    </a:lnTo>
                    <a:lnTo>
                      <a:pt x="485" y="409"/>
                    </a:lnTo>
                    <a:lnTo>
                      <a:pt x="485" y="407"/>
                    </a:lnTo>
                    <a:lnTo>
                      <a:pt x="485" y="405"/>
                    </a:lnTo>
                    <a:lnTo>
                      <a:pt x="483" y="403"/>
                    </a:lnTo>
                    <a:lnTo>
                      <a:pt x="483" y="401"/>
                    </a:lnTo>
                    <a:lnTo>
                      <a:pt x="485" y="399"/>
                    </a:lnTo>
                    <a:lnTo>
                      <a:pt x="485" y="397"/>
                    </a:lnTo>
                    <a:lnTo>
                      <a:pt x="487" y="397"/>
                    </a:lnTo>
                    <a:lnTo>
                      <a:pt x="487" y="395"/>
                    </a:lnTo>
                    <a:lnTo>
                      <a:pt x="489" y="393"/>
                    </a:lnTo>
                    <a:lnTo>
                      <a:pt x="489" y="391"/>
                    </a:lnTo>
                    <a:lnTo>
                      <a:pt x="487" y="391"/>
                    </a:lnTo>
                    <a:lnTo>
                      <a:pt x="485" y="389"/>
                    </a:lnTo>
                    <a:lnTo>
                      <a:pt x="485" y="387"/>
                    </a:lnTo>
                    <a:lnTo>
                      <a:pt x="485" y="385"/>
                    </a:lnTo>
                    <a:lnTo>
                      <a:pt x="485" y="383"/>
                    </a:lnTo>
                    <a:lnTo>
                      <a:pt x="483" y="383"/>
                    </a:lnTo>
                    <a:lnTo>
                      <a:pt x="483" y="381"/>
                    </a:lnTo>
                    <a:lnTo>
                      <a:pt x="483" y="379"/>
                    </a:lnTo>
                    <a:lnTo>
                      <a:pt x="481" y="377"/>
                    </a:lnTo>
                    <a:lnTo>
                      <a:pt x="481" y="375"/>
                    </a:lnTo>
                    <a:lnTo>
                      <a:pt x="479" y="373"/>
                    </a:lnTo>
                    <a:lnTo>
                      <a:pt x="477" y="373"/>
                    </a:lnTo>
                    <a:lnTo>
                      <a:pt x="477" y="371"/>
                    </a:lnTo>
                    <a:lnTo>
                      <a:pt x="474" y="369"/>
                    </a:lnTo>
                    <a:lnTo>
                      <a:pt x="474" y="369"/>
                    </a:lnTo>
                    <a:lnTo>
                      <a:pt x="472" y="367"/>
                    </a:lnTo>
                    <a:lnTo>
                      <a:pt x="472" y="365"/>
                    </a:lnTo>
                    <a:lnTo>
                      <a:pt x="472" y="365"/>
                    </a:lnTo>
                    <a:lnTo>
                      <a:pt x="470" y="365"/>
                    </a:lnTo>
                    <a:lnTo>
                      <a:pt x="468" y="363"/>
                    </a:lnTo>
                    <a:lnTo>
                      <a:pt x="466" y="363"/>
                    </a:lnTo>
                    <a:lnTo>
                      <a:pt x="466" y="361"/>
                    </a:lnTo>
                    <a:lnTo>
                      <a:pt x="464" y="361"/>
                    </a:lnTo>
                    <a:lnTo>
                      <a:pt x="464" y="359"/>
                    </a:lnTo>
                    <a:lnTo>
                      <a:pt x="464" y="359"/>
                    </a:lnTo>
                    <a:lnTo>
                      <a:pt x="466" y="357"/>
                    </a:lnTo>
                    <a:lnTo>
                      <a:pt x="468" y="355"/>
                    </a:lnTo>
                    <a:lnTo>
                      <a:pt x="468" y="355"/>
                    </a:lnTo>
                    <a:lnTo>
                      <a:pt x="470" y="353"/>
                    </a:lnTo>
                    <a:lnTo>
                      <a:pt x="470" y="351"/>
                    </a:lnTo>
                    <a:lnTo>
                      <a:pt x="472" y="351"/>
                    </a:lnTo>
                    <a:lnTo>
                      <a:pt x="474" y="349"/>
                    </a:lnTo>
                    <a:lnTo>
                      <a:pt x="474" y="349"/>
                    </a:lnTo>
                    <a:lnTo>
                      <a:pt x="477" y="347"/>
                    </a:lnTo>
                    <a:lnTo>
                      <a:pt x="479" y="345"/>
                    </a:lnTo>
                    <a:lnTo>
                      <a:pt x="479" y="345"/>
                    </a:lnTo>
                    <a:lnTo>
                      <a:pt x="481" y="343"/>
                    </a:lnTo>
                    <a:lnTo>
                      <a:pt x="483" y="343"/>
                    </a:lnTo>
                    <a:lnTo>
                      <a:pt x="485" y="343"/>
                    </a:lnTo>
                    <a:lnTo>
                      <a:pt x="485" y="345"/>
                    </a:lnTo>
                    <a:lnTo>
                      <a:pt x="487" y="345"/>
                    </a:lnTo>
                    <a:lnTo>
                      <a:pt x="489" y="345"/>
                    </a:lnTo>
                    <a:lnTo>
                      <a:pt x="492" y="345"/>
                    </a:lnTo>
                    <a:lnTo>
                      <a:pt x="494" y="345"/>
                    </a:lnTo>
                    <a:lnTo>
                      <a:pt x="496" y="343"/>
                    </a:lnTo>
                    <a:lnTo>
                      <a:pt x="496" y="343"/>
                    </a:lnTo>
                    <a:lnTo>
                      <a:pt x="498" y="343"/>
                    </a:lnTo>
                    <a:lnTo>
                      <a:pt x="500" y="343"/>
                    </a:lnTo>
                    <a:lnTo>
                      <a:pt x="502" y="341"/>
                    </a:lnTo>
                    <a:lnTo>
                      <a:pt x="504" y="341"/>
                    </a:lnTo>
                    <a:lnTo>
                      <a:pt x="504" y="339"/>
                    </a:lnTo>
                    <a:lnTo>
                      <a:pt x="504" y="337"/>
                    </a:lnTo>
                    <a:lnTo>
                      <a:pt x="504" y="335"/>
                    </a:lnTo>
                    <a:lnTo>
                      <a:pt x="507" y="333"/>
                    </a:lnTo>
                    <a:lnTo>
                      <a:pt x="507" y="333"/>
                    </a:lnTo>
                    <a:lnTo>
                      <a:pt x="507" y="331"/>
                    </a:lnTo>
                    <a:lnTo>
                      <a:pt x="507" y="329"/>
                    </a:lnTo>
                    <a:lnTo>
                      <a:pt x="509" y="329"/>
                    </a:lnTo>
                    <a:lnTo>
                      <a:pt x="511" y="327"/>
                    </a:lnTo>
                    <a:lnTo>
                      <a:pt x="513" y="327"/>
                    </a:lnTo>
                    <a:lnTo>
                      <a:pt x="515" y="327"/>
                    </a:lnTo>
                    <a:lnTo>
                      <a:pt x="515" y="325"/>
                    </a:lnTo>
                    <a:lnTo>
                      <a:pt x="517" y="325"/>
                    </a:lnTo>
                    <a:lnTo>
                      <a:pt x="519" y="325"/>
                    </a:lnTo>
                    <a:lnTo>
                      <a:pt x="519" y="325"/>
                    </a:lnTo>
                    <a:lnTo>
                      <a:pt x="519" y="323"/>
                    </a:lnTo>
                    <a:lnTo>
                      <a:pt x="519" y="321"/>
                    </a:lnTo>
                    <a:lnTo>
                      <a:pt x="519" y="319"/>
                    </a:lnTo>
                    <a:lnTo>
                      <a:pt x="519" y="319"/>
                    </a:lnTo>
                    <a:lnTo>
                      <a:pt x="522" y="317"/>
                    </a:lnTo>
                    <a:lnTo>
                      <a:pt x="522" y="317"/>
                    </a:lnTo>
                    <a:lnTo>
                      <a:pt x="524" y="317"/>
                    </a:lnTo>
                    <a:lnTo>
                      <a:pt x="526" y="317"/>
                    </a:lnTo>
                    <a:lnTo>
                      <a:pt x="528" y="317"/>
                    </a:lnTo>
                    <a:lnTo>
                      <a:pt x="528" y="315"/>
                    </a:lnTo>
                    <a:lnTo>
                      <a:pt x="530" y="315"/>
                    </a:lnTo>
                    <a:lnTo>
                      <a:pt x="532" y="313"/>
                    </a:lnTo>
                    <a:lnTo>
                      <a:pt x="535" y="313"/>
                    </a:lnTo>
                    <a:lnTo>
                      <a:pt x="535" y="311"/>
                    </a:lnTo>
                    <a:lnTo>
                      <a:pt x="535" y="309"/>
                    </a:lnTo>
                    <a:lnTo>
                      <a:pt x="537" y="309"/>
                    </a:lnTo>
                    <a:lnTo>
                      <a:pt x="537" y="307"/>
                    </a:lnTo>
                    <a:lnTo>
                      <a:pt x="537" y="305"/>
                    </a:lnTo>
                    <a:lnTo>
                      <a:pt x="537" y="303"/>
                    </a:lnTo>
                    <a:lnTo>
                      <a:pt x="535" y="303"/>
                    </a:lnTo>
                    <a:lnTo>
                      <a:pt x="535" y="301"/>
                    </a:lnTo>
                    <a:lnTo>
                      <a:pt x="532" y="301"/>
                    </a:lnTo>
                    <a:lnTo>
                      <a:pt x="530" y="301"/>
                    </a:lnTo>
                    <a:lnTo>
                      <a:pt x="528" y="299"/>
                    </a:lnTo>
                    <a:lnTo>
                      <a:pt x="528" y="299"/>
                    </a:lnTo>
                    <a:lnTo>
                      <a:pt x="530" y="297"/>
                    </a:lnTo>
                    <a:lnTo>
                      <a:pt x="530" y="295"/>
                    </a:lnTo>
                    <a:lnTo>
                      <a:pt x="532" y="295"/>
                    </a:lnTo>
                    <a:lnTo>
                      <a:pt x="532" y="293"/>
                    </a:lnTo>
                    <a:lnTo>
                      <a:pt x="532" y="291"/>
                    </a:lnTo>
                    <a:lnTo>
                      <a:pt x="535" y="293"/>
                    </a:lnTo>
                    <a:lnTo>
                      <a:pt x="537" y="293"/>
                    </a:lnTo>
                    <a:lnTo>
                      <a:pt x="539" y="293"/>
                    </a:lnTo>
                    <a:lnTo>
                      <a:pt x="541" y="291"/>
                    </a:lnTo>
                    <a:lnTo>
                      <a:pt x="541" y="291"/>
                    </a:lnTo>
                    <a:lnTo>
                      <a:pt x="543" y="289"/>
                    </a:lnTo>
                    <a:lnTo>
                      <a:pt x="545" y="287"/>
                    </a:lnTo>
                    <a:lnTo>
                      <a:pt x="545" y="287"/>
                    </a:lnTo>
                    <a:lnTo>
                      <a:pt x="547" y="285"/>
                    </a:lnTo>
                    <a:lnTo>
                      <a:pt x="547" y="283"/>
                    </a:lnTo>
                    <a:lnTo>
                      <a:pt x="550" y="283"/>
                    </a:lnTo>
                    <a:lnTo>
                      <a:pt x="552" y="281"/>
                    </a:lnTo>
                    <a:lnTo>
                      <a:pt x="554" y="281"/>
                    </a:lnTo>
                    <a:lnTo>
                      <a:pt x="556" y="281"/>
                    </a:lnTo>
                    <a:lnTo>
                      <a:pt x="558" y="281"/>
                    </a:lnTo>
                    <a:lnTo>
                      <a:pt x="558" y="281"/>
                    </a:lnTo>
                    <a:lnTo>
                      <a:pt x="560" y="281"/>
                    </a:lnTo>
                    <a:lnTo>
                      <a:pt x="562" y="281"/>
                    </a:lnTo>
                    <a:lnTo>
                      <a:pt x="562" y="279"/>
                    </a:lnTo>
                    <a:lnTo>
                      <a:pt x="565" y="279"/>
                    </a:lnTo>
                    <a:lnTo>
                      <a:pt x="567" y="279"/>
                    </a:lnTo>
                    <a:lnTo>
                      <a:pt x="569" y="277"/>
                    </a:lnTo>
                    <a:lnTo>
                      <a:pt x="571" y="277"/>
                    </a:lnTo>
                    <a:lnTo>
                      <a:pt x="573" y="277"/>
                    </a:lnTo>
                    <a:lnTo>
                      <a:pt x="573" y="277"/>
                    </a:lnTo>
                    <a:lnTo>
                      <a:pt x="575" y="277"/>
                    </a:lnTo>
                    <a:lnTo>
                      <a:pt x="577" y="277"/>
                    </a:lnTo>
                    <a:lnTo>
                      <a:pt x="577" y="279"/>
                    </a:lnTo>
                    <a:lnTo>
                      <a:pt x="580" y="281"/>
                    </a:lnTo>
                    <a:lnTo>
                      <a:pt x="582" y="281"/>
                    </a:lnTo>
                    <a:lnTo>
                      <a:pt x="582" y="283"/>
                    </a:lnTo>
                    <a:lnTo>
                      <a:pt x="582" y="285"/>
                    </a:lnTo>
                    <a:lnTo>
                      <a:pt x="582" y="287"/>
                    </a:lnTo>
                    <a:lnTo>
                      <a:pt x="580" y="287"/>
                    </a:lnTo>
                    <a:lnTo>
                      <a:pt x="580" y="289"/>
                    </a:lnTo>
                    <a:lnTo>
                      <a:pt x="580" y="291"/>
                    </a:lnTo>
                    <a:lnTo>
                      <a:pt x="580" y="293"/>
                    </a:lnTo>
                    <a:lnTo>
                      <a:pt x="580" y="295"/>
                    </a:lnTo>
                    <a:lnTo>
                      <a:pt x="582" y="295"/>
                    </a:lnTo>
                    <a:lnTo>
                      <a:pt x="582" y="297"/>
                    </a:lnTo>
                    <a:lnTo>
                      <a:pt x="584" y="299"/>
                    </a:lnTo>
                    <a:lnTo>
                      <a:pt x="582" y="301"/>
                    </a:lnTo>
                    <a:lnTo>
                      <a:pt x="582" y="301"/>
                    </a:lnTo>
                    <a:lnTo>
                      <a:pt x="584" y="303"/>
                    </a:lnTo>
                    <a:lnTo>
                      <a:pt x="584" y="305"/>
                    </a:lnTo>
                    <a:lnTo>
                      <a:pt x="582" y="307"/>
                    </a:lnTo>
                    <a:lnTo>
                      <a:pt x="582" y="307"/>
                    </a:lnTo>
                    <a:lnTo>
                      <a:pt x="582" y="309"/>
                    </a:lnTo>
                    <a:lnTo>
                      <a:pt x="582" y="311"/>
                    </a:lnTo>
                    <a:lnTo>
                      <a:pt x="582" y="313"/>
                    </a:lnTo>
                    <a:lnTo>
                      <a:pt x="582" y="315"/>
                    </a:lnTo>
                    <a:lnTo>
                      <a:pt x="582" y="317"/>
                    </a:lnTo>
                    <a:lnTo>
                      <a:pt x="584" y="319"/>
                    </a:lnTo>
                    <a:lnTo>
                      <a:pt x="582" y="319"/>
                    </a:lnTo>
                    <a:lnTo>
                      <a:pt x="582" y="321"/>
                    </a:lnTo>
                    <a:lnTo>
                      <a:pt x="582" y="323"/>
                    </a:lnTo>
                    <a:lnTo>
                      <a:pt x="582" y="325"/>
                    </a:lnTo>
                    <a:lnTo>
                      <a:pt x="582" y="327"/>
                    </a:lnTo>
                    <a:lnTo>
                      <a:pt x="582" y="329"/>
                    </a:lnTo>
                    <a:lnTo>
                      <a:pt x="582" y="329"/>
                    </a:lnTo>
                    <a:lnTo>
                      <a:pt x="582" y="331"/>
                    </a:lnTo>
                    <a:lnTo>
                      <a:pt x="580" y="333"/>
                    </a:lnTo>
                    <a:lnTo>
                      <a:pt x="580" y="335"/>
                    </a:lnTo>
                    <a:lnTo>
                      <a:pt x="577" y="335"/>
                    </a:lnTo>
                    <a:lnTo>
                      <a:pt x="575" y="335"/>
                    </a:lnTo>
                    <a:lnTo>
                      <a:pt x="575" y="337"/>
                    </a:lnTo>
                    <a:lnTo>
                      <a:pt x="575" y="339"/>
                    </a:lnTo>
                    <a:lnTo>
                      <a:pt x="573" y="341"/>
                    </a:lnTo>
                    <a:lnTo>
                      <a:pt x="573" y="343"/>
                    </a:lnTo>
                    <a:lnTo>
                      <a:pt x="573" y="343"/>
                    </a:lnTo>
                    <a:lnTo>
                      <a:pt x="571" y="345"/>
                    </a:lnTo>
                    <a:lnTo>
                      <a:pt x="571" y="345"/>
                    </a:lnTo>
                    <a:lnTo>
                      <a:pt x="571" y="347"/>
                    </a:lnTo>
                    <a:lnTo>
                      <a:pt x="571" y="349"/>
                    </a:lnTo>
                    <a:lnTo>
                      <a:pt x="573" y="351"/>
                    </a:lnTo>
                    <a:lnTo>
                      <a:pt x="575" y="351"/>
                    </a:lnTo>
                    <a:lnTo>
                      <a:pt x="575" y="353"/>
                    </a:lnTo>
                    <a:lnTo>
                      <a:pt x="577" y="355"/>
                    </a:lnTo>
                    <a:lnTo>
                      <a:pt x="577" y="357"/>
                    </a:lnTo>
                    <a:lnTo>
                      <a:pt x="577" y="359"/>
                    </a:lnTo>
                    <a:lnTo>
                      <a:pt x="577" y="359"/>
                    </a:lnTo>
                    <a:lnTo>
                      <a:pt x="575" y="361"/>
                    </a:lnTo>
                    <a:lnTo>
                      <a:pt x="575" y="361"/>
                    </a:lnTo>
                    <a:lnTo>
                      <a:pt x="575" y="363"/>
                    </a:lnTo>
                    <a:lnTo>
                      <a:pt x="575" y="365"/>
                    </a:lnTo>
                    <a:lnTo>
                      <a:pt x="577" y="365"/>
                    </a:lnTo>
                    <a:lnTo>
                      <a:pt x="577" y="367"/>
                    </a:lnTo>
                    <a:lnTo>
                      <a:pt x="580" y="367"/>
                    </a:lnTo>
                    <a:lnTo>
                      <a:pt x="582" y="367"/>
                    </a:lnTo>
                    <a:lnTo>
                      <a:pt x="582" y="369"/>
                    </a:lnTo>
                    <a:lnTo>
                      <a:pt x="582" y="371"/>
                    </a:lnTo>
                    <a:lnTo>
                      <a:pt x="584" y="373"/>
                    </a:lnTo>
                    <a:lnTo>
                      <a:pt x="586" y="373"/>
                    </a:lnTo>
                    <a:lnTo>
                      <a:pt x="588" y="373"/>
                    </a:lnTo>
                    <a:lnTo>
                      <a:pt x="590" y="373"/>
                    </a:lnTo>
                    <a:lnTo>
                      <a:pt x="593" y="375"/>
                    </a:lnTo>
                    <a:lnTo>
                      <a:pt x="593" y="375"/>
                    </a:lnTo>
                    <a:lnTo>
                      <a:pt x="595" y="377"/>
                    </a:lnTo>
                    <a:lnTo>
                      <a:pt x="597" y="377"/>
                    </a:lnTo>
                    <a:lnTo>
                      <a:pt x="599" y="377"/>
                    </a:lnTo>
                    <a:lnTo>
                      <a:pt x="601" y="377"/>
                    </a:lnTo>
                    <a:lnTo>
                      <a:pt x="601" y="379"/>
                    </a:lnTo>
                    <a:lnTo>
                      <a:pt x="603" y="381"/>
                    </a:lnTo>
                    <a:lnTo>
                      <a:pt x="603" y="383"/>
                    </a:lnTo>
                    <a:lnTo>
                      <a:pt x="603" y="383"/>
                    </a:lnTo>
                    <a:lnTo>
                      <a:pt x="603" y="385"/>
                    </a:lnTo>
                    <a:lnTo>
                      <a:pt x="605" y="387"/>
                    </a:lnTo>
                    <a:lnTo>
                      <a:pt x="608" y="387"/>
                    </a:lnTo>
                    <a:lnTo>
                      <a:pt x="608" y="389"/>
                    </a:lnTo>
                    <a:lnTo>
                      <a:pt x="610" y="391"/>
                    </a:lnTo>
                    <a:lnTo>
                      <a:pt x="610" y="391"/>
                    </a:lnTo>
                    <a:lnTo>
                      <a:pt x="612" y="393"/>
                    </a:lnTo>
                    <a:lnTo>
                      <a:pt x="612" y="395"/>
                    </a:lnTo>
                    <a:lnTo>
                      <a:pt x="614" y="395"/>
                    </a:lnTo>
                    <a:lnTo>
                      <a:pt x="614" y="397"/>
                    </a:lnTo>
                    <a:lnTo>
                      <a:pt x="614" y="399"/>
                    </a:lnTo>
                    <a:lnTo>
                      <a:pt x="616" y="401"/>
                    </a:lnTo>
                    <a:lnTo>
                      <a:pt x="616" y="401"/>
                    </a:lnTo>
                    <a:lnTo>
                      <a:pt x="618" y="401"/>
                    </a:lnTo>
                    <a:lnTo>
                      <a:pt x="618" y="403"/>
                    </a:lnTo>
                    <a:lnTo>
                      <a:pt x="620" y="405"/>
                    </a:lnTo>
                    <a:lnTo>
                      <a:pt x="623" y="405"/>
                    </a:lnTo>
                    <a:lnTo>
                      <a:pt x="623" y="405"/>
                    </a:lnTo>
                    <a:lnTo>
                      <a:pt x="623" y="407"/>
                    </a:lnTo>
                    <a:lnTo>
                      <a:pt x="620" y="407"/>
                    </a:lnTo>
                    <a:lnTo>
                      <a:pt x="620" y="409"/>
                    </a:lnTo>
                    <a:lnTo>
                      <a:pt x="623" y="411"/>
                    </a:lnTo>
                    <a:lnTo>
                      <a:pt x="623" y="411"/>
                    </a:lnTo>
                    <a:lnTo>
                      <a:pt x="625" y="413"/>
                    </a:lnTo>
                    <a:lnTo>
                      <a:pt x="627" y="415"/>
                    </a:lnTo>
                    <a:lnTo>
                      <a:pt x="627" y="417"/>
                    </a:lnTo>
                    <a:lnTo>
                      <a:pt x="627" y="419"/>
                    </a:lnTo>
                    <a:lnTo>
                      <a:pt x="627" y="419"/>
                    </a:lnTo>
                    <a:lnTo>
                      <a:pt x="629" y="419"/>
                    </a:lnTo>
                    <a:lnTo>
                      <a:pt x="631" y="419"/>
                    </a:lnTo>
                    <a:lnTo>
                      <a:pt x="633" y="419"/>
                    </a:lnTo>
                    <a:lnTo>
                      <a:pt x="635" y="417"/>
                    </a:lnTo>
                    <a:lnTo>
                      <a:pt x="638" y="417"/>
                    </a:lnTo>
                    <a:lnTo>
                      <a:pt x="640" y="419"/>
                    </a:lnTo>
                    <a:lnTo>
                      <a:pt x="640" y="421"/>
                    </a:lnTo>
                    <a:lnTo>
                      <a:pt x="642" y="423"/>
                    </a:lnTo>
                    <a:lnTo>
                      <a:pt x="642" y="423"/>
                    </a:lnTo>
                    <a:lnTo>
                      <a:pt x="644" y="423"/>
                    </a:lnTo>
                    <a:lnTo>
                      <a:pt x="646" y="423"/>
                    </a:lnTo>
                    <a:lnTo>
                      <a:pt x="648" y="425"/>
                    </a:lnTo>
                    <a:lnTo>
                      <a:pt x="648" y="425"/>
                    </a:lnTo>
                    <a:lnTo>
                      <a:pt x="650" y="427"/>
                    </a:lnTo>
                    <a:lnTo>
                      <a:pt x="653" y="427"/>
                    </a:lnTo>
                    <a:lnTo>
                      <a:pt x="655" y="427"/>
                    </a:lnTo>
                    <a:lnTo>
                      <a:pt x="657" y="427"/>
                    </a:lnTo>
                    <a:lnTo>
                      <a:pt x="659" y="429"/>
                    </a:lnTo>
                    <a:lnTo>
                      <a:pt x="659" y="427"/>
                    </a:lnTo>
                    <a:lnTo>
                      <a:pt x="659" y="425"/>
                    </a:lnTo>
                    <a:lnTo>
                      <a:pt x="661" y="423"/>
                    </a:lnTo>
                    <a:lnTo>
                      <a:pt x="663" y="421"/>
                    </a:lnTo>
                    <a:lnTo>
                      <a:pt x="663" y="421"/>
                    </a:lnTo>
                    <a:lnTo>
                      <a:pt x="666" y="419"/>
                    </a:lnTo>
                    <a:lnTo>
                      <a:pt x="668" y="419"/>
                    </a:lnTo>
                    <a:lnTo>
                      <a:pt x="668" y="419"/>
                    </a:lnTo>
                    <a:lnTo>
                      <a:pt x="670" y="421"/>
                    </a:lnTo>
                    <a:lnTo>
                      <a:pt x="670" y="423"/>
                    </a:lnTo>
                    <a:lnTo>
                      <a:pt x="670" y="425"/>
                    </a:lnTo>
                    <a:lnTo>
                      <a:pt x="672" y="427"/>
                    </a:lnTo>
                    <a:lnTo>
                      <a:pt x="674" y="427"/>
                    </a:lnTo>
                    <a:lnTo>
                      <a:pt x="676" y="427"/>
                    </a:lnTo>
                    <a:lnTo>
                      <a:pt x="676" y="429"/>
                    </a:lnTo>
                    <a:lnTo>
                      <a:pt x="678" y="429"/>
                    </a:lnTo>
                    <a:lnTo>
                      <a:pt x="681" y="429"/>
                    </a:lnTo>
                    <a:lnTo>
                      <a:pt x="683" y="429"/>
                    </a:lnTo>
                    <a:lnTo>
                      <a:pt x="685" y="429"/>
                    </a:lnTo>
                    <a:lnTo>
                      <a:pt x="685" y="429"/>
                    </a:lnTo>
                    <a:lnTo>
                      <a:pt x="687" y="427"/>
                    </a:lnTo>
                    <a:lnTo>
                      <a:pt x="689" y="429"/>
                    </a:lnTo>
                    <a:lnTo>
                      <a:pt x="689" y="429"/>
                    </a:lnTo>
                    <a:lnTo>
                      <a:pt x="691" y="431"/>
                    </a:lnTo>
                    <a:lnTo>
                      <a:pt x="693" y="433"/>
                    </a:lnTo>
                    <a:lnTo>
                      <a:pt x="693" y="433"/>
                    </a:lnTo>
                    <a:lnTo>
                      <a:pt x="696" y="435"/>
                    </a:lnTo>
                    <a:lnTo>
                      <a:pt x="698" y="435"/>
                    </a:lnTo>
                    <a:lnTo>
                      <a:pt x="698" y="437"/>
                    </a:lnTo>
                    <a:lnTo>
                      <a:pt x="700" y="437"/>
                    </a:lnTo>
                    <a:lnTo>
                      <a:pt x="702" y="439"/>
                    </a:lnTo>
                    <a:lnTo>
                      <a:pt x="702" y="441"/>
                    </a:lnTo>
                    <a:lnTo>
                      <a:pt x="702" y="443"/>
                    </a:lnTo>
                    <a:lnTo>
                      <a:pt x="700" y="445"/>
                    </a:lnTo>
                    <a:lnTo>
                      <a:pt x="700" y="447"/>
                    </a:lnTo>
                    <a:lnTo>
                      <a:pt x="700" y="449"/>
                    </a:lnTo>
                    <a:lnTo>
                      <a:pt x="698" y="449"/>
                    </a:lnTo>
                    <a:lnTo>
                      <a:pt x="696" y="447"/>
                    </a:lnTo>
                    <a:lnTo>
                      <a:pt x="693" y="449"/>
                    </a:lnTo>
                    <a:lnTo>
                      <a:pt x="693" y="449"/>
                    </a:lnTo>
                    <a:lnTo>
                      <a:pt x="696" y="451"/>
                    </a:lnTo>
                    <a:lnTo>
                      <a:pt x="693" y="453"/>
                    </a:lnTo>
                    <a:lnTo>
                      <a:pt x="693" y="453"/>
                    </a:lnTo>
                    <a:lnTo>
                      <a:pt x="693" y="455"/>
                    </a:lnTo>
                    <a:lnTo>
                      <a:pt x="691" y="457"/>
                    </a:lnTo>
                    <a:lnTo>
                      <a:pt x="691" y="459"/>
                    </a:lnTo>
                    <a:lnTo>
                      <a:pt x="689" y="459"/>
                    </a:lnTo>
                    <a:lnTo>
                      <a:pt x="687" y="459"/>
                    </a:lnTo>
                    <a:lnTo>
                      <a:pt x="687" y="461"/>
                    </a:lnTo>
                    <a:lnTo>
                      <a:pt x="685" y="463"/>
                    </a:lnTo>
                    <a:lnTo>
                      <a:pt x="683" y="463"/>
                    </a:lnTo>
                    <a:lnTo>
                      <a:pt x="683" y="465"/>
                    </a:lnTo>
                    <a:lnTo>
                      <a:pt x="683" y="467"/>
                    </a:lnTo>
                    <a:lnTo>
                      <a:pt x="681" y="469"/>
                    </a:lnTo>
                    <a:lnTo>
                      <a:pt x="681" y="471"/>
                    </a:lnTo>
                    <a:lnTo>
                      <a:pt x="681" y="473"/>
                    </a:lnTo>
                    <a:lnTo>
                      <a:pt x="681" y="473"/>
                    </a:lnTo>
                    <a:lnTo>
                      <a:pt x="683" y="473"/>
                    </a:lnTo>
                    <a:lnTo>
                      <a:pt x="683" y="473"/>
                    </a:lnTo>
                    <a:lnTo>
                      <a:pt x="685" y="473"/>
                    </a:lnTo>
                    <a:lnTo>
                      <a:pt x="687" y="473"/>
                    </a:lnTo>
                    <a:lnTo>
                      <a:pt x="689" y="473"/>
                    </a:lnTo>
                    <a:lnTo>
                      <a:pt x="691" y="475"/>
                    </a:lnTo>
                    <a:lnTo>
                      <a:pt x="693" y="475"/>
                    </a:lnTo>
                    <a:lnTo>
                      <a:pt x="693" y="475"/>
                    </a:lnTo>
                    <a:lnTo>
                      <a:pt x="696" y="475"/>
                    </a:lnTo>
                    <a:lnTo>
                      <a:pt x="698" y="477"/>
                    </a:lnTo>
                    <a:lnTo>
                      <a:pt x="698" y="479"/>
                    </a:lnTo>
                    <a:lnTo>
                      <a:pt x="700" y="479"/>
                    </a:lnTo>
                    <a:lnTo>
                      <a:pt x="700" y="481"/>
                    </a:lnTo>
                    <a:lnTo>
                      <a:pt x="702" y="481"/>
                    </a:lnTo>
                    <a:lnTo>
                      <a:pt x="704" y="483"/>
                    </a:lnTo>
                    <a:lnTo>
                      <a:pt x="704" y="485"/>
                    </a:lnTo>
                    <a:lnTo>
                      <a:pt x="706" y="485"/>
                    </a:lnTo>
                    <a:lnTo>
                      <a:pt x="708" y="487"/>
                    </a:lnTo>
                    <a:lnTo>
                      <a:pt x="708" y="487"/>
                    </a:lnTo>
                    <a:lnTo>
                      <a:pt x="711" y="487"/>
                    </a:lnTo>
                    <a:lnTo>
                      <a:pt x="713" y="487"/>
                    </a:lnTo>
                    <a:lnTo>
                      <a:pt x="715" y="487"/>
                    </a:lnTo>
                    <a:lnTo>
                      <a:pt x="715" y="489"/>
                    </a:lnTo>
                    <a:lnTo>
                      <a:pt x="715" y="491"/>
                    </a:lnTo>
                    <a:lnTo>
                      <a:pt x="715" y="493"/>
                    </a:lnTo>
                    <a:lnTo>
                      <a:pt x="713" y="495"/>
                    </a:lnTo>
                    <a:lnTo>
                      <a:pt x="713" y="497"/>
                    </a:lnTo>
                    <a:lnTo>
                      <a:pt x="713" y="499"/>
                    </a:lnTo>
                    <a:lnTo>
                      <a:pt x="715" y="499"/>
                    </a:lnTo>
                    <a:lnTo>
                      <a:pt x="717" y="501"/>
                    </a:lnTo>
                    <a:lnTo>
                      <a:pt x="717" y="503"/>
                    </a:lnTo>
                    <a:lnTo>
                      <a:pt x="719" y="503"/>
                    </a:lnTo>
                    <a:lnTo>
                      <a:pt x="719" y="503"/>
                    </a:lnTo>
                    <a:lnTo>
                      <a:pt x="721" y="505"/>
                    </a:lnTo>
                    <a:lnTo>
                      <a:pt x="721" y="507"/>
                    </a:lnTo>
                    <a:lnTo>
                      <a:pt x="724" y="509"/>
                    </a:lnTo>
                    <a:lnTo>
                      <a:pt x="724" y="511"/>
                    </a:lnTo>
                    <a:lnTo>
                      <a:pt x="721" y="513"/>
                    </a:lnTo>
                    <a:lnTo>
                      <a:pt x="724" y="513"/>
                    </a:lnTo>
                    <a:lnTo>
                      <a:pt x="724" y="515"/>
                    </a:lnTo>
                    <a:lnTo>
                      <a:pt x="726" y="517"/>
                    </a:lnTo>
                    <a:lnTo>
                      <a:pt x="726" y="519"/>
                    </a:lnTo>
                    <a:lnTo>
                      <a:pt x="726" y="521"/>
                    </a:lnTo>
                    <a:lnTo>
                      <a:pt x="726" y="521"/>
                    </a:lnTo>
                    <a:lnTo>
                      <a:pt x="726" y="523"/>
                    </a:lnTo>
                    <a:lnTo>
                      <a:pt x="728" y="523"/>
                    </a:lnTo>
                    <a:lnTo>
                      <a:pt x="730" y="523"/>
                    </a:lnTo>
                    <a:lnTo>
                      <a:pt x="728" y="525"/>
                    </a:lnTo>
                    <a:lnTo>
                      <a:pt x="728" y="525"/>
                    </a:lnTo>
                    <a:lnTo>
                      <a:pt x="726" y="527"/>
                    </a:lnTo>
                    <a:lnTo>
                      <a:pt x="724" y="528"/>
                    </a:lnTo>
                    <a:lnTo>
                      <a:pt x="724" y="528"/>
                    </a:lnTo>
                    <a:lnTo>
                      <a:pt x="721" y="530"/>
                    </a:lnTo>
                    <a:lnTo>
                      <a:pt x="721" y="532"/>
                    </a:lnTo>
                    <a:lnTo>
                      <a:pt x="719" y="534"/>
                    </a:lnTo>
                    <a:lnTo>
                      <a:pt x="719" y="536"/>
                    </a:lnTo>
                    <a:lnTo>
                      <a:pt x="719" y="538"/>
                    </a:lnTo>
                    <a:lnTo>
                      <a:pt x="719" y="538"/>
                    </a:lnTo>
                    <a:lnTo>
                      <a:pt x="721" y="536"/>
                    </a:lnTo>
                    <a:lnTo>
                      <a:pt x="724" y="536"/>
                    </a:lnTo>
                    <a:lnTo>
                      <a:pt x="724" y="536"/>
                    </a:lnTo>
                    <a:lnTo>
                      <a:pt x="726" y="534"/>
                    </a:lnTo>
                    <a:lnTo>
                      <a:pt x="728" y="534"/>
                    </a:lnTo>
                    <a:lnTo>
                      <a:pt x="728" y="534"/>
                    </a:lnTo>
                    <a:lnTo>
                      <a:pt x="730" y="532"/>
                    </a:lnTo>
                    <a:lnTo>
                      <a:pt x="732" y="532"/>
                    </a:lnTo>
                    <a:lnTo>
                      <a:pt x="734" y="534"/>
                    </a:lnTo>
                    <a:lnTo>
                      <a:pt x="734" y="536"/>
                    </a:lnTo>
                    <a:lnTo>
                      <a:pt x="736" y="536"/>
                    </a:lnTo>
                    <a:lnTo>
                      <a:pt x="736" y="538"/>
                    </a:lnTo>
                    <a:lnTo>
                      <a:pt x="739" y="538"/>
                    </a:lnTo>
                    <a:lnTo>
                      <a:pt x="739" y="536"/>
                    </a:lnTo>
                    <a:lnTo>
                      <a:pt x="741" y="536"/>
                    </a:lnTo>
                    <a:lnTo>
                      <a:pt x="743" y="534"/>
                    </a:lnTo>
                    <a:lnTo>
                      <a:pt x="743" y="536"/>
                    </a:lnTo>
                    <a:lnTo>
                      <a:pt x="745" y="536"/>
                    </a:lnTo>
                    <a:lnTo>
                      <a:pt x="745" y="538"/>
                    </a:lnTo>
                    <a:lnTo>
                      <a:pt x="745" y="540"/>
                    </a:lnTo>
                    <a:lnTo>
                      <a:pt x="745" y="542"/>
                    </a:lnTo>
                    <a:lnTo>
                      <a:pt x="747" y="542"/>
                    </a:lnTo>
                    <a:lnTo>
                      <a:pt x="747" y="542"/>
                    </a:lnTo>
                    <a:lnTo>
                      <a:pt x="749" y="542"/>
                    </a:lnTo>
                    <a:lnTo>
                      <a:pt x="751" y="544"/>
                    </a:lnTo>
                    <a:lnTo>
                      <a:pt x="754" y="542"/>
                    </a:lnTo>
                    <a:lnTo>
                      <a:pt x="754" y="542"/>
                    </a:lnTo>
                    <a:lnTo>
                      <a:pt x="756" y="542"/>
                    </a:lnTo>
                    <a:lnTo>
                      <a:pt x="756" y="540"/>
                    </a:lnTo>
                    <a:lnTo>
                      <a:pt x="756" y="540"/>
                    </a:lnTo>
                    <a:lnTo>
                      <a:pt x="758" y="538"/>
                    </a:lnTo>
                    <a:lnTo>
                      <a:pt x="758" y="536"/>
                    </a:lnTo>
                    <a:lnTo>
                      <a:pt x="758" y="534"/>
                    </a:lnTo>
                    <a:lnTo>
                      <a:pt x="758" y="532"/>
                    </a:lnTo>
                    <a:lnTo>
                      <a:pt x="760" y="532"/>
                    </a:lnTo>
                    <a:lnTo>
                      <a:pt x="760" y="530"/>
                    </a:lnTo>
                    <a:lnTo>
                      <a:pt x="762" y="528"/>
                    </a:lnTo>
                    <a:lnTo>
                      <a:pt x="762" y="528"/>
                    </a:lnTo>
                    <a:lnTo>
                      <a:pt x="762" y="527"/>
                    </a:lnTo>
                    <a:lnTo>
                      <a:pt x="762" y="525"/>
                    </a:lnTo>
                    <a:lnTo>
                      <a:pt x="762" y="523"/>
                    </a:lnTo>
                    <a:lnTo>
                      <a:pt x="762" y="521"/>
                    </a:lnTo>
                    <a:lnTo>
                      <a:pt x="764" y="521"/>
                    </a:lnTo>
                    <a:lnTo>
                      <a:pt x="766" y="521"/>
                    </a:lnTo>
                    <a:lnTo>
                      <a:pt x="769" y="519"/>
                    </a:lnTo>
                    <a:lnTo>
                      <a:pt x="769" y="517"/>
                    </a:lnTo>
                    <a:lnTo>
                      <a:pt x="771" y="517"/>
                    </a:lnTo>
                    <a:lnTo>
                      <a:pt x="771" y="515"/>
                    </a:lnTo>
                    <a:lnTo>
                      <a:pt x="771" y="513"/>
                    </a:lnTo>
                    <a:lnTo>
                      <a:pt x="773" y="513"/>
                    </a:lnTo>
                    <a:lnTo>
                      <a:pt x="773" y="511"/>
                    </a:lnTo>
                    <a:lnTo>
                      <a:pt x="773" y="511"/>
                    </a:lnTo>
                    <a:lnTo>
                      <a:pt x="773" y="509"/>
                    </a:lnTo>
                    <a:lnTo>
                      <a:pt x="771" y="511"/>
                    </a:lnTo>
                    <a:lnTo>
                      <a:pt x="771" y="509"/>
                    </a:lnTo>
                    <a:lnTo>
                      <a:pt x="771" y="507"/>
                    </a:lnTo>
                    <a:lnTo>
                      <a:pt x="771" y="505"/>
                    </a:lnTo>
                    <a:lnTo>
                      <a:pt x="769" y="505"/>
                    </a:lnTo>
                    <a:lnTo>
                      <a:pt x="766" y="505"/>
                    </a:lnTo>
                    <a:lnTo>
                      <a:pt x="766" y="505"/>
                    </a:lnTo>
                    <a:lnTo>
                      <a:pt x="764" y="503"/>
                    </a:lnTo>
                    <a:lnTo>
                      <a:pt x="764" y="501"/>
                    </a:lnTo>
                    <a:lnTo>
                      <a:pt x="762" y="503"/>
                    </a:lnTo>
                    <a:lnTo>
                      <a:pt x="762" y="501"/>
                    </a:lnTo>
                    <a:lnTo>
                      <a:pt x="760" y="499"/>
                    </a:lnTo>
                    <a:lnTo>
                      <a:pt x="758" y="499"/>
                    </a:lnTo>
                    <a:lnTo>
                      <a:pt x="756" y="499"/>
                    </a:lnTo>
                    <a:lnTo>
                      <a:pt x="756" y="499"/>
                    </a:lnTo>
                    <a:lnTo>
                      <a:pt x="754" y="499"/>
                    </a:lnTo>
                    <a:lnTo>
                      <a:pt x="751" y="497"/>
                    </a:lnTo>
                    <a:lnTo>
                      <a:pt x="754" y="495"/>
                    </a:lnTo>
                    <a:lnTo>
                      <a:pt x="751" y="495"/>
                    </a:lnTo>
                    <a:lnTo>
                      <a:pt x="751" y="493"/>
                    </a:lnTo>
                    <a:lnTo>
                      <a:pt x="751" y="491"/>
                    </a:lnTo>
                    <a:lnTo>
                      <a:pt x="751" y="491"/>
                    </a:lnTo>
                    <a:lnTo>
                      <a:pt x="751" y="489"/>
                    </a:lnTo>
                    <a:lnTo>
                      <a:pt x="751" y="487"/>
                    </a:lnTo>
                    <a:lnTo>
                      <a:pt x="749" y="485"/>
                    </a:lnTo>
                    <a:lnTo>
                      <a:pt x="749" y="485"/>
                    </a:lnTo>
                    <a:lnTo>
                      <a:pt x="747" y="483"/>
                    </a:lnTo>
                    <a:lnTo>
                      <a:pt x="745" y="483"/>
                    </a:lnTo>
                    <a:lnTo>
                      <a:pt x="743" y="481"/>
                    </a:lnTo>
                    <a:lnTo>
                      <a:pt x="743" y="481"/>
                    </a:lnTo>
                    <a:lnTo>
                      <a:pt x="745" y="481"/>
                    </a:lnTo>
                    <a:lnTo>
                      <a:pt x="745" y="479"/>
                    </a:lnTo>
                    <a:lnTo>
                      <a:pt x="745" y="477"/>
                    </a:lnTo>
                    <a:lnTo>
                      <a:pt x="747" y="477"/>
                    </a:lnTo>
                    <a:lnTo>
                      <a:pt x="749" y="477"/>
                    </a:lnTo>
                    <a:lnTo>
                      <a:pt x="749" y="475"/>
                    </a:lnTo>
                    <a:lnTo>
                      <a:pt x="749" y="473"/>
                    </a:lnTo>
                    <a:lnTo>
                      <a:pt x="751" y="473"/>
                    </a:lnTo>
                    <a:lnTo>
                      <a:pt x="754" y="473"/>
                    </a:lnTo>
                    <a:lnTo>
                      <a:pt x="756" y="471"/>
                    </a:lnTo>
                    <a:lnTo>
                      <a:pt x="756" y="471"/>
                    </a:lnTo>
                    <a:lnTo>
                      <a:pt x="754" y="469"/>
                    </a:lnTo>
                    <a:lnTo>
                      <a:pt x="754" y="467"/>
                    </a:lnTo>
                    <a:lnTo>
                      <a:pt x="754" y="465"/>
                    </a:lnTo>
                    <a:lnTo>
                      <a:pt x="754" y="463"/>
                    </a:lnTo>
                    <a:lnTo>
                      <a:pt x="754" y="461"/>
                    </a:lnTo>
                    <a:lnTo>
                      <a:pt x="751" y="461"/>
                    </a:lnTo>
                    <a:lnTo>
                      <a:pt x="749" y="459"/>
                    </a:lnTo>
                    <a:lnTo>
                      <a:pt x="749" y="457"/>
                    </a:lnTo>
                    <a:lnTo>
                      <a:pt x="749" y="455"/>
                    </a:lnTo>
                    <a:lnTo>
                      <a:pt x="749" y="453"/>
                    </a:lnTo>
                    <a:lnTo>
                      <a:pt x="751" y="453"/>
                    </a:lnTo>
                    <a:lnTo>
                      <a:pt x="751" y="451"/>
                    </a:lnTo>
                    <a:lnTo>
                      <a:pt x="751" y="449"/>
                    </a:lnTo>
                    <a:lnTo>
                      <a:pt x="754" y="447"/>
                    </a:lnTo>
                    <a:lnTo>
                      <a:pt x="754" y="447"/>
                    </a:lnTo>
                    <a:lnTo>
                      <a:pt x="756" y="447"/>
                    </a:lnTo>
                    <a:lnTo>
                      <a:pt x="758" y="445"/>
                    </a:lnTo>
                    <a:lnTo>
                      <a:pt x="760" y="445"/>
                    </a:lnTo>
                    <a:lnTo>
                      <a:pt x="762" y="443"/>
                    </a:lnTo>
                    <a:lnTo>
                      <a:pt x="762" y="443"/>
                    </a:lnTo>
                    <a:lnTo>
                      <a:pt x="764" y="443"/>
                    </a:lnTo>
                    <a:lnTo>
                      <a:pt x="766" y="443"/>
                    </a:lnTo>
                    <a:lnTo>
                      <a:pt x="769" y="443"/>
                    </a:lnTo>
                    <a:lnTo>
                      <a:pt x="771" y="443"/>
                    </a:lnTo>
                    <a:lnTo>
                      <a:pt x="771" y="441"/>
                    </a:lnTo>
                    <a:lnTo>
                      <a:pt x="771" y="439"/>
                    </a:lnTo>
                    <a:lnTo>
                      <a:pt x="771" y="437"/>
                    </a:lnTo>
                    <a:lnTo>
                      <a:pt x="773" y="435"/>
                    </a:lnTo>
                    <a:lnTo>
                      <a:pt x="773" y="435"/>
                    </a:lnTo>
                    <a:lnTo>
                      <a:pt x="775" y="433"/>
                    </a:lnTo>
                    <a:lnTo>
                      <a:pt x="773" y="431"/>
                    </a:lnTo>
                    <a:lnTo>
                      <a:pt x="773" y="429"/>
                    </a:lnTo>
                    <a:lnTo>
                      <a:pt x="771" y="427"/>
                    </a:lnTo>
                    <a:lnTo>
                      <a:pt x="771" y="425"/>
                    </a:lnTo>
                    <a:lnTo>
                      <a:pt x="771" y="423"/>
                    </a:lnTo>
                    <a:lnTo>
                      <a:pt x="769" y="423"/>
                    </a:lnTo>
                    <a:lnTo>
                      <a:pt x="769" y="421"/>
                    </a:lnTo>
                    <a:lnTo>
                      <a:pt x="769" y="419"/>
                    </a:lnTo>
                    <a:lnTo>
                      <a:pt x="771" y="419"/>
                    </a:lnTo>
                    <a:lnTo>
                      <a:pt x="775" y="417"/>
                    </a:lnTo>
                    <a:lnTo>
                      <a:pt x="775" y="417"/>
                    </a:lnTo>
                    <a:lnTo>
                      <a:pt x="777" y="417"/>
                    </a:lnTo>
                    <a:lnTo>
                      <a:pt x="779" y="415"/>
                    </a:lnTo>
                    <a:lnTo>
                      <a:pt x="779" y="413"/>
                    </a:lnTo>
                    <a:lnTo>
                      <a:pt x="781" y="413"/>
                    </a:lnTo>
                    <a:lnTo>
                      <a:pt x="784" y="413"/>
                    </a:lnTo>
                    <a:lnTo>
                      <a:pt x="784" y="411"/>
                    </a:lnTo>
                    <a:lnTo>
                      <a:pt x="786" y="409"/>
                    </a:lnTo>
                    <a:lnTo>
                      <a:pt x="786" y="407"/>
                    </a:lnTo>
                    <a:lnTo>
                      <a:pt x="788" y="407"/>
                    </a:lnTo>
                    <a:lnTo>
                      <a:pt x="788" y="405"/>
                    </a:lnTo>
                    <a:lnTo>
                      <a:pt x="790" y="405"/>
                    </a:lnTo>
                    <a:lnTo>
                      <a:pt x="792" y="403"/>
                    </a:lnTo>
                    <a:lnTo>
                      <a:pt x="794" y="403"/>
                    </a:lnTo>
                    <a:lnTo>
                      <a:pt x="794" y="401"/>
                    </a:lnTo>
                    <a:lnTo>
                      <a:pt x="794" y="399"/>
                    </a:lnTo>
                    <a:lnTo>
                      <a:pt x="797" y="399"/>
                    </a:lnTo>
                    <a:lnTo>
                      <a:pt x="799" y="397"/>
                    </a:lnTo>
                    <a:lnTo>
                      <a:pt x="801" y="397"/>
                    </a:lnTo>
                    <a:lnTo>
                      <a:pt x="803" y="399"/>
                    </a:lnTo>
                    <a:lnTo>
                      <a:pt x="803" y="397"/>
                    </a:lnTo>
                    <a:lnTo>
                      <a:pt x="805" y="395"/>
                    </a:lnTo>
                    <a:lnTo>
                      <a:pt x="805" y="395"/>
                    </a:lnTo>
                    <a:lnTo>
                      <a:pt x="805" y="393"/>
                    </a:lnTo>
                    <a:lnTo>
                      <a:pt x="807" y="391"/>
                    </a:lnTo>
                    <a:lnTo>
                      <a:pt x="805" y="389"/>
                    </a:lnTo>
                    <a:lnTo>
                      <a:pt x="807" y="387"/>
                    </a:lnTo>
                    <a:lnTo>
                      <a:pt x="807" y="387"/>
                    </a:lnTo>
                    <a:lnTo>
                      <a:pt x="807" y="385"/>
                    </a:lnTo>
                    <a:lnTo>
                      <a:pt x="809" y="383"/>
                    </a:lnTo>
                    <a:lnTo>
                      <a:pt x="809" y="381"/>
                    </a:lnTo>
                    <a:lnTo>
                      <a:pt x="812" y="381"/>
                    </a:lnTo>
                    <a:lnTo>
                      <a:pt x="814" y="381"/>
                    </a:lnTo>
                    <a:lnTo>
                      <a:pt x="814" y="379"/>
                    </a:lnTo>
                    <a:lnTo>
                      <a:pt x="814" y="377"/>
                    </a:lnTo>
                    <a:lnTo>
                      <a:pt x="814" y="375"/>
                    </a:lnTo>
                    <a:lnTo>
                      <a:pt x="816" y="373"/>
                    </a:lnTo>
                    <a:lnTo>
                      <a:pt x="816" y="373"/>
                    </a:lnTo>
                    <a:lnTo>
                      <a:pt x="818" y="373"/>
                    </a:lnTo>
                    <a:lnTo>
                      <a:pt x="820" y="373"/>
                    </a:lnTo>
                    <a:lnTo>
                      <a:pt x="822" y="373"/>
                    </a:lnTo>
                    <a:lnTo>
                      <a:pt x="822" y="371"/>
                    </a:lnTo>
                    <a:lnTo>
                      <a:pt x="822" y="369"/>
                    </a:lnTo>
                    <a:lnTo>
                      <a:pt x="822" y="367"/>
                    </a:lnTo>
                    <a:lnTo>
                      <a:pt x="822" y="365"/>
                    </a:lnTo>
                    <a:lnTo>
                      <a:pt x="822" y="363"/>
                    </a:lnTo>
                    <a:lnTo>
                      <a:pt x="822" y="363"/>
                    </a:lnTo>
                    <a:lnTo>
                      <a:pt x="824" y="361"/>
                    </a:lnTo>
                    <a:lnTo>
                      <a:pt x="824" y="359"/>
                    </a:lnTo>
                    <a:lnTo>
                      <a:pt x="824" y="357"/>
                    </a:lnTo>
                    <a:lnTo>
                      <a:pt x="827" y="357"/>
                    </a:lnTo>
                    <a:lnTo>
                      <a:pt x="827" y="355"/>
                    </a:lnTo>
                    <a:lnTo>
                      <a:pt x="827" y="353"/>
                    </a:lnTo>
                    <a:lnTo>
                      <a:pt x="829" y="351"/>
                    </a:lnTo>
                    <a:lnTo>
                      <a:pt x="829" y="351"/>
                    </a:lnTo>
                    <a:lnTo>
                      <a:pt x="831" y="349"/>
                    </a:lnTo>
                    <a:lnTo>
                      <a:pt x="833" y="347"/>
                    </a:lnTo>
                    <a:lnTo>
                      <a:pt x="833" y="347"/>
                    </a:lnTo>
                    <a:lnTo>
                      <a:pt x="833" y="345"/>
                    </a:lnTo>
                    <a:lnTo>
                      <a:pt x="833" y="343"/>
                    </a:lnTo>
                    <a:lnTo>
                      <a:pt x="833" y="341"/>
                    </a:lnTo>
                    <a:lnTo>
                      <a:pt x="833" y="339"/>
                    </a:lnTo>
                    <a:lnTo>
                      <a:pt x="835" y="339"/>
                    </a:lnTo>
                    <a:lnTo>
                      <a:pt x="837" y="337"/>
                    </a:lnTo>
                    <a:lnTo>
                      <a:pt x="837" y="335"/>
                    </a:lnTo>
                    <a:lnTo>
                      <a:pt x="839" y="333"/>
                    </a:lnTo>
                    <a:lnTo>
                      <a:pt x="837" y="333"/>
                    </a:lnTo>
                    <a:lnTo>
                      <a:pt x="837" y="331"/>
                    </a:lnTo>
                    <a:lnTo>
                      <a:pt x="835" y="329"/>
                    </a:lnTo>
                    <a:lnTo>
                      <a:pt x="837" y="327"/>
                    </a:lnTo>
                    <a:lnTo>
                      <a:pt x="837" y="327"/>
                    </a:lnTo>
                    <a:lnTo>
                      <a:pt x="837" y="325"/>
                    </a:lnTo>
                    <a:lnTo>
                      <a:pt x="837" y="323"/>
                    </a:lnTo>
                    <a:lnTo>
                      <a:pt x="837" y="321"/>
                    </a:lnTo>
                    <a:lnTo>
                      <a:pt x="835" y="321"/>
                    </a:lnTo>
                    <a:lnTo>
                      <a:pt x="833" y="321"/>
                    </a:lnTo>
                    <a:lnTo>
                      <a:pt x="833" y="319"/>
                    </a:lnTo>
                    <a:lnTo>
                      <a:pt x="831" y="317"/>
                    </a:lnTo>
                    <a:lnTo>
                      <a:pt x="831" y="315"/>
                    </a:lnTo>
                    <a:lnTo>
                      <a:pt x="831" y="313"/>
                    </a:lnTo>
                    <a:lnTo>
                      <a:pt x="831" y="313"/>
                    </a:lnTo>
                    <a:lnTo>
                      <a:pt x="833" y="311"/>
                    </a:lnTo>
                    <a:lnTo>
                      <a:pt x="833" y="309"/>
                    </a:lnTo>
                    <a:lnTo>
                      <a:pt x="833" y="309"/>
                    </a:lnTo>
                    <a:lnTo>
                      <a:pt x="831" y="307"/>
                    </a:lnTo>
                    <a:lnTo>
                      <a:pt x="831" y="305"/>
                    </a:lnTo>
                    <a:lnTo>
                      <a:pt x="833" y="303"/>
                    </a:lnTo>
                    <a:lnTo>
                      <a:pt x="833" y="301"/>
                    </a:lnTo>
                    <a:lnTo>
                      <a:pt x="833" y="301"/>
                    </a:lnTo>
                    <a:lnTo>
                      <a:pt x="833" y="299"/>
                    </a:lnTo>
                    <a:lnTo>
                      <a:pt x="831" y="297"/>
                    </a:lnTo>
                    <a:lnTo>
                      <a:pt x="831" y="295"/>
                    </a:lnTo>
                    <a:lnTo>
                      <a:pt x="829" y="295"/>
                    </a:lnTo>
                    <a:lnTo>
                      <a:pt x="827" y="295"/>
                    </a:lnTo>
                    <a:lnTo>
                      <a:pt x="827" y="293"/>
                    </a:lnTo>
                    <a:lnTo>
                      <a:pt x="824" y="293"/>
                    </a:lnTo>
                    <a:lnTo>
                      <a:pt x="824" y="291"/>
                    </a:lnTo>
                    <a:lnTo>
                      <a:pt x="822" y="289"/>
                    </a:lnTo>
                    <a:lnTo>
                      <a:pt x="822" y="287"/>
                    </a:lnTo>
                    <a:lnTo>
                      <a:pt x="822" y="285"/>
                    </a:lnTo>
                    <a:lnTo>
                      <a:pt x="822" y="283"/>
                    </a:lnTo>
                    <a:lnTo>
                      <a:pt x="824" y="283"/>
                    </a:lnTo>
                    <a:lnTo>
                      <a:pt x="827" y="283"/>
                    </a:lnTo>
                    <a:lnTo>
                      <a:pt x="827" y="283"/>
                    </a:lnTo>
                    <a:lnTo>
                      <a:pt x="829" y="281"/>
                    </a:lnTo>
                    <a:lnTo>
                      <a:pt x="831" y="279"/>
                    </a:lnTo>
                    <a:lnTo>
                      <a:pt x="831" y="279"/>
                    </a:lnTo>
                    <a:lnTo>
                      <a:pt x="831" y="277"/>
                    </a:lnTo>
                    <a:lnTo>
                      <a:pt x="831" y="275"/>
                    </a:lnTo>
                    <a:lnTo>
                      <a:pt x="831" y="273"/>
                    </a:lnTo>
                    <a:lnTo>
                      <a:pt x="831" y="271"/>
                    </a:lnTo>
                    <a:lnTo>
                      <a:pt x="831" y="269"/>
                    </a:lnTo>
                    <a:lnTo>
                      <a:pt x="831" y="269"/>
                    </a:lnTo>
                    <a:lnTo>
                      <a:pt x="831" y="267"/>
                    </a:lnTo>
                    <a:lnTo>
                      <a:pt x="833" y="265"/>
                    </a:lnTo>
                    <a:lnTo>
                      <a:pt x="833" y="263"/>
                    </a:lnTo>
                    <a:lnTo>
                      <a:pt x="835" y="263"/>
                    </a:lnTo>
                    <a:lnTo>
                      <a:pt x="837" y="263"/>
                    </a:lnTo>
                    <a:lnTo>
                      <a:pt x="839" y="261"/>
                    </a:lnTo>
                    <a:lnTo>
                      <a:pt x="839" y="261"/>
                    </a:lnTo>
                    <a:lnTo>
                      <a:pt x="842" y="259"/>
                    </a:lnTo>
                    <a:lnTo>
                      <a:pt x="844" y="259"/>
                    </a:lnTo>
                    <a:lnTo>
                      <a:pt x="846" y="259"/>
                    </a:lnTo>
                    <a:lnTo>
                      <a:pt x="848" y="259"/>
                    </a:lnTo>
                    <a:lnTo>
                      <a:pt x="850" y="259"/>
                    </a:lnTo>
                    <a:lnTo>
                      <a:pt x="852" y="259"/>
                    </a:lnTo>
                    <a:lnTo>
                      <a:pt x="852" y="259"/>
                    </a:lnTo>
                    <a:lnTo>
                      <a:pt x="855" y="259"/>
                    </a:lnTo>
                    <a:lnTo>
                      <a:pt x="857" y="259"/>
                    </a:lnTo>
                    <a:lnTo>
                      <a:pt x="859" y="259"/>
                    </a:lnTo>
                    <a:lnTo>
                      <a:pt x="859" y="259"/>
                    </a:lnTo>
                    <a:lnTo>
                      <a:pt x="861" y="261"/>
                    </a:lnTo>
                    <a:lnTo>
                      <a:pt x="861" y="263"/>
                    </a:lnTo>
                    <a:lnTo>
                      <a:pt x="859" y="263"/>
                    </a:lnTo>
                    <a:lnTo>
                      <a:pt x="861" y="265"/>
                    </a:lnTo>
                    <a:lnTo>
                      <a:pt x="861" y="267"/>
                    </a:lnTo>
                    <a:lnTo>
                      <a:pt x="863" y="269"/>
                    </a:lnTo>
                    <a:lnTo>
                      <a:pt x="863" y="269"/>
                    </a:lnTo>
                    <a:lnTo>
                      <a:pt x="865" y="271"/>
                    </a:lnTo>
                    <a:lnTo>
                      <a:pt x="865" y="271"/>
                    </a:lnTo>
                    <a:lnTo>
                      <a:pt x="867" y="273"/>
                    </a:lnTo>
                    <a:lnTo>
                      <a:pt x="867" y="275"/>
                    </a:lnTo>
                    <a:lnTo>
                      <a:pt x="870" y="275"/>
                    </a:lnTo>
                    <a:lnTo>
                      <a:pt x="872" y="275"/>
                    </a:lnTo>
                    <a:lnTo>
                      <a:pt x="874" y="275"/>
                    </a:lnTo>
                    <a:lnTo>
                      <a:pt x="874" y="273"/>
                    </a:lnTo>
                    <a:lnTo>
                      <a:pt x="876" y="273"/>
                    </a:lnTo>
                    <a:lnTo>
                      <a:pt x="876" y="271"/>
                    </a:lnTo>
                    <a:lnTo>
                      <a:pt x="876" y="269"/>
                    </a:lnTo>
                    <a:lnTo>
                      <a:pt x="876" y="267"/>
                    </a:lnTo>
                    <a:lnTo>
                      <a:pt x="878" y="265"/>
                    </a:lnTo>
                    <a:lnTo>
                      <a:pt x="878" y="263"/>
                    </a:lnTo>
                    <a:lnTo>
                      <a:pt x="880" y="263"/>
                    </a:lnTo>
                    <a:lnTo>
                      <a:pt x="882" y="263"/>
                    </a:lnTo>
                    <a:lnTo>
                      <a:pt x="885" y="261"/>
                    </a:lnTo>
                    <a:lnTo>
                      <a:pt x="885" y="261"/>
                    </a:lnTo>
                    <a:lnTo>
                      <a:pt x="885" y="259"/>
                    </a:lnTo>
                    <a:lnTo>
                      <a:pt x="887" y="259"/>
                    </a:lnTo>
                    <a:lnTo>
                      <a:pt x="889" y="259"/>
                    </a:lnTo>
                    <a:lnTo>
                      <a:pt x="887" y="259"/>
                    </a:lnTo>
                    <a:lnTo>
                      <a:pt x="887" y="261"/>
                    </a:lnTo>
                    <a:lnTo>
                      <a:pt x="887" y="263"/>
                    </a:lnTo>
                    <a:lnTo>
                      <a:pt x="887" y="265"/>
                    </a:lnTo>
                    <a:lnTo>
                      <a:pt x="887" y="267"/>
                    </a:lnTo>
                    <a:lnTo>
                      <a:pt x="887" y="269"/>
                    </a:lnTo>
                    <a:lnTo>
                      <a:pt x="889" y="271"/>
                    </a:lnTo>
                    <a:lnTo>
                      <a:pt x="889" y="273"/>
                    </a:lnTo>
                    <a:lnTo>
                      <a:pt x="889" y="275"/>
                    </a:lnTo>
                    <a:lnTo>
                      <a:pt x="887" y="277"/>
                    </a:lnTo>
                    <a:lnTo>
                      <a:pt x="887" y="277"/>
                    </a:lnTo>
                    <a:lnTo>
                      <a:pt x="887" y="279"/>
                    </a:lnTo>
                    <a:lnTo>
                      <a:pt x="887" y="281"/>
                    </a:lnTo>
                    <a:lnTo>
                      <a:pt x="887" y="283"/>
                    </a:lnTo>
                    <a:lnTo>
                      <a:pt x="887" y="285"/>
                    </a:lnTo>
                    <a:lnTo>
                      <a:pt x="887" y="287"/>
                    </a:lnTo>
                    <a:lnTo>
                      <a:pt x="887" y="289"/>
                    </a:lnTo>
                    <a:lnTo>
                      <a:pt x="887" y="291"/>
                    </a:lnTo>
                    <a:lnTo>
                      <a:pt x="887" y="293"/>
                    </a:lnTo>
                    <a:lnTo>
                      <a:pt x="887" y="293"/>
                    </a:lnTo>
                    <a:lnTo>
                      <a:pt x="887" y="295"/>
                    </a:lnTo>
                    <a:lnTo>
                      <a:pt x="887" y="297"/>
                    </a:lnTo>
                    <a:lnTo>
                      <a:pt x="889" y="299"/>
                    </a:lnTo>
                    <a:lnTo>
                      <a:pt x="889" y="301"/>
                    </a:lnTo>
                    <a:lnTo>
                      <a:pt x="889" y="303"/>
                    </a:lnTo>
                    <a:lnTo>
                      <a:pt x="889" y="303"/>
                    </a:lnTo>
                    <a:lnTo>
                      <a:pt x="889" y="305"/>
                    </a:lnTo>
                    <a:lnTo>
                      <a:pt x="891" y="307"/>
                    </a:lnTo>
                    <a:lnTo>
                      <a:pt x="889" y="309"/>
                    </a:lnTo>
                    <a:lnTo>
                      <a:pt x="889" y="311"/>
                    </a:lnTo>
                    <a:lnTo>
                      <a:pt x="889" y="311"/>
                    </a:lnTo>
                    <a:lnTo>
                      <a:pt x="889" y="313"/>
                    </a:lnTo>
                    <a:lnTo>
                      <a:pt x="891" y="315"/>
                    </a:lnTo>
                    <a:lnTo>
                      <a:pt x="893" y="315"/>
                    </a:lnTo>
                    <a:lnTo>
                      <a:pt x="893" y="315"/>
                    </a:lnTo>
                    <a:lnTo>
                      <a:pt x="895" y="317"/>
                    </a:lnTo>
                    <a:lnTo>
                      <a:pt x="897" y="317"/>
                    </a:lnTo>
                    <a:lnTo>
                      <a:pt x="900" y="319"/>
                    </a:lnTo>
                    <a:lnTo>
                      <a:pt x="900" y="319"/>
                    </a:lnTo>
                    <a:lnTo>
                      <a:pt x="900" y="321"/>
                    </a:lnTo>
                    <a:lnTo>
                      <a:pt x="902" y="323"/>
                    </a:lnTo>
                    <a:lnTo>
                      <a:pt x="902" y="325"/>
                    </a:lnTo>
                    <a:lnTo>
                      <a:pt x="904" y="325"/>
                    </a:lnTo>
                    <a:lnTo>
                      <a:pt x="904" y="327"/>
                    </a:lnTo>
                    <a:lnTo>
                      <a:pt x="904" y="329"/>
                    </a:lnTo>
                    <a:lnTo>
                      <a:pt x="904" y="331"/>
                    </a:lnTo>
                    <a:lnTo>
                      <a:pt x="906" y="333"/>
                    </a:lnTo>
                    <a:lnTo>
                      <a:pt x="906" y="333"/>
                    </a:lnTo>
                    <a:lnTo>
                      <a:pt x="908" y="335"/>
                    </a:lnTo>
                    <a:lnTo>
                      <a:pt x="908" y="337"/>
                    </a:lnTo>
                    <a:lnTo>
                      <a:pt x="910" y="339"/>
                    </a:lnTo>
                    <a:lnTo>
                      <a:pt x="910" y="339"/>
                    </a:lnTo>
                    <a:lnTo>
                      <a:pt x="912" y="341"/>
                    </a:lnTo>
                    <a:lnTo>
                      <a:pt x="915" y="343"/>
                    </a:lnTo>
                    <a:lnTo>
                      <a:pt x="917" y="343"/>
                    </a:lnTo>
                    <a:lnTo>
                      <a:pt x="917" y="341"/>
                    </a:lnTo>
                    <a:lnTo>
                      <a:pt x="919" y="341"/>
                    </a:lnTo>
                    <a:lnTo>
                      <a:pt x="921" y="343"/>
                    </a:lnTo>
                    <a:lnTo>
                      <a:pt x="921" y="345"/>
                    </a:lnTo>
                    <a:lnTo>
                      <a:pt x="923" y="345"/>
                    </a:lnTo>
                    <a:lnTo>
                      <a:pt x="925" y="347"/>
                    </a:lnTo>
                    <a:lnTo>
                      <a:pt x="928" y="347"/>
                    </a:lnTo>
                    <a:lnTo>
                      <a:pt x="930" y="347"/>
                    </a:lnTo>
                    <a:lnTo>
                      <a:pt x="930" y="347"/>
                    </a:lnTo>
                    <a:lnTo>
                      <a:pt x="932" y="347"/>
                    </a:lnTo>
                    <a:lnTo>
                      <a:pt x="934" y="347"/>
                    </a:lnTo>
                    <a:lnTo>
                      <a:pt x="936" y="349"/>
                    </a:lnTo>
                    <a:lnTo>
                      <a:pt x="936" y="349"/>
                    </a:lnTo>
                    <a:lnTo>
                      <a:pt x="938" y="349"/>
                    </a:lnTo>
                    <a:lnTo>
                      <a:pt x="940" y="349"/>
                    </a:lnTo>
                    <a:lnTo>
                      <a:pt x="943" y="349"/>
                    </a:lnTo>
                    <a:lnTo>
                      <a:pt x="945" y="349"/>
                    </a:lnTo>
                    <a:lnTo>
                      <a:pt x="947" y="349"/>
                    </a:lnTo>
                    <a:lnTo>
                      <a:pt x="947" y="347"/>
                    </a:lnTo>
                    <a:lnTo>
                      <a:pt x="949" y="347"/>
                    </a:lnTo>
                    <a:lnTo>
                      <a:pt x="951" y="345"/>
                    </a:lnTo>
                    <a:lnTo>
                      <a:pt x="953" y="345"/>
                    </a:lnTo>
                    <a:lnTo>
                      <a:pt x="953" y="343"/>
                    </a:lnTo>
                    <a:lnTo>
                      <a:pt x="955" y="343"/>
                    </a:lnTo>
                    <a:lnTo>
                      <a:pt x="955" y="345"/>
                    </a:lnTo>
                    <a:lnTo>
                      <a:pt x="958" y="345"/>
                    </a:lnTo>
                    <a:lnTo>
                      <a:pt x="958" y="347"/>
                    </a:lnTo>
                    <a:lnTo>
                      <a:pt x="960" y="347"/>
                    </a:lnTo>
                    <a:lnTo>
                      <a:pt x="962" y="347"/>
                    </a:lnTo>
                    <a:lnTo>
                      <a:pt x="964" y="347"/>
                    </a:lnTo>
                    <a:lnTo>
                      <a:pt x="966" y="347"/>
                    </a:lnTo>
                    <a:lnTo>
                      <a:pt x="966" y="345"/>
                    </a:lnTo>
                    <a:lnTo>
                      <a:pt x="966" y="343"/>
                    </a:lnTo>
                    <a:lnTo>
                      <a:pt x="966" y="341"/>
                    </a:lnTo>
                    <a:lnTo>
                      <a:pt x="968" y="341"/>
                    </a:lnTo>
                    <a:lnTo>
                      <a:pt x="970" y="339"/>
                    </a:lnTo>
                    <a:lnTo>
                      <a:pt x="970" y="337"/>
                    </a:lnTo>
                    <a:lnTo>
                      <a:pt x="970" y="335"/>
                    </a:lnTo>
                    <a:lnTo>
                      <a:pt x="968" y="335"/>
                    </a:lnTo>
                    <a:lnTo>
                      <a:pt x="966" y="333"/>
                    </a:lnTo>
                    <a:lnTo>
                      <a:pt x="968" y="333"/>
                    </a:lnTo>
                    <a:lnTo>
                      <a:pt x="970" y="331"/>
                    </a:lnTo>
                    <a:lnTo>
                      <a:pt x="970" y="329"/>
                    </a:lnTo>
                    <a:lnTo>
                      <a:pt x="968" y="327"/>
                    </a:lnTo>
                    <a:lnTo>
                      <a:pt x="970" y="325"/>
                    </a:lnTo>
                    <a:lnTo>
                      <a:pt x="970" y="325"/>
                    </a:lnTo>
                    <a:lnTo>
                      <a:pt x="973" y="323"/>
                    </a:lnTo>
                    <a:lnTo>
                      <a:pt x="975" y="323"/>
                    </a:lnTo>
                    <a:lnTo>
                      <a:pt x="975" y="323"/>
                    </a:lnTo>
                    <a:lnTo>
                      <a:pt x="977" y="325"/>
                    </a:lnTo>
                    <a:lnTo>
                      <a:pt x="979" y="325"/>
                    </a:lnTo>
                    <a:lnTo>
                      <a:pt x="981" y="327"/>
                    </a:lnTo>
                    <a:lnTo>
                      <a:pt x="981" y="329"/>
                    </a:lnTo>
                    <a:lnTo>
                      <a:pt x="983" y="329"/>
                    </a:lnTo>
                    <a:lnTo>
                      <a:pt x="986" y="329"/>
                    </a:lnTo>
                    <a:lnTo>
                      <a:pt x="988" y="329"/>
                    </a:lnTo>
                    <a:lnTo>
                      <a:pt x="988" y="327"/>
                    </a:lnTo>
                    <a:lnTo>
                      <a:pt x="990" y="327"/>
                    </a:lnTo>
                    <a:lnTo>
                      <a:pt x="992" y="325"/>
                    </a:lnTo>
                    <a:lnTo>
                      <a:pt x="994" y="325"/>
                    </a:lnTo>
                    <a:lnTo>
                      <a:pt x="994" y="325"/>
                    </a:lnTo>
                    <a:lnTo>
                      <a:pt x="996" y="323"/>
                    </a:lnTo>
                    <a:lnTo>
                      <a:pt x="998" y="323"/>
                    </a:lnTo>
                    <a:lnTo>
                      <a:pt x="1001" y="321"/>
                    </a:lnTo>
                    <a:lnTo>
                      <a:pt x="1001" y="321"/>
                    </a:lnTo>
                    <a:lnTo>
                      <a:pt x="1003" y="319"/>
                    </a:lnTo>
                    <a:lnTo>
                      <a:pt x="1005" y="319"/>
                    </a:lnTo>
                    <a:lnTo>
                      <a:pt x="1005" y="319"/>
                    </a:lnTo>
                    <a:lnTo>
                      <a:pt x="1007" y="317"/>
                    </a:lnTo>
                    <a:lnTo>
                      <a:pt x="1009" y="317"/>
                    </a:lnTo>
                    <a:lnTo>
                      <a:pt x="1011" y="317"/>
                    </a:lnTo>
                    <a:lnTo>
                      <a:pt x="1013" y="317"/>
                    </a:lnTo>
                    <a:lnTo>
                      <a:pt x="1016" y="317"/>
                    </a:lnTo>
                    <a:lnTo>
                      <a:pt x="1016" y="315"/>
                    </a:lnTo>
                    <a:lnTo>
                      <a:pt x="1018" y="315"/>
                    </a:lnTo>
                    <a:lnTo>
                      <a:pt x="1018" y="313"/>
                    </a:lnTo>
                    <a:lnTo>
                      <a:pt x="1020" y="313"/>
                    </a:lnTo>
                    <a:lnTo>
                      <a:pt x="1022" y="311"/>
                    </a:lnTo>
                    <a:lnTo>
                      <a:pt x="1024" y="311"/>
                    </a:lnTo>
                    <a:lnTo>
                      <a:pt x="1026" y="311"/>
                    </a:lnTo>
                    <a:lnTo>
                      <a:pt x="1026" y="311"/>
                    </a:lnTo>
                    <a:lnTo>
                      <a:pt x="1028" y="313"/>
                    </a:lnTo>
                    <a:lnTo>
                      <a:pt x="1028" y="313"/>
                    </a:lnTo>
                    <a:lnTo>
                      <a:pt x="1031" y="315"/>
                    </a:lnTo>
                    <a:lnTo>
                      <a:pt x="1031" y="315"/>
                    </a:lnTo>
                    <a:lnTo>
                      <a:pt x="1033" y="315"/>
                    </a:lnTo>
                    <a:lnTo>
                      <a:pt x="1033" y="313"/>
                    </a:lnTo>
                    <a:lnTo>
                      <a:pt x="1035" y="313"/>
                    </a:lnTo>
                    <a:lnTo>
                      <a:pt x="1035" y="311"/>
                    </a:lnTo>
                    <a:lnTo>
                      <a:pt x="1037" y="311"/>
                    </a:lnTo>
                    <a:lnTo>
                      <a:pt x="1039" y="311"/>
                    </a:lnTo>
                    <a:lnTo>
                      <a:pt x="1041" y="311"/>
                    </a:lnTo>
                    <a:lnTo>
                      <a:pt x="1039" y="313"/>
                    </a:lnTo>
                    <a:lnTo>
                      <a:pt x="1041" y="315"/>
                    </a:lnTo>
                    <a:lnTo>
                      <a:pt x="1041" y="317"/>
                    </a:lnTo>
                    <a:lnTo>
                      <a:pt x="1043" y="317"/>
                    </a:lnTo>
                    <a:lnTo>
                      <a:pt x="1046" y="319"/>
                    </a:lnTo>
                    <a:lnTo>
                      <a:pt x="1048" y="319"/>
                    </a:lnTo>
                    <a:lnTo>
                      <a:pt x="1048" y="321"/>
                    </a:lnTo>
                    <a:lnTo>
                      <a:pt x="1050" y="321"/>
                    </a:lnTo>
                    <a:lnTo>
                      <a:pt x="1052" y="321"/>
                    </a:lnTo>
                    <a:lnTo>
                      <a:pt x="1052" y="323"/>
                    </a:lnTo>
                    <a:lnTo>
                      <a:pt x="1052" y="325"/>
                    </a:lnTo>
                    <a:lnTo>
                      <a:pt x="1052" y="327"/>
                    </a:lnTo>
                    <a:lnTo>
                      <a:pt x="1052" y="327"/>
                    </a:lnTo>
                    <a:lnTo>
                      <a:pt x="1050" y="329"/>
                    </a:lnTo>
                    <a:lnTo>
                      <a:pt x="1050" y="331"/>
                    </a:lnTo>
                    <a:lnTo>
                      <a:pt x="1048" y="331"/>
                    </a:lnTo>
                    <a:lnTo>
                      <a:pt x="1048" y="333"/>
                    </a:lnTo>
                    <a:lnTo>
                      <a:pt x="1050" y="335"/>
                    </a:lnTo>
                    <a:lnTo>
                      <a:pt x="1052" y="337"/>
                    </a:lnTo>
                    <a:lnTo>
                      <a:pt x="1052" y="337"/>
                    </a:lnTo>
                    <a:lnTo>
                      <a:pt x="1054" y="337"/>
                    </a:lnTo>
                    <a:lnTo>
                      <a:pt x="1054" y="339"/>
                    </a:lnTo>
                    <a:lnTo>
                      <a:pt x="1054" y="341"/>
                    </a:lnTo>
                    <a:lnTo>
                      <a:pt x="1054" y="343"/>
                    </a:lnTo>
                    <a:lnTo>
                      <a:pt x="1054" y="343"/>
                    </a:lnTo>
                    <a:lnTo>
                      <a:pt x="1052" y="345"/>
                    </a:lnTo>
                    <a:lnTo>
                      <a:pt x="1052" y="347"/>
                    </a:lnTo>
                    <a:lnTo>
                      <a:pt x="1052" y="349"/>
                    </a:lnTo>
                    <a:lnTo>
                      <a:pt x="1054" y="351"/>
                    </a:lnTo>
                    <a:lnTo>
                      <a:pt x="1056" y="351"/>
                    </a:lnTo>
                    <a:lnTo>
                      <a:pt x="1059" y="351"/>
                    </a:lnTo>
                    <a:lnTo>
                      <a:pt x="1059" y="351"/>
                    </a:lnTo>
                    <a:lnTo>
                      <a:pt x="1061" y="351"/>
                    </a:lnTo>
                    <a:lnTo>
                      <a:pt x="1063" y="353"/>
                    </a:lnTo>
                    <a:lnTo>
                      <a:pt x="1065" y="353"/>
                    </a:lnTo>
                    <a:lnTo>
                      <a:pt x="1067" y="355"/>
                    </a:lnTo>
                    <a:lnTo>
                      <a:pt x="1069" y="355"/>
                    </a:lnTo>
                    <a:lnTo>
                      <a:pt x="1069" y="357"/>
                    </a:lnTo>
                    <a:lnTo>
                      <a:pt x="1071" y="357"/>
                    </a:lnTo>
                    <a:lnTo>
                      <a:pt x="1071" y="359"/>
                    </a:lnTo>
                    <a:lnTo>
                      <a:pt x="1071" y="361"/>
                    </a:lnTo>
                    <a:lnTo>
                      <a:pt x="1074" y="363"/>
                    </a:lnTo>
                    <a:lnTo>
                      <a:pt x="1074" y="363"/>
                    </a:lnTo>
                    <a:lnTo>
                      <a:pt x="1071" y="365"/>
                    </a:lnTo>
                    <a:lnTo>
                      <a:pt x="1071" y="367"/>
                    </a:lnTo>
                    <a:lnTo>
                      <a:pt x="1071" y="369"/>
                    </a:lnTo>
                    <a:lnTo>
                      <a:pt x="1071" y="371"/>
                    </a:lnTo>
                    <a:lnTo>
                      <a:pt x="1069" y="371"/>
                    </a:lnTo>
                    <a:lnTo>
                      <a:pt x="1069" y="373"/>
                    </a:lnTo>
                    <a:lnTo>
                      <a:pt x="1071" y="373"/>
                    </a:lnTo>
                    <a:lnTo>
                      <a:pt x="1071" y="373"/>
                    </a:lnTo>
                    <a:lnTo>
                      <a:pt x="1074" y="375"/>
                    </a:lnTo>
                    <a:lnTo>
                      <a:pt x="1076" y="377"/>
                    </a:lnTo>
                    <a:lnTo>
                      <a:pt x="1076" y="377"/>
                    </a:lnTo>
                    <a:lnTo>
                      <a:pt x="1078" y="375"/>
                    </a:lnTo>
                    <a:lnTo>
                      <a:pt x="1080" y="375"/>
                    </a:lnTo>
                    <a:lnTo>
                      <a:pt x="1080" y="373"/>
                    </a:lnTo>
                    <a:lnTo>
                      <a:pt x="1082" y="373"/>
                    </a:lnTo>
                    <a:lnTo>
                      <a:pt x="1084" y="373"/>
                    </a:lnTo>
                    <a:lnTo>
                      <a:pt x="1086" y="373"/>
                    </a:lnTo>
                    <a:lnTo>
                      <a:pt x="1089" y="373"/>
                    </a:lnTo>
                    <a:lnTo>
                      <a:pt x="1091" y="373"/>
                    </a:lnTo>
                    <a:lnTo>
                      <a:pt x="1093" y="373"/>
                    </a:lnTo>
                    <a:lnTo>
                      <a:pt x="1093" y="373"/>
                    </a:lnTo>
                    <a:lnTo>
                      <a:pt x="1095" y="373"/>
                    </a:lnTo>
                    <a:lnTo>
                      <a:pt x="1097" y="373"/>
                    </a:lnTo>
                    <a:lnTo>
                      <a:pt x="1099" y="371"/>
                    </a:lnTo>
                    <a:lnTo>
                      <a:pt x="1099" y="371"/>
                    </a:lnTo>
                    <a:lnTo>
                      <a:pt x="1101" y="369"/>
                    </a:lnTo>
                    <a:lnTo>
                      <a:pt x="1101" y="367"/>
                    </a:lnTo>
                    <a:lnTo>
                      <a:pt x="1104" y="365"/>
                    </a:lnTo>
                    <a:lnTo>
                      <a:pt x="1104" y="365"/>
                    </a:lnTo>
                    <a:lnTo>
                      <a:pt x="1106" y="363"/>
                    </a:lnTo>
                    <a:lnTo>
                      <a:pt x="1108" y="361"/>
                    </a:lnTo>
                    <a:lnTo>
                      <a:pt x="1108" y="361"/>
                    </a:lnTo>
                    <a:lnTo>
                      <a:pt x="1108" y="359"/>
                    </a:lnTo>
                    <a:lnTo>
                      <a:pt x="1108" y="357"/>
                    </a:lnTo>
                    <a:lnTo>
                      <a:pt x="1106" y="355"/>
                    </a:lnTo>
                    <a:lnTo>
                      <a:pt x="1106" y="355"/>
                    </a:lnTo>
                    <a:lnTo>
                      <a:pt x="1104" y="353"/>
                    </a:lnTo>
                    <a:lnTo>
                      <a:pt x="1104" y="351"/>
                    </a:lnTo>
                    <a:lnTo>
                      <a:pt x="1104" y="349"/>
                    </a:lnTo>
                    <a:lnTo>
                      <a:pt x="1101" y="349"/>
                    </a:lnTo>
                    <a:lnTo>
                      <a:pt x="1101" y="347"/>
                    </a:lnTo>
                    <a:lnTo>
                      <a:pt x="1101" y="345"/>
                    </a:lnTo>
                    <a:lnTo>
                      <a:pt x="1099" y="345"/>
                    </a:lnTo>
                    <a:lnTo>
                      <a:pt x="1097" y="343"/>
                    </a:lnTo>
                    <a:lnTo>
                      <a:pt x="1097" y="343"/>
                    </a:lnTo>
                    <a:lnTo>
                      <a:pt x="1097" y="341"/>
                    </a:lnTo>
                    <a:lnTo>
                      <a:pt x="1095" y="339"/>
                    </a:lnTo>
                    <a:lnTo>
                      <a:pt x="1093" y="339"/>
                    </a:lnTo>
                    <a:lnTo>
                      <a:pt x="1091" y="337"/>
                    </a:lnTo>
                    <a:lnTo>
                      <a:pt x="1091" y="337"/>
                    </a:lnTo>
                    <a:lnTo>
                      <a:pt x="1089" y="335"/>
                    </a:lnTo>
                    <a:lnTo>
                      <a:pt x="1089" y="333"/>
                    </a:lnTo>
                    <a:lnTo>
                      <a:pt x="1089" y="331"/>
                    </a:lnTo>
                    <a:lnTo>
                      <a:pt x="1086" y="329"/>
                    </a:lnTo>
                    <a:lnTo>
                      <a:pt x="1086" y="329"/>
                    </a:lnTo>
                    <a:lnTo>
                      <a:pt x="1086" y="327"/>
                    </a:lnTo>
                    <a:lnTo>
                      <a:pt x="1086" y="325"/>
                    </a:lnTo>
                    <a:lnTo>
                      <a:pt x="1086" y="323"/>
                    </a:lnTo>
                    <a:lnTo>
                      <a:pt x="1086" y="321"/>
                    </a:lnTo>
                    <a:lnTo>
                      <a:pt x="1089" y="321"/>
                    </a:lnTo>
                    <a:lnTo>
                      <a:pt x="1091" y="319"/>
                    </a:lnTo>
                    <a:lnTo>
                      <a:pt x="1091" y="319"/>
                    </a:lnTo>
                    <a:lnTo>
                      <a:pt x="1093" y="317"/>
                    </a:lnTo>
                    <a:lnTo>
                      <a:pt x="1093" y="315"/>
                    </a:lnTo>
                    <a:lnTo>
                      <a:pt x="1093" y="313"/>
                    </a:lnTo>
                    <a:lnTo>
                      <a:pt x="1093" y="313"/>
                    </a:lnTo>
                    <a:lnTo>
                      <a:pt x="1093" y="311"/>
                    </a:lnTo>
                    <a:lnTo>
                      <a:pt x="1095" y="309"/>
                    </a:lnTo>
                    <a:lnTo>
                      <a:pt x="1097" y="307"/>
                    </a:lnTo>
                    <a:lnTo>
                      <a:pt x="1097" y="307"/>
                    </a:lnTo>
                    <a:lnTo>
                      <a:pt x="1099" y="307"/>
                    </a:lnTo>
                    <a:lnTo>
                      <a:pt x="1101" y="307"/>
                    </a:lnTo>
                    <a:lnTo>
                      <a:pt x="1104" y="307"/>
                    </a:lnTo>
                    <a:lnTo>
                      <a:pt x="1104" y="305"/>
                    </a:lnTo>
                    <a:lnTo>
                      <a:pt x="1104" y="303"/>
                    </a:lnTo>
                    <a:lnTo>
                      <a:pt x="1104" y="301"/>
                    </a:lnTo>
                    <a:lnTo>
                      <a:pt x="1104" y="299"/>
                    </a:lnTo>
                    <a:lnTo>
                      <a:pt x="1106" y="297"/>
                    </a:lnTo>
                    <a:lnTo>
                      <a:pt x="1104" y="297"/>
                    </a:lnTo>
                    <a:lnTo>
                      <a:pt x="1104" y="295"/>
                    </a:lnTo>
                    <a:lnTo>
                      <a:pt x="1101" y="295"/>
                    </a:lnTo>
                    <a:lnTo>
                      <a:pt x="1099" y="295"/>
                    </a:lnTo>
                    <a:lnTo>
                      <a:pt x="1099" y="295"/>
                    </a:lnTo>
                    <a:lnTo>
                      <a:pt x="1099" y="293"/>
                    </a:lnTo>
                    <a:lnTo>
                      <a:pt x="1097" y="291"/>
                    </a:lnTo>
                    <a:lnTo>
                      <a:pt x="1097" y="289"/>
                    </a:lnTo>
                    <a:lnTo>
                      <a:pt x="1095" y="289"/>
                    </a:lnTo>
                    <a:lnTo>
                      <a:pt x="1093" y="289"/>
                    </a:lnTo>
                    <a:lnTo>
                      <a:pt x="1093" y="289"/>
                    </a:lnTo>
                    <a:lnTo>
                      <a:pt x="1091" y="289"/>
                    </a:lnTo>
                    <a:lnTo>
                      <a:pt x="1089" y="291"/>
                    </a:lnTo>
                    <a:lnTo>
                      <a:pt x="1086" y="289"/>
                    </a:lnTo>
                    <a:lnTo>
                      <a:pt x="1086" y="291"/>
                    </a:lnTo>
                    <a:lnTo>
                      <a:pt x="1084" y="291"/>
                    </a:lnTo>
                    <a:lnTo>
                      <a:pt x="1082" y="293"/>
                    </a:lnTo>
                    <a:lnTo>
                      <a:pt x="1082" y="293"/>
                    </a:lnTo>
                    <a:lnTo>
                      <a:pt x="1080" y="293"/>
                    </a:lnTo>
                    <a:lnTo>
                      <a:pt x="1078" y="291"/>
                    </a:lnTo>
                    <a:lnTo>
                      <a:pt x="1078" y="291"/>
                    </a:lnTo>
                    <a:lnTo>
                      <a:pt x="1076" y="289"/>
                    </a:lnTo>
                    <a:lnTo>
                      <a:pt x="1074" y="291"/>
                    </a:lnTo>
                    <a:lnTo>
                      <a:pt x="1071" y="291"/>
                    </a:lnTo>
                    <a:lnTo>
                      <a:pt x="1071" y="289"/>
                    </a:lnTo>
                    <a:lnTo>
                      <a:pt x="1071" y="287"/>
                    </a:lnTo>
                    <a:lnTo>
                      <a:pt x="1071" y="285"/>
                    </a:lnTo>
                    <a:lnTo>
                      <a:pt x="1069" y="285"/>
                    </a:lnTo>
                    <a:lnTo>
                      <a:pt x="1067" y="285"/>
                    </a:lnTo>
                    <a:lnTo>
                      <a:pt x="1065" y="283"/>
                    </a:lnTo>
                    <a:lnTo>
                      <a:pt x="1067" y="281"/>
                    </a:lnTo>
                    <a:lnTo>
                      <a:pt x="1067" y="279"/>
                    </a:lnTo>
                    <a:lnTo>
                      <a:pt x="1067" y="279"/>
                    </a:lnTo>
                    <a:lnTo>
                      <a:pt x="1069" y="277"/>
                    </a:lnTo>
                    <a:lnTo>
                      <a:pt x="1069" y="275"/>
                    </a:lnTo>
                    <a:lnTo>
                      <a:pt x="1069" y="273"/>
                    </a:lnTo>
                    <a:lnTo>
                      <a:pt x="1069" y="271"/>
                    </a:lnTo>
                    <a:lnTo>
                      <a:pt x="1067" y="271"/>
                    </a:lnTo>
                    <a:lnTo>
                      <a:pt x="1067" y="269"/>
                    </a:lnTo>
                    <a:lnTo>
                      <a:pt x="1067" y="267"/>
                    </a:lnTo>
                    <a:lnTo>
                      <a:pt x="1067" y="265"/>
                    </a:lnTo>
                    <a:lnTo>
                      <a:pt x="1067" y="263"/>
                    </a:lnTo>
                    <a:lnTo>
                      <a:pt x="1067" y="261"/>
                    </a:lnTo>
                    <a:lnTo>
                      <a:pt x="1067" y="261"/>
                    </a:lnTo>
                    <a:lnTo>
                      <a:pt x="1067" y="259"/>
                    </a:lnTo>
                    <a:lnTo>
                      <a:pt x="1067" y="257"/>
                    </a:lnTo>
                    <a:lnTo>
                      <a:pt x="1067" y="255"/>
                    </a:lnTo>
                    <a:lnTo>
                      <a:pt x="1069" y="255"/>
                    </a:lnTo>
                    <a:lnTo>
                      <a:pt x="1069" y="253"/>
                    </a:lnTo>
                    <a:lnTo>
                      <a:pt x="1069" y="251"/>
                    </a:lnTo>
                    <a:lnTo>
                      <a:pt x="1069" y="249"/>
                    </a:lnTo>
                    <a:lnTo>
                      <a:pt x="1069" y="247"/>
                    </a:lnTo>
                    <a:lnTo>
                      <a:pt x="1067" y="245"/>
                    </a:lnTo>
                    <a:lnTo>
                      <a:pt x="1067" y="245"/>
                    </a:lnTo>
                    <a:lnTo>
                      <a:pt x="1067" y="243"/>
                    </a:lnTo>
                    <a:lnTo>
                      <a:pt x="1069" y="241"/>
                    </a:lnTo>
                    <a:lnTo>
                      <a:pt x="1071" y="241"/>
                    </a:lnTo>
                    <a:lnTo>
                      <a:pt x="1071" y="241"/>
                    </a:lnTo>
                    <a:lnTo>
                      <a:pt x="1074" y="239"/>
                    </a:lnTo>
                    <a:lnTo>
                      <a:pt x="1074" y="237"/>
                    </a:lnTo>
                    <a:lnTo>
                      <a:pt x="1076" y="235"/>
                    </a:lnTo>
                    <a:lnTo>
                      <a:pt x="1076" y="235"/>
                    </a:lnTo>
                    <a:lnTo>
                      <a:pt x="1078" y="233"/>
                    </a:lnTo>
                    <a:lnTo>
                      <a:pt x="1078" y="233"/>
                    </a:lnTo>
                    <a:lnTo>
                      <a:pt x="1078" y="231"/>
                    </a:lnTo>
                    <a:lnTo>
                      <a:pt x="1078" y="229"/>
                    </a:lnTo>
                    <a:lnTo>
                      <a:pt x="1080" y="229"/>
                    </a:lnTo>
                    <a:lnTo>
                      <a:pt x="1080" y="229"/>
                    </a:lnTo>
                    <a:lnTo>
                      <a:pt x="1082" y="227"/>
                    </a:lnTo>
                    <a:lnTo>
                      <a:pt x="1084" y="225"/>
                    </a:lnTo>
                    <a:lnTo>
                      <a:pt x="1084" y="223"/>
                    </a:lnTo>
                    <a:lnTo>
                      <a:pt x="1082" y="223"/>
                    </a:lnTo>
                    <a:lnTo>
                      <a:pt x="1082" y="221"/>
                    </a:lnTo>
                    <a:lnTo>
                      <a:pt x="1082" y="219"/>
                    </a:lnTo>
                    <a:lnTo>
                      <a:pt x="1082" y="217"/>
                    </a:lnTo>
                    <a:lnTo>
                      <a:pt x="1084" y="215"/>
                    </a:lnTo>
                    <a:lnTo>
                      <a:pt x="1084" y="213"/>
                    </a:lnTo>
                    <a:lnTo>
                      <a:pt x="1086" y="215"/>
                    </a:lnTo>
                    <a:lnTo>
                      <a:pt x="1089" y="215"/>
                    </a:lnTo>
                    <a:lnTo>
                      <a:pt x="1089" y="215"/>
                    </a:lnTo>
                    <a:lnTo>
                      <a:pt x="1091" y="217"/>
                    </a:lnTo>
                    <a:lnTo>
                      <a:pt x="1093" y="215"/>
                    </a:lnTo>
                    <a:lnTo>
                      <a:pt x="1095" y="215"/>
                    </a:lnTo>
                    <a:lnTo>
                      <a:pt x="1097" y="213"/>
                    </a:lnTo>
                    <a:lnTo>
                      <a:pt x="1097" y="213"/>
                    </a:lnTo>
                    <a:lnTo>
                      <a:pt x="1099" y="213"/>
                    </a:lnTo>
                    <a:lnTo>
                      <a:pt x="1101" y="211"/>
                    </a:lnTo>
                    <a:lnTo>
                      <a:pt x="1104" y="211"/>
                    </a:lnTo>
                    <a:lnTo>
                      <a:pt x="1106" y="211"/>
                    </a:lnTo>
                    <a:lnTo>
                      <a:pt x="1108" y="209"/>
                    </a:lnTo>
                    <a:lnTo>
                      <a:pt x="1108" y="209"/>
                    </a:lnTo>
                    <a:lnTo>
                      <a:pt x="1110" y="207"/>
                    </a:lnTo>
                    <a:lnTo>
                      <a:pt x="1112" y="209"/>
                    </a:lnTo>
                    <a:lnTo>
                      <a:pt x="1114" y="209"/>
                    </a:lnTo>
                    <a:lnTo>
                      <a:pt x="1114" y="209"/>
                    </a:lnTo>
                    <a:lnTo>
                      <a:pt x="1117" y="209"/>
                    </a:lnTo>
                    <a:lnTo>
                      <a:pt x="1119" y="211"/>
                    </a:lnTo>
                    <a:lnTo>
                      <a:pt x="1119" y="209"/>
                    </a:lnTo>
                    <a:lnTo>
                      <a:pt x="1121" y="207"/>
                    </a:lnTo>
                    <a:lnTo>
                      <a:pt x="1121" y="205"/>
                    </a:lnTo>
                    <a:lnTo>
                      <a:pt x="1123" y="205"/>
                    </a:lnTo>
                    <a:lnTo>
                      <a:pt x="1125" y="203"/>
                    </a:lnTo>
                    <a:lnTo>
                      <a:pt x="1125" y="203"/>
                    </a:lnTo>
                    <a:lnTo>
                      <a:pt x="1125" y="205"/>
                    </a:lnTo>
                    <a:lnTo>
                      <a:pt x="1127" y="207"/>
                    </a:lnTo>
                    <a:lnTo>
                      <a:pt x="1127" y="209"/>
                    </a:lnTo>
                    <a:lnTo>
                      <a:pt x="1129" y="211"/>
                    </a:lnTo>
                    <a:lnTo>
                      <a:pt x="1129" y="211"/>
                    </a:lnTo>
                    <a:lnTo>
                      <a:pt x="1132" y="213"/>
                    </a:lnTo>
                    <a:lnTo>
                      <a:pt x="1132" y="215"/>
                    </a:lnTo>
                    <a:lnTo>
                      <a:pt x="1129" y="217"/>
                    </a:lnTo>
                    <a:lnTo>
                      <a:pt x="1129" y="217"/>
                    </a:lnTo>
                    <a:lnTo>
                      <a:pt x="1127" y="219"/>
                    </a:lnTo>
                    <a:lnTo>
                      <a:pt x="1127" y="221"/>
                    </a:lnTo>
                    <a:lnTo>
                      <a:pt x="1127" y="223"/>
                    </a:lnTo>
                    <a:lnTo>
                      <a:pt x="1127" y="225"/>
                    </a:lnTo>
                    <a:lnTo>
                      <a:pt x="1127" y="227"/>
                    </a:lnTo>
                    <a:lnTo>
                      <a:pt x="1129" y="229"/>
                    </a:lnTo>
                    <a:lnTo>
                      <a:pt x="1129" y="229"/>
                    </a:lnTo>
                    <a:lnTo>
                      <a:pt x="1132" y="229"/>
                    </a:lnTo>
                    <a:lnTo>
                      <a:pt x="1134" y="227"/>
                    </a:lnTo>
                    <a:lnTo>
                      <a:pt x="1136" y="227"/>
                    </a:lnTo>
                    <a:lnTo>
                      <a:pt x="1136" y="229"/>
                    </a:lnTo>
                    <a:lnTo>
                      <a:pt x="1138" y="229"/>
                    </a:lnTo>
                    <a:lnTo>
                      <a:pt x="1140" y="229"/>
                    </a:lnTo>
                    <a:lnTo>
                      <a:pt x="1142" y="231"/>
                    </a:lnTo>
                    <a:lnTo>
                      <a:pt x="1142" y="233"/>
                    </a:lnTo>
                    <a:lnTo>
                      <a:pt x="1142" y="233"/>
                    </a:lnTo>
                    <a:lnTo>
                      <a:pt x="1144" y="235"/>
                    </a:lnTo>
                    <a:lnTo>
                      <a:pt x="1142" y="237"/>
                    </a:lnTo>
                    <a:lnTo>
                      <a:pt x="1144" y="239"/>
                    </a:lnTo>
                    <a:lnTo>
                      <a:pt x="1147" y="239"/>
                    </a:lnTo>
                    <a:lnTo>
                      <a:pt x="1149" y="239"/>
                    </a:lnTo>
                    <a:lnTo>
                      <a:pt x="1149" y="239"/>
                    </a:lnTo>
                    <a:lnTo>
                      <a:pt x="1151" y="239"/>
                    </a:lnTo>
                    <a:lnTo>
                      <a:pt x="1153" y="237"/>
                    </a:lnTo>
                    <a:lnTo>
                      <a:pt x="1155" y="239"/>
                    </a:lnTo>
                    <a:lnTo>
                      <a:pt x="1155" y="241"/>
                    </a:lnTo>
                    <a:lnTo>
                      <a:pt x="1157" y="241"/>
                    </a:lnTo>
                    <a:lnTo>
                      <a:pt x="1159" y="239"/>
                    </a:lnTo>
                    <a:lnTo>
                      <a:pt x="1159" y="239"/>
                    </a:lnTo>
                    <a:lnTo>
                      <a:pt x="1159" y="237"/>
                    </a:lnTo>
                    <a:lnTo>
                      <a:pt x="1162" y="235"/>
                    </a:lnTo>
                    <a:lnTo>
                      <a:pt x="1164" y="235"/>
                    </a:lnTo>
                    <a:lnTo>
                      <a:pt x="1166" y="237"/>
                    </a:lnTo>
                    <a:lnTo>
                      <a:pt x="1168" y="237"/>
                    </a:lnTo>
                    <a:lnTo>
                      <a:pt x="1170" y="237"/>
                    </a:lnTo>
                    <a:lnTo>
                      <a:pt x="1172" y="239"/>
                    </a:lnTo>
                    <a:lnTo>
                      <a:pt x="1172" y="239"/>
                    </a:lnTo>
                    <a:lnTo>
                      <a:pt x="1174" y="241"/>
                    </a:lnTo>
                    <a:lnTo>
                      <a:pt x="1177" y="239"/>
                    </a:lnTo>
                    <a:lnTo>
                      <a:pt x="1179" y="239"/>
                    </a:lnTo>
                    <a:lnTo>
                      <a:pt x="1181" y="237"/>
                    </a:lnTo>
                    <a:lnTo>
                      <a:pt x="1181" y="237"/>
                    </a:lnTo>
                    <a:lnTo>
                      <a:pt x="1183" y="239"/>
                    </a:lnTo>
                    <a:lnTo>
                      <a:pt x="1185" y="241"/>
                    </a:lnTo>
                    <a:lnTo>
                      <a:pt x="1185" y="241"/>
                    </a:lnTo>
                    <a:lnTo>
                      <a:pt x="1187" y="243"/>
                    </a:lnTo>
                    <a:lnTo>
                      <a:pt x="1192" y="245"/>
                    </a:lnTo>
                    <a:lnTo>
                      <a:pt x="1192" y="243"/>
                    </a:lnTo>
                    <a:lnTo>
                      <a:pt x="1194" y="243"/>
                    </a:lnTo>
                    <a:lnTo>
                      <a:pt x="1194" y="241"/>
                    </a:lnTo>
                    <a:lnTo>
                      <a:pt x="1196" y="241"/>
                    </a:lnTo>
                    <a:lnTo>
                      <a:pt x="1198" y="241"/>
                    </a:lnTo>
                    <a:lnTo>
                      <a:pt x="1198" y="239"/>
                    </a:lnTo>
                    <a:lnTo>
                      <a:pt x="1198" y="237"/>
                    </a:lnTo>
                    <a:lnTo>
                      <a:pt x="1198" y="235"/>
                    </a:lnTo>
                    <a:lnTo>
                      <a:pt x="1198" y="233"/>
                    </a:lnTo>
                    <a:lnTo>
                      <a:pt x="1198" y="231"/>
                    </a:lnTo>
                    <a:lnTo>
                      <a:pt x="1198" y="229"/>
                    </a:lnTo>
                    <a:lnTo>
                      <a:pt x="1200" y="227"/>
                    </a:lnTo>
                    <a:lnTo>
                      <a:pt x="1200" y="227"/>
                    </a:lnTo>
                    <a:lnTo>
                      <a:pt x="1200" y="225"/>
                    </a:lnTo>
                    <a:lnTo>
                      <a:pt x="1200" y="223"/>
                    </a:lnTo>
                    <a:lnTo>
                      <a:pt x="1202" y="221"/>
                    </a:lnTo>
                    <a:lnTo>
                      <a:pt x="1200" y="221"/>
                    </a:lnTo>
                    <a:lnTo>
                      <a:pt x="1202" y="219"/>
                    </a:lnTo>
                    <a:lnTo>
                      <a:pt x="1202" y="217"/>
                    </a:lnTo>
                    <a:lnTo>
                      <a:pt x="1200" y="215"/>
                    </a:lnTo>
                    <a:lnTo>
                      <a:pt x="1202" y="213"/>
                    </a:lnTo>
                    <a:lnTo>
                      <a:pt x="1202" y="211"/>
                    </a:lnTo>
                    <a:lnTo>
                      <a:pt x="1202" y="211"/>
                    </a:lnTo>
                    <a:lnTo>
                      <a:pt x="1200" y="209"/>
                    </a:lnTo>
                    <a:lnTo>
                      <a:pt x="1200" y="209"/>
                    </a:lnTo>
                    <a:lnTo>
                      <a:pt x="1198" y="207"/>
                    </a:lnTo>
                    <a:lnTo>
                      <a:pt x="1196" y="205"/>
                    </a:lnTo>
                    <a:lnTo>
                      <a:pt x="1196" y="205"/>
                    </a:lnTo>
                    <a:lnTo>
                      <a:pt x="1194" y="203"/>
                    </a:lnTo>
                    <a:lnTo>
                      <a:pt x="1192" y="201"/>
                    </a:lnTo>
                    <a:lnTo>
                      <a:pt x="1192" y="201"/>
                    </a:lnTo>
                    <a:lnTo>
                      <a:pt x="1190" y="199"/>
                    </a:lnTo>
                    <a:lnTo>
                      <a:pt x="1187" y="201"/>
                    </a:lnTo>
                    <a:lnTo>
                      <a:pt x="1185" y="201"/>
                    </a:lnTo>
                    <a:lnTo>
                      <a:pt x="1183" y="201"/>
                    </a:lnTo>
                    <a:lnTo>
                      <a:pt x="1181" y="201"/>
                    </a:lnTo>
                    <a:lnTo>
                      <a:pt x="1179" y="201"/>
                    </a:lnTo>
                    <a:lnTo>
                      <a:pt x="1179" y="203"/>
                    </a:lnTo>
                    <a:lnTo>
                      <a:pt x="1177" y="203"/>
                    </a:lnTo>
                    <a:lnTo>
                      <a:pt x="1174" y="201"/>
                    </a:lnTo>
                    <a:lnTo>
                      <a:pt x="1174" y="199"/>
                    </a:lnTo>
                    <a:lnTo>
                      <a:pt x="1174" y="197"/>
                    </a:lnTo>
                    <a:lnTo>
                      <a:pt x="1174" y="195"/>
                    </a:lnTo>
                    <a:lnTo>
                      <a:pt x="1172" y="195"/>
                    </a:lnTo>
                    <a:lnTo>
                      <a:pt x="1172" y="193"/>
                    </a:lnTo>
                    <a:lnTo>
                      <a:pt x="1172" y="191"/>
                    </a:lnTo>
                    <a:lnTo>
                      <a:pt x="1172" y="189"/>
                    </a:lnTo>
                    <a:lnTo>
                      <a:pt x="1172" y="187"/>
                    </a:lnTo>
                    <a:lnTo>
                      <a:pt x="1170" y="185"/>
                    </a:lnTo>
                    <a:lnTo>
                      <a:pt x="1170" y="185"/>
                    </a:lnTo>
                    <a:lnTo>
                      <a:pt x="1168" y="183"/>
                    </a:lnTo>
                    <a:lnTo>
                      <a:pt x="1170" y="181"/>
                    </a:lnTo>
                    <a:lnTo>
                      <a:pt x="1170" y="181"/>
                    </a:lnTo>
                    <a:lnTo>
                      <a:pt x="1172" y="179"/>
                    </a:lnTo>
                    <a:lnTo>
                      <a:pt x="1172" y="177"/>
                    </a:lnTo>
                    <a:lnTo>
                      <a:pt x="1174" y="177"/>
                    </a:lnTo>
                    <a:lnTo>
                      <a:pt x="1174" y="175"/>
                    </a:lnTo>
                    <a:lnTo>
                      <a:pt x="1177" y="173"/>
                    </a:lnTo>
                    <a:lnTo>
                      <a:pt x="1179" y="173"/>
                    </a:lnTo>
                    <a:lnTo>
                      <a:pt x="1179" y="171"/>
                    </a:lnTo>
                    <a:lnTo>
                      <a:pt x="1179" y="169"/>
                    </a:lnTo>
                    <a:lnTo>
                      <a:pt x="1179" y="169"/>
                    </a:lnTo>
                    <a:lnTo>
                      <a:pt x="1179" y="168"/>
                    </a:lnTo>
                    <a:lnTo>
                      <a:pt x="1177" y="166"/>
                    </a:lnTo>
                    <a:lnTo>
                      <a:pt x="1177" y="164"/>
                    </a:lnTo>
                    <a:lnTo>
                      <a:pt x="1174" y="164"/>
                    </a:lnTo>
                    <a:lnTo>
                      <a:pt x="1174" y="162"/>
                    </a:lnTo>
                    <a:lnTo>
                      <a:pt x="1177" y="162"/>
                    </a:lnTo>
                    <a:lnTo>
                      <a:pt x="1177" y="160"/>
                    </a:lnTo>
                    <a:lnTo>
                      <a:pt x="1179" y="158"/>
                    </a:lnTo>
                    <a:lnTo>
                      <a:pt x="1181" y="158"/>
                    </a:lnTo>
                    <a:lnTo>
                      <a:pt x="1183" y="156"/>
                    </a:lnTo>
                    <a:lnTo>
                      <a:pt x="1183" y="156"/>
                    </a:lnTo>
                    <a:lnTo>
                      <a:pt x="1185" y="154"/>
                    </a:lnTo>
                    <a:lnTo>
                      <a:pt x="1187" y="154"/>
                    </a:lnTo>
                    <a:lnTo>
                      <a:pt x="1187" y="152"/>
                    </a:lnTo>
                    <a:lnTo>
                      <a:pt x="1187" y="150"/>
                    </a:lnTo>
                    <a:lnTo>
                      <a:pt x="1187" y="148"/>
                    </a:lnTo>
                    <a:lnTo>
                      <a:pt x="1187" y="146"/>
                    </a:lnTo>
                    <a:lnTo>
                      <a:pt x="1185" y="146"/>
                    </a:lnTo>
                    <a:lnTo>
                      <a:pt x="1183" y="144"/>
                    </a:lnTo>
                    <a:lnTo>
                      <a:pt x="1183" y="142"/>
                    </a:lnTo>
                    <a:lnTo>
                      <a:pt x="1181" y="142"/>
                    </a:lnTo>
                    <a:lnTo>
                      <a:pt x="1181" y="140"/>
                    </a:lnTo>
                    <a:lnTo>
                      <a:pt x="1183" y="138"/>
                    </a:lnTo>
                    <a:lnTo>
                      <a:pt x="1183" y="138"/>
                    </a:lnTo>
                    <a:lnTo>
                      <a:pt x="1183" y="136"/>
                    </a:lnTo>
                    <a:lnTo>
                      <a:pt x="1185" y="136"/>
                    </a:lnTo>
                    <a:lnTo>
                      <a:pt x="1187" y="136"/>
                    </a:lnTo>
                    <a:lnTo>
                      <a:pt x="1187" y="134"/>
                    </a:lnTo>
                    <a:lnTo>
                      <a:pt x="1190" y="132"/>
                    </a:lnTo>
                    <a:lnTo>
                      <a:pt x="1190" y="130"/>
                    </a:lnTo>
                    <a:lnTo>
                      <a:pt x="1192" y="128"/>
                    </a:lnTo>
                    <a:lnTo>
                      <a:pt x="1190" y="128"/>
                    </a:lnTo>
                    <a:lnTo>
                      <a:pt x="1192" y="126"/>
                    </a:lnTo>
                    <a:lnTo>
                      <a:pt x="1192" y="124"/>
                    </a:lnTo>
                    <a:lnTo>
                      <a:pt x="1192" y="122"/>
                    </a:lnTo>
                    <a:lnTo>
                      <a:pt x="1192" y="120"/>
                    </a:lnTo>
                    <a:lnTo>
                      <a:pt x="1194" y="120"/>
                    </a:lnTo>
                    <a:lnTo>
                      <a:pt x="1194" y="118"/>
                    </a:lnTo>
                    <a:lnTo>
                      <a:pt x="1194" y="116"/>
                    </a:lnTo>
                    <a:lnTo>
                      <a:pt x="1194" y="116"/>
                    </a:lnTo>
                    <a:lnTo>
                      <a:pt x="1194" y="114"/>
                    </a:lnTo>
                    <a:lnTo>
                      <a:pt x="1194" y="112"/>
                    </a:lnTo>
                    <a:lnTo>
                      <a:pt x="1198" y="110"/>
                    </a:lnTo>
                    <a:lnTo>
                      <a:pt x="1198" y="112"/>
                    </a:lnTo>
                    <a:lnTo>
                      <a:pt x="1198" y="112"/>
                    </a:lnTo>
                    <a:lnTo>
                      <a:pt x="1200" y="114"/>
                    </a:lnTo>
                    <a:lnTo>
                      <a:pt x="1200" y="114"/>
                    </a:lnTo>
                    <a:lnTo>
                      <a:pt x="1202" y="114"/>
                    </a:lnTo>
                    <a:lnTo>
                      <a:pt x="1202" y="114"/>
                    </a:lnTo>
                    <a:lnTo>
                      <a:pt x="1205" y="116"/>
                    </a:lnTo>
                    <a:lnTo>
                      <a:pt x="1207" y="116"/>
                    </a:lnTo>
                    <a:lnTo>
                      <a:pt x="1209" y="116"/>
                    </a:lnTo>
                    <a:lnTo>
                      <a:pt x="1211" y="116"/>
                    </a:lnTo>
                    <a:lnTo>
                      <a:pt x="1211" y="116"/>
                    </a:lnTo>
                    <a:lnTo>
                      <a:pt x="1213" y="114"/>
                    </a:lnTo>
                    <a:lnTo>
                      <a:pt x="1215" y="114"/>
                    </a:lnTo>
                    <a:lnTo>
                      <a:pt x="1217" y="114"/>
                    </a:lnTo>
                    <a:lnTo>
                      <a:pt x="1220" y="114"/>
                    </a:lnTo>
                    <a:lnTo>
                      <a:pt x="1220" y="116"/>
                    </a:lnTo>
                    <a:lnTo>
                      <a:pt x="1220" y="118"/>
                    </a:lnTo>
                    <a:lnTo>
                      <a:pt x="1217" y="118"/>
                    </a:lnTo>
                    <a:lnTo>
                      <a:pt x="1220" y="118"/>
                    </a:lnTo>
                    <a:lnTo>
                      <a:pt x="1220" y="118"/>
                    </a:lnTo>
                    <a:lnTo>
                      <a:pt x="1222" y="118"/>
                    </a:lnTo>
                    <a:lnTo>
                      <a:pt x="1224" y="118"/>
                    </a:lnTo>
                    <a:lnTo>
                      <a:pt x="1226" y="116"/>
                    </a:lnTo>
                    <a:lnTo>
                      <a:pt x="1226" y="114"/>
                    </a:lnTo>
                    <a:lnTo>
                      <a:pt x="1228" y="114"/>
                    </a:lnTo>
                    <a:lnTo>
                      <a:pt x="1230" y="114"/>
                    </a:lnTo>
                    <a:lnTo>
                      <a:pt x="1232" y="112"/>
                    </a:lnTo>
                    <a:lnTo>
                      <a:pt x="1232" y="110"/>
                    </a:lnTo>
                    <a:lnTo>
                      <a:pt x="1235" y="110"/>
                    </a:lnTo>
                    <a:lnTo>
                      <a:pt x="1237" y="110"/>
                    </a:lnTo>
                    <a:lnTo>
                      <a:pt x="1239" y="110"/>
                    </a:lnTo>
                    <a:lnTo>
                      <a:pt x="1239" y="108"/>
                    </a:lnTo>
                    <a:lnTo>
                      <a:pt x="1241" y="108"/>
                    </a:lnTo>
                    <a:lnTo>
                      <a:pt x="1243" y="108"/>
                    </a:lnTo>
                    <a:lnTo>
                      <a:pt x="1245" y="108"/>
                    </a:lnTo>
                    <a:lnTo>
                      <a:pt x="1248" y="106"/>
                    </a:lnTo>
                    <a:lnTo>
                      <a:pt x="1250" y="106"/>
                    </a:lnTo>
                    <a:lnTo>
                      <a:pt x="1252" y="106"/>
                    </a:lnTo>
                    <a:lnTo>
                      <a:pt x="1252" y="104"/>
                    </a:lnTo>
                    <a:lnTo>
                      <a:pt x="1254" y="102"/>
                    </a:lnTo>
                    <a:lnTo>
                      <a:pt x="1254" y="104"/>
                    </a:lnTo>
                    <a:lnTo>
                      <a:pt x="1256" y="104"/>
                    </a:lnTo>
                    <a:lnTo>
                      <a:pt x="1258" y="104"/>
                    </a:lnTo>
                    <a:lnTo>
                      <a:pt x="1260" y="106"/>
                    </a:lnTo>
                    <a:lnTo>
                      <a:pt x="1263" y="106"/>
                    </a:lnTo>
                    <a:lnTo>
                      <a:pt x="1263" y="108"/>
                    </a:lnTo>
                    <a:lnTo>
                      <a:pt x="1263" y="108"/>
                    </a:lnTo>
                    <a:lnTo>
                      <a:pt x="1263" y="110"/>
                    </a:lnTo>
                    <a:lnTo>
                      <a:pt x="1263" y="112"/>
                    </a:lnTo>
                    <a:lnTo>
                      <a:pt x="1265" y="112"/>
                    </a:lnTo>
                    <a:lnTo>
                      <a:pt x="1265" y="114"/>
                    </a:lnTo>
                    <a:lnTo>
                      <a:pt x="1267" y="114"/>
                    </a:lnTo>
                    <a:lnTo>
                      <a:pt x="1269" y="114"/>
                    </a:lnTo>
                    <a:lnTo>
                      <a:pt x="1269" y="116"/>
                    </a:lnTo>
                    <a:lnTo>
                      <a:pt x="1271" y="118"/>
                    </a:lnTo>
                    <a:lnTo>
                      <a:pt x="1273" y="118"/>
                    </a:lnTo>
                    <a:lnTo>
                      <a:pt x="1275" y="118"/>
                    </a:lnTo>
                    <a:lnTo>
                      <a:pt x="1275" y="120"/>
                    </a:lnTo>
                    <a:lnTo>
                      <a:pt x="1278" y="120"/>
                    </a:lnTo>
                    <a:lnTo>
                      <a:pt x="1280" y="120"/>
                    </a:lnTo>
                    <a:lnTo>
                      <a:pt x="1282" y="120"/>
                    </a:lnTo>
                    <a:lnTo>
                      <a:pt x="1282" y="122"/>
                    </a:lnTo>
                    <a:lnTo>
                      <a:pt x="1284" y="124"/>
                    </a:lnTo>
                    <a:lnTo>
                      <a:pt x="1284" y="124"/>
                    </a:lnTo>
                    <a:lnTo>
                      <a:pt x="1282" y="126"/>
                    </a:lnTo>
                    <a:lnTo>
                      <a:pt x="1280" y="128"/>
                    </a:lnTo>
                    <a:lnTo>
                      <a:pt x="1280" y="128"/>
                    </a:lnTo>
                    <a:lnTo>
                      <a:pt x="1280" y="130"/>
                    </a:lnTo>
                    <a:lnTo>
                      <a:pt x="1278" y="132"/>
                    </a:lnTo>
                    <a:lnTo>
                      <a:pt x="1278" y="134"/>
                    </a:lnTo>
                    <a:lnTo>
                      <a:pt x="1275" y="134"/>
                    </a:lnTo>
                    <a:lnTo>
                      <a:pt x="1273" y="134"/>
                    </a:lnTo>
                    <a:lnTo>
                      <a:pt x="1273" y="136"/>
                    </a:lnTo>
                    <a:lnTo>
                      <a:pt x="1273" y="138"/>
                    </a:lnTo>
                    <a:lnTo>
                      <a:pt x="1275" y="138"/>
                    </a:lnTo>
                    <a:lnTo>
                      <a:pt x="1278" y="138"/>
                    </a:lnTo>
                    <a:lnTo>
                      <a:pt x="1280" y="138"/>
                    </a:lnTo>
                    <a:lnTo>
                      <a:pt x="1282" y="140"/>
                    </a:lnTo>
                    <a:lnTo>
                      <a:pt x="1284" y="140"/>
                    </a:lnTo>
                    <a:lnTo>
                      <a:pt x="1284" y="138"/>
                    </a:lnTo>
                    <a:lnTo>
                      <a:pt x="1286" y="138"/>
                    </a:lnTo>
                    <a:lnTo>
                      <a:pt x="1288" y="138"/>
                    </a:lnTo>
                    <a:lnTo>
                      <a:pt x="1290" y="136"/>
                    </a:lnTo>
                    <a:lnTo>
                      <a:pt x="1290" y="134"/>
                    </a:lnTo>
                    <a:lnTo>
                      <a:pt x="1293" y="136"/>
                    </a:lnTo>
                    <a:lnTo>
                      <a:pt x="1295" y="136"/>
                    </a:lnTo>
                    <a:lnTo>
                      <a:pt x="1295" y="138"/>
                    </a:lnTo>
                    <a:lnTo>
                      <a:pt x="1297" y="140"/>
                    </a:lnTo>
                    <a:lnTo>
                      <a:pt x="1297" y="140"/>
                    </a:lnTo>
                    <a:lnTo>
                      <a:pt x="1299" y="142"/>
                    </a:lnTo>
                    <a:lnTo>
                      <a:pt x="1301" y="144"/>
                    </a:lnTo>
                    <a:lnTo>
                      <a:pt x="1301" y="144"/>
                    </a:lnTo>
                    <a:lnTo>
                      <a:pt x="1303" y="144"/>
                    </a:lnTo>
                    <a:lnTo>
                      <a:pt x="1305" y="142"/>
                    </a:lnTo>
                    <a:lnTo>
                      <a:pt x="1305" y="140"/>
                    </a:lnTo>
                    <a:lnTo>
                      <a:pt x="1308" y="140"/>
                    </a:lnTo>
                    <a:lnTo>
                      <a:pt x="1310" y="142"/>
                    </a:lnTo>
                    <a:lnTo>
                      <a:pt x="1310" y="142"/>
                    </a:lnTo>
                    <a:lnTo>
                      <a:pt x="1312" y="144"/>
                    </a:lnTo>
                    <a:lnTo>
                      <a:pt x="1314" y="144"/>
                    </a:lnTo>
                    <a:lnTo>
                      <a:pt x="1316" y="144"/>
                    </a:lnTo>
                    <a:lnTo>
                      <a:pt x="1316" y="146"/>
                    </a:lnTo>
                    <a:lnTo>
                      <a:pt x="1318" y="148"/>
                    </a:lnTo>
                    <a:lnTo>
                      <a:pt x="1321" y="148"/>
                    </a:lnTo>
                    <a:lnTo>
                      <a:pt x="1321" y="148"/>
                    </a:lnTo>
                    <a:lnTo>
                      <a:pt x="1323" y="148"/>
                    </a:lnTo>
                    <a:lnTo>
                      <a:pt x="1325" y="146"/>
                    </a:lnTo>
                    <a:lnTo>
                      <a:pt x="1327" y="146"/>
                    </a:lnTo>
                    <a:lnTo>
                      <a:pt x="1327" y="146"/>
                    </a:lnTo>
                    <a:lnTo>
                      <a:pt x="1329" y="144"/>
                    </a:lnTo>
                    <a:lnTo>
                      <a:pt x="1331" y="144"/>
                    </a:lnTo>
                    <a:lnTo>
                      <a:pt x="1333" y="142"/>
                    </a:lnTo>
                    <a:lnTo>
                      <a:pt x="1333" y="144"/>
                    </a:lnTo>
                    <a:lnTo>
                      <a:pt x="1336" y="142"/>
                    </a:lnTo>
                    <a:lnTo>
                      <a:pt x="1338" y="142"/>
                    </a:lnTo>
                    <a:lnTo>
                      <a:pt x="1340" y="142"/>
                    </a:lnTo>
                    <a:lnTo>
                      <a:pt x="1342" y="142"/>
                    </a:lnTo>
                    <a:lnTo>
                      <a:pt x="1344" y="142"/>
                    </a:lnTo>
                    <a:lnTo>
                      <a:pt x="1346" y="144"/>
                    </a:lnTo>
                    <a:lnTo>
                      <a:pt x="1348" y="144"/>
                    </a:lnTo>
                    <a:lnTo>
                      <a:pt x="1351" y="144"/>
                    </a:lnTo>
                    <a:lnTo>
                      <a:pt x="1351" y="144"/>
                    </a:lnTo>
                    <a:lnTo>
                      <a:pt x="1353" y="146"/>
                    </a:lnTo>
                    <a:lnTo>
                      <a:pt x="1355" y="146"/>
                    </a:lnTo>
                    <a:lnTo>
                      <a:pt x="1357" y="146"/>
                    </a:lnTo>
                    <a:lnTo>
                      <a:pt x="1359" y="144"/>
                    </a:lnTo>
                    <a:lnTo>
                      <a:pt x="1359" y="144"/>
                    </a:lnTo>
                    <a:lnTo>
                      <a:pt x="1361" y="144"/>
                    </a:lnTo>
                    <a:lnTo>
                      <a:pt x="1363" y="146"/>
                    </a:lnTo>
                    <a:lnTo>
                      <a:pt x="1363" y="146"/>
                    </a:lnTo>
                    <a:lnTo>
                      <a:pt x="1363" y="144"/>
                    </a:lnTo>
                    <a:lnTo>
                      <a:pt x="1366" y="142"/>
                    </a:lnTo>
                    <a:lnTo>
                      <a:pt x="1366" y="140"/>
                    </a:lnTo>
                    <a:lnTo>
                      <a:pt x="1366" y="138"/>
                    </a:lnTo>
                    <a:lnTo>
                      <a:pt x="1368" y="136"/>
                    </a:lnTo>
                    <a:lnTo>
                      <a:pt x="1368" y="134"/>
                    </a:lnTo>
                    <a:lnTo>
                      <a:pt x="1368" y="134"/>
                    </a:lnTo>
                    <a:lnTo>
                      <a:pt x="1370" y="132"/>
                    </a:lnTo>
                    <a:lnTo>
                      <a:pt x="1370" y="130"/>
                    </a:lnTo>
                    <a:lnTo>
                      <a:pt x="1370" y="130"/>
                    </a:lnTo>
                    <a:lnTo>
                      <a:pt x="1370" y="128"/>
                    </a:lnTo>
                    <a:lnTo>
                      <a:pt x="1372" y="128"/>
                    </a:lnTo>
                    <a:lnTo>
                      <a:pt x="1374" y="128"/>
                    </a:lnTo>
                    <a:lnTo>
                      <a:pt x="1376" y="126"/>
                    </a:lnTo>
                    <a:lnTo>
                      <a:pt x="1376" y="124"/>
                    </a:lnTo>
                    <a:lnTo>
                      <a:pt x="1379" y="124"/>
                    </a:lnTo>
                    <a:lnTo>
                      <a:pt x="1381" y="122"/>
                    </a:lnTo>
                    <a:lnTo>
                      <a:pt x="1381" y="122"/>
                    </a:lnTo>
                    <a:lnTo>
                      <a:pt x="1381" y="120"/>
                    </a:lnTo>
                    <a:lnTo>
                      <a:pt x="1381" y="118"/>
                    </a:lnTo>
                    <a:lnTo>
                      <a:pt x="1381" y="116"/>
                    </a:lnTo>
                    <a:lnTo>
                      <a:pt x="1379" y="116"/>
                    </a:lnTo>
                    <a:lnTo>
                      <a:pt x="1379" y="114"/>
                    </a:lnTo>
                    <a:lnTo>
                      <a:pt x="1379" y="112"/>
                    </a:lnTo>
                    <a:lnTo>
                      <a:pt x="1379" y="110"/>
                    </a:lnTo>
                    <a:lnTo>
                      <a:pt x="1379" y="110"/>
                    </a:lnTo>
                    <a:lnTo>
                      <a:pt x="1379" y="108"/>
                    </a:lnTo>
                    <a:lnTo>
                      <a:pt x="1381" y="106"/>
                    </a:lnTo>
                    <a:lnTo>
                      <a:pt x="1381" y="104"/>
                    </a:lnTo>
                    <a:lnTo>
                      <a:pt x="1381" y="104"/>
                    </a:lnTo>
                    <a:lnTo>
                      <a:pt x="1381" y="102"/>
                    </a:lnTo>
                    <a:lnTo>
                      <a:pt x="1383" y="100"/>
                    </a:lnTo>
                    <a:lnTo>
                      <a:pt x="1383" y="98"/>
                    </a:lnTo>
                    <a:lnTo>
                      <a:pt x="1385" y="96"/>
                    </a:lnTo>
                    <a:lnTo>
                      <a:pt x="1385" y="96"/>
                    </a:lnTo>
                    <a:lnTo>
                      <a:pt x="1387" y="94"/>
                    </a:lnTo>
                    <a:lnTo>
                      <a:pt x="1385" y="92"/>
                    </a:lnTo>
                    <a:lnTo>
                      <a:pt x="1385" y="92"/>
                    </a:lnTo>
                    <a:lnTo>
                      <a:pt x="1385" y="90"/>
                    </a:lnTo>
                    <a:lnTo>
                      <a:pt x="1385" y="88"/>
                    </a:lnTo>
                    <a:lnTo>
                      <a:pt x="1385" y="86"/>
                    </a:lnTo>
                    <a:lnTo>
                      <a:pt x="1385" y="84"/>
                    </a:lnTo>
                    <a:lnTo>
                      <a:pt x="1387" y="82"/>
                    </a:lnTo>
                    <a:lnTo>
                      <a:pt x="1389" y="82"/>
                    </a:lnTo>
                    <a:lnTo>
                      <a:pt x="1389" y="80"/>
                    </a:lnTo>
                    <a:lnTo>
                      <a:pt x="1389" y="78"/>
                    </a:lnTo>
                    <a:lnTo>
                      <a:pt x="1389" y="76"/>
                    </a:lnTo>
                    <a:lnTo>
                      <a:pt x="1391" y="76"/>
                    </a:lnTo>
                    <a:lnTo>
                      <a:pt x="1394" y="78"/>
                    </a:lnTo>
                    <a:lnTo>
                      <a:pt x="1396" y="78"/>
                    </a:lnTo>
                    <a:lnTo>
                      <a:pt x="1398" y="78"/>
                    </a:lnTo>
                    <a:lnTo>
                      <a:pt x="1400" y="76"/>
                    </a:lnTo>
                    <a:lnTo>
                      <a:pt x="1400" y="76"/>
                    </a:lnTo>
                    <a:lnTo>
                      <a:pt x="1402" y="74"/>
                    </a:lnTo>
                    <a:lnTo>
                      <a:pt x="1404" y="74"/>
                    </a:lnTo>
                    <a:lnTo>
                      <a:pt x="1404" y="72"/>
                    </a:lnTo>
                    <a:lnTo>
                      <a:pt x="1406" y="70"/>
                    </a:lnTo>
                    <a:lnTo>
                      <a:pt x="1404" y="70"/>
                    </a:lnTo>
                    <a:lnTo>
                      <a:pt x="1404" y="68"/>
                    </a:lnTo>
                    <a:lnTo>
                      <a:pt x="1404" y="66"/>
                    </a:lnTo>
                    <a:lnTo>
                      <a:pt x="1404" y="64"/>
                    </a:lnTo>
                    <a:lnTo>
                      <a:pt x="1404" y="62"/>
                    </a:lnTo>
                    <a:lnTo>
                      <a:pt x="1406" y="62"/>
                    </a:lnTo>
                    <a:lnTo>
                      <a:pt x="1409" y="64"/>
                    </a:lnTo>
                    <a:lnTo>
                      <a:pt x="1411" y="62"/>
                    </a:lnTo>
                    <a:lnTo>
                      <a:pt x="1411" y="60"/>
                    </a:lnTo>
                    <a:lnTo>
                      <a:pt x="1413" y="60"/>
                    </a:lnTo>
                    <a:lnTo>
                      <a:pt x="1415" y="60"/>
                    </a:lnTo>
                    <a:lnTo>
                      <a:pt x="1417" y="60"/>
                    </a:lnTo>
                    <a:lnTo>
                      <a:pt x="1417" y="62"/>
                    </a:lnTo>
                    <a:lnTo>
                      <a:pt x="1419" y="62"/>
                    </a:lnTo>
                    <a:lnTo>
                      <a:pt x="1419" y="62"/>
                    </a:lnTo>
                    <a:lnTo>
                      <a:pt x="1421" y="60"/>
                    </a:lnTo>
                    <a:lnTo>
                      <a:pt x="1424" y="60"/>
                    </a:lnTo>
                    <a:lnTo>
                      <a:pt x="1426" y="60"/>
                    </a:lnTo>
                    <a:lnTo>
                      <a:pt x="1428" y="60"/>
                    </a:lnTo>
                    <a:lnTo>
                      <a:pt x="1430" y="58"/>
                    </a:lnTo>
                    <a:lnTo>
                      <a:pt x="1430" y="58"/>
                    </a:lnTo>
                    <a:lnTo>
                      <a:pt x="1432" y="58"/>
                    </a:lnTo>
                    <a:lnTo>
                      <a:pt x="1434" y="56"/>
                    </a:lnTo>
                    <a:lnTo>
                      <a:pt x="1434" y="56"/>
                    </a:lnTo>
                    <a:lnTo>
                      <a:pt x="1436" y="56"/>
                    </a:lnTo>
                    <a:lnTo>
                      <a:pt x="1439" y="54"/>
                    </a:lnTo>
                    <a:lnTo>
                      <a:pt x="1441" y="54"/>
                    </a:lnTo>
                    <a:lnTo>
                      <a:pt x="1443" y="52"/>
                    </a:lnTo>
                    <a:lnTo>
                      <a:pt x="1445" y="52"/>
                    </a:lnTo>
                    <a:lnTo>
                      <a:pt x="1445" y="54"/>
                    </a:lnTo>
                    <a:lnTo>
                      <a:pt x="1447" y="54"/>
                    </a:lnTo>
                    <a:lnTo>
                      <a:pt x="1449" y="52"/>
                    </a:lnTo>
                    <a:lnTo>
                      <a:pt x="1449" y="50"/>
                    </a:lnTo>
                    <a:lnTo>
                      <a:pt x="1452" y="50"/>
                    </a:lnTo>
                    <a:lnTo>
                      <a:pt x="1454" y="50"/>
                    </a:lnTo>
                    <a:lnTo>
                      <a:pt x="1456" y="50"/>
                    </a:lnTo>
                    <a:lnTo>
                      <a:pt x="1456" y="52"/>
                    </a:lnTo>
                    <a:lnTo>
                      <a:pt x="1458" y="52"/>
                    </a:lnTo>
                    <a:lnTo>
                      <a:pt x="1460" y="50"/>
                    </a:lnTo>
                    <a:lnTo>
                      <a:pt x="1460" y="50"/>
                    </a:lnTo>
                    <a:lnTo>
                      <a:pt x="1462" y="50"/>
                    </a:lnTo>
                    <a:lnTo>
                      <a:pt x="1464" y="50"/>
                    </a:lnTo>
                    <a:lnTo>
                      <a:pt x="1467" y="52"/>
                    </a:lnTo>
                    <a:lnTo>
                      <a:pt x="1467" y="54"/>
                    </a:lnTo>
                    <a:lnTo>
                      <a:pt x="1469" y="54"/>
                    </a:lnTo>
                    <a:lnTo>
                      <a:pt x="1469" y="56"/>
                    </a:lnTo>
                    <a:lnTo>
                      <a:pt x="1471" y="58"/>
                    </a:lnTo>
                    <a:lnTo>
                      <a:pt x="1471" y="58"/>
                    </a:lnTo>
                    <a:lnTo>
                      <a:pt x="1473" y="58"/>
                    </a:lnTo>
                    <a:lnTo>
                      <a:pt x="1475" y="60"/>
                    </a:lnTo>
                    <a:lnTo>
                      <a:pt x="1477" y="60"/>
                    </a:lnTo>
                    <a:lnTo>
                      <a:pt x="1479" y="60"/>
                    </a:lnTo>
                    <a:lnTo>
                      <a:pt x="1482" y="60"/>
                    </a:lnTo>
                    <a:lnTo>
                      <a:pt x="1482" y="58"/>
                    </a:lnTo>
                    <a:lnTo>
                      <a:pt x="1484" y="58"/>
                    </a:lnTo>
                    <a:lnTo>
                      <a:pt x="1486" y="58"/>
                    </a:lnTo>
                    <a:lnTo>
                      <a:pt x="1486" y="56"/>
                    </a:lnTo>
                    <a:lnTo>
                      <a:pt x="1488" y="56"/>
                    </a:lnTo>
                    <a:lnTo>
                      <a:pt x="1490" y="54"/>
                    </a:lnTo>
                    <a:lnTo>
                      <a:pt x="1490" y="52"/>
                    </a:lnTo>
                    <a:lnTo>
                      <a:pt x="1490" y="50"/>
                    </a:lnTo>
                    <a:lnTo>
                      <a:pt x="1492" y="50"/>
                    </a:lnTo>
                    <a:lnTo>
                      <a:pt x="1492" y="48"/>
                    </a:lnTo>
                    <a:lnTo>
                      <a:pt x="1494" y="48"/>
                    </a:lnTo>
                    <a:lnTo>
                      <a:pt x="1497" y="48"/>
                    </a:lnTo>
                    <a:lnTo>
                      <a:pt x="1497" y="46"/>
                    </a:lnTo>
                    <a:lnTo>
                      <a:pt x="1497" y="44"/>
                    </a:lnTo>
                    <a:lnTo>
                      <a:pt x="1499" y="42"/>
                    </a:lnTo>
                    <a:lnTo>
                      <a:pt x="1499" y="42"/>
                    </a:lnTo>
                    <a:lnTo>
                      <a:pt x="1501" y="40"/>
                    </a:lnTo>
                    <a:lnTo>
                      <a:pt x="1503" y="40"/>
                    </a:lnTo>
                    <a:lnTo>
                      <a:pt x="1505" y="42"/>
                    </a:lnTo>
                    <a:lnTo>
                      <a:pt x="1507" y="40"/>
                    </a:lnTo>
                    <a:lnTo>
                      <a:pt x="1507" y="42"/>
                    </a:lnTo>
                    <a:lnTo>
                      <a:pt x="1510" y="42"/>
                    </a:lnTo>
                    <a:lnTo>
                      <a:pt x="1510" y="42"/>
                    </a:lnTo>
                    <a:lnTo>
                      <a:pt x="1512" y="44"/>
                    </a:lnTo>
                    <a:lnTo>
                      <a:pt x="1512" y="46"/>
                    </a:lnTo>
                    <a:lnTo>
                      <a:pt x="1514" y="46"/>
                    </a:lnTo>
                    <a:lnTo>
                      <a:pt x="1516" y="48"/>
                    </a:lnTo>
                    <a:lnTo>
                      <a:pt x="1516" y="48"/>
                    </a:lnTo>
                    <a:lnTo>
                      <a:pt x="1518" y="52"/>
                    </a:lnTo>
                    <a:lnTo>
                      <a:pt x="1520" y="50"/>
                    </a:lnTo>
                    <a:lnTo>
                      <a:pt x="1520" y="50"/>
                    </a:lnTo>
                    <a:lnTo>
                      <a:pt x="1522" y="48"/>
                    </a:lnTo>
                    <a:lnTo>
                      <a:pt x="1525" y="48"/>
                    </a:lnTo>
                    <a:lnTo>
                      <a:pt x="1527" y="48"/>
                    </a:lnTo>
                    <a:lnTo>
                      <a:pt x="1529" y="46"/>
                    </a:lnTo>
                    <a:lnTo>
                      <a:pt x="1531" y="46"/>
                    </a:lnTo>
                    <a:lnTo>
                      <a:pt x="1531" y="44"/>
                    </a:lnTo>
                    <a:lnTo>
                      <a:pt x="1531" y="44"/>
                    </a:lnTo>
                    <a:lnTo>
                      <a:pt x="1533" y="42"/>
                    </a:lnTo>
                    <a:lnTo>
                      <a:pt x="1535" y="42"/>
                    </a:lnTo>
                    <a:lnTo>
                      <a:pt x="1537" y="42"/>
                    </a:lnTo>
                    <a:lnTo>
                      <a:pt x="1540" y="40"/>
                    </a:lnTo>
                    <a:lnTo>
                      <a:pt x="1540" y="40"/>
                    </a:lnTo>
                    <a:lnTo>
                      <a:pt x="1542" y="38"/>
                    </a:lnTo>
                    <a:lnTo>
                      <a:pt x="1544" y="38"/>
                    </a:lnTo>
                    <a:lnTo>
                      <a:pt x="1546" y="40"/>
                    </a:lnTo>
                    <a:lnTo>
                      <a:pt x="1546" y="40"/>
                    </a:lnTo>
                    <a:lnTo>
                      <a:pt x="1548" y="42"/>
                    </a:lnTo>
                    <a:lnTo>
                      <a:pt x="1548" y="42"/>
                    </a:lnTo>
                    <a:lnTo>
                      <a:pt x="1550" y="44"/>
                    </a:lnTo>
                    <a:lnTo>
                      <a:pt x="1552" y="44"/>
                    </a:lnTo>
                    <a:lnTo>
                      <a:pt x="1555" y="46"/>
                    </a:lnTo>
                    <a:lnTo>
                      <a:pt x="1557" y="46"/>
                    </a:lnTo>
                    <a:lnTo>
                      <a:pt x="1557" y="46"/>
                    </a:lnTo>
                    <a:lnTo>
                      <a:pt x="1559" y="46"/>
                    </a:lnTo>
                    <a:lnTo>
                      <a:pt x="1561" y="46"/>
                    </a:lnTo>
                    <a:lnTo>
                      <a:pt x="1563" y="46"/>
                    </a:lnTo>
                    <a:lnTo>
                      <a:pt x="1565" y="46"/>
                    </a:lnTo>
                    <a:lnTo>
                      <a:pt x="1568" y="46"/>
                    </a:lnTo>
                    <a:lnTo>
                      <a:pt x="1570" y="46"/>
                    </a:lnTo>
                    <a:lnTo>
                      <a:pt x="1572" y="46"/>
                    </a:lnTo>
                    <a:lnTo>
                      <a:pt x="1572" y="48"/>
                    </a:lnTo>
                    <a:lnTo>
                      <a:pt x="1572" y="50"/>
                    </a:lnTo>
                    <a:lnTo>
                      <a:pt x="1574" y="50"/>
                    </a:lnTo>
                    <a:lnTo>
                      <a:pt x="1574" y="52"/>
                    </a:lnTo>
                    <a:lnTo>
                      <a:pt x="1576" y="54"/>
                    </a:lnTo>
                    <a:lnTo>
                      <a:pt x="1578" y="54"/>
                    </a:lnTo>
                    <a:lnTo>
                      <a:pt x="1578" y="54"/>
                    </a:lnTo>
                    <a:lnTo>
                      <a:pt x="1580" y="56"/>
                    </a:lnTo>
                    <a:lnTo>
                      <a:pt x="1583" y="54"/>
                    </a:lnTo>
                    <a:lnTo>
                      <a:pt x="1585" y="54"/>
                    </a:lnTo>
                    <a:lnTo>
                      <a:pt x="1587" y="54"/>
                    </a:lnTo>
                    <a:lnTo>
                      <a:pt x="1587" y="52"/>
                    </a:lnTo>
                    <a:lnTo>
                      <a:pt x="1589" y="50"/>
                    </a:lnTo>
                    <a:lnTo>
                      <a:pt x="1589" y="48"/>
                    </a:lnTo>
                    <a:lnTo>
                      <a:pt x="1591" y="48"/>
                    </a:lnTo>
                    <a:lnTo>
                      <a:pt x="1591" y="46"/>
                    </a:lnTo>
                    <a:lnTo>
                      <a:pt x="1593" y="46"/>
                    </a:lnTo>
                    <a:lnTo>
                      <a:pt x="1595" y="46"/>
                    </a:lnTo>
                    <a:lnTo>
                      <a:pt x="1598" y="46"/>
                    </a:lnTo>
                    <a:lnTo>
                      <a:pt x="1598" y="46"/>
                    </a:lnTo>
                    <a:lnTo>
                      <a:pt x="1600" y="46"/>
                    </a:lnTo>
                    <a:lnTo>
                      <a:pt x="1602" y="46"/>
                    </a:lnTo>
                    <a:lnTo>
                      <a:pt x="1604" y="46"/>
                    </a:lnTo>
                    <a:lnTo>
                      <a:pt x="1606" y="44"/>
                    </a:lnTo>
                    <a:lnTo>
                      <a:pt x="1608" y="44"/>
                    </a:lnTo>
                    <a:lnTo>
                      <a:pt x="1608" y="44"/>
                    </a:lnTo>
                    <a:lnTo>
                      <a:pt x="1610" y="42"/>
                    </a:lnTo>
                    <a:lnTo>
                      <a:pt x="1613" y="42"/>
                    </a:lnTo>
                    <a:lnTo>
                      <a:pt x="1613" y="40"/>
                    </a:lnTo>
                    <a:lnTo>
                      <a:pt x="1615" y="40"/>
                    </a:lnTo>
                    <a:lnTo>
                      <a:pt x="1615" y="38"/>
                    </a:lnTo>
                    <a:lnTo>
                      <a:pt x="1617" y="36"/>
                    </a:lnTo>
                    <a:lnTo>
                      <a:pt x="1619" y="36"/>
                    </a:lnTo>
                    <a:lnTo>
                      <a:pt x="1621" y="36"/>
                    </a:lnTo>
                    <a:lnTo>
                      <a:pt x="1621" y="34"/>
                    </a:lnTo>
                    <a:lnTo>
                      <a:pt x="1623" y="34"/>
                    </a:lnTo>
                    <a:lnTo>
                      <a:pt x="1625" y="34"/>
                    </a:lnTo>
                    <a:lnTo>
                      <a:pt x="1625" y="32"/>
                    </a:lnTo>
                    <a:lnTo>
                      <a:pt x="1628" y="32"/>
                    </a:lnTo>
                    <a:lnTo>
                      <a:pt x="1630" y="30"/>
                    </a:lnTo>
                    <a:lnTo>
                      <a:pt x="1632" y="30"/>
                    </a:lnTo>
                    <a:lnTo>
                      <a:pt x="1632" y="28"/>
                    </a:lnTo>
                    <a:lnTo>
                      <a:pt x="1634" y="26"/>
                    </a:lnTo>
                    <a:lnTo>
                      <a:pt x="1636" y="26"/>
                    </a:lnTo>
                    <a:lnTo>
                      <a:pt x="1636" y="26"/>
                    </a:lnTo>
                    <a:lnTo>
                      <a:pt x="1638" y="26"/>
                    </a:lnTo>
                    <a:lnTo>
                      <a:pt x="1641" y="26"/>
                    </a:lnTo>
                    <a:lnTo>
                      <a:pt x="1643" y="26"/>
                    </a:lnTo>
                    <a:lnTo>
                      <a:pt x="1643" y="24"/>
                    </a:lnTo>
                    <a:lnTo>
                      <a:pt x="1645" y="22"/>
                    </a:lnTo>
                    <a:lnTo>
                      <a:pt x="1645" y="24"/>
                    </a:lnTo>
                    <a:lnTo>
                      <a:pt x="1647" y="24"/>
                    </a:lnTo>
                    <a:lnTo>
                      <a:pt x="1649" y="22"/>
                    </a:lnTo>
                    <a:lnTo>
                      <a:pt x="1649" y="20"/>
                    </a:lnTo>
                    <a:lnTo>
                      <a:pt x="1651" y="20"/>
                    </a:lnTo>
                    <a:lnTo>
                      <a:pt x="1653" y="20"/>
                    </a:lnTo>
                    <a:lnTo>
                      <a:pt x="1656" y="20"/>
                    </a:lnTo>
                    <a:lnTo>
                      <a:pt x="1656" y="20"/>
                    </a:lnTo>
                    <a:lnTo>
                      <a:pt x="1658" y="20"/>
                    </a:lnTo>
                    <a:lnTo>
                      <a:pt x="1660" y="20"/>
                    </a:lnTo>
                    <a:lnTo>
                      <a:pt x="1662" y="20"/>
                    </a:lnTo>
                    <a:lnTo>
                      <a:pt x="1664" y="20"/>
                    </a:lnTo>
                    <a:lnTo>
                      <a:pt x="1666" y="18"/>
                    </a:lnTo>
                    <a:lnTo>
                      <a:pt x="1666" y="18"/>
                    </a:lnTo>
                    <a:lnTo>
                      <a:pt x="1668" y="16"/>
                    </a:lnTo>
                    <a:lnTo>
                      <a:pt x="1668" y="14"/>
                    </a:lnTo>
                    <a:lnTo>
                      <a:pt x="1671" y="14"/>
                    </a:lnTo>
                    <a:lnTo>
                      <a:pt x="1673" y="14"/>
                    </a:lnTo>
                    <a:lnTo>
                      <a:pt x="1675" y="14"/>
                    </a:lnTo>
                    <a:lnTo>
                      <a:pt x="1677" y="14"/>
                    </a:lnTo>
                    <a:lnTo>
                      <a:pt x="1679" y="14"/>
                    </a:lnTo>
                    <a:lnTo>
                      <a:pt x="1679" y="14"/>
                    </a:lnTo>
                    <a:lnTo>
                      <a:pt x="1681" y="14"/>
                    </a:lnTo>
                    <a:lnTo>
                      <a:pt x="1681" y="12"/>
                    </a:lnTo>
                    <a:lnTo>
                      <a:pt x="1683" y="10"/>
                    </a:lnTo>
                    <a:lnTo>
                      <a:pt x="1683" y="8"/>
                    </a:lnTo>
                    <a:lnTo>
                      <a:pt x="1686" y="8"/>
                    </a:lnTo>
                    <a:lnTo>
                      <a:pt x="1686" y="6"/>
                    </a:lnTo>
                    <a:lnTo>
                      <a:pt x="1688" y="6"/>
                    </a:lnTo>
                    <a:lnTo>
                      <a:pt x="1690" y="8"/>
                    </a:lnTo>
                    <a:lnTo>
                      <a:pt x="1692" y="8"/>
                    </a:lnTo>
                    <a:lnTo>
                      <a:pt x="1694" y="8"/>
                    </a:lnTo>
                    <a:lnTo>
                      <a:pt x="1696" y="6"/>
                    </a:lnTo>
                    <a:lnTo>
                      <a:pt x="1699" y="6"/>
                    </a:lnTo>
                    <a:lnTo>
                      <a:pt x="1699" y="6"/>
                    </a:lnTo>
                    <a:lnTo>
                      <a:pt x="1701" y="6"/>
                    </a:lnTo>
                    <a:lnTo>
                      <a:pt x="1703" y="6"/>
                    </a:lnTo>
                    <a:lnTo>
                      <a:pt x="1705" y="4"/>
                    </a:lnTo>
                    <a:lnTo>
                      <a:pt x="1707" y="4"/>
                    </a:lnTo>
                    <a:lnTo>
                      <a:pt x="1707" y="2"/>
                    </a:lnTo>
                    <a:lnTo>
                      <a:pt x="1709" y="2"/>
                    </a:lnTo>
                    <a:lnTo>
                      <a:pt x="1711" y="2"/>
                    </a:lnTo>
                    <a:lnTo>
                      <a:pt x="1714" y="0"/>
                    </a:lnTo>
                    <a:lnTo>
                      <a:pt x="1714" y="0"/>
                    </a:lnTo>
                    <a:lnTo>
                      <a:pt x="1716" y="2"/>
                    </a:lnTo>
                    <a:lnTo>
                      <a:pt x="1718" y="2"/>
                    </a:lnTo>
                    <a:lnTo>
                      <a:pt x="1720" y="2"/>
                    </a:lnTo>
                    <a:lnTo>
                      <a:pt x="1722" y="2"/>
                    </a:lnTo>
                    <a:lnTo>
                      <a:pt x="1724" y="2"/>
                    </a:lnTo>
                    <a:lnTo>
                      <a:pt x="1726" y="4"/>
                    </a:lnTo>
                    <a:lnTo>
                      <a:pt x="1726" y="4"/>
                    </a:lnTo>
                    <a:lnTo>
                      <a:pt x="1729" y="6"/>
                    </a:lnTo>
                    <a:lnTo>
                      <a:pt x="1729" y="8"/>
                    </a:lnTo>
                    <a:lnTo>
                      <a:pt x="1731" y="10"/>
                    </a:lnTo>
                    <a:lnTo>
                      <a:pt x="1729" y="10"/>
                    </a:lnTo>
                    <a:lnTo>
                      <a:pt x="1726" y="12"/>
                    </a:lnTo>
                    <a:lnTo>
                      <a:pt x="1724" y="12"/>
                    </a:lnTo>
                    <a:lnTo>
                      <a:pt x="1724" y="14"/>
                    </a:lnTo>
                    <a:lnTo>
                      <a:pt x="1722" y="14"/>
                    </a:lnTo>
                    <a:lnTo>
                      <a:pt x="1724" y="16"/>
                    </a:lnTo>
                    <a:lnTo>
                      <a:pt x="1724" y="18"/>
                    </a:lnTo>
                    <a:lnTo>
                      <a:pt x="1722" y="20"/>
                    </a:lnTo>
                    <a:lnTo>
                      <a:pt x="1722" y="22"/>
                    </a:lnTo>
                    <a:lnTo>
                      <a:pt x="1722" y="24"/>
                    </a:lnTo>
                    <a:lnTo>
                      <a:pt x="1720" y="24"/>
                    </a:lnTo>
                    <a:lnTo>
                      <a:pt x="1720" y="26"/>
                    </a:lnTo>
                    <a:lnTo>
                      <a:pt x="1718" y="26"/>
                    </a:lnTo>
                    <a:lnTo>
                      <a:pt x="1716" y="26"/>
                    </a:lnTo>
                    <a:lnTo>
                      <a:pt x="1714" y="28"/>
                    </a:lnTo>
                    <a:lnTo>
                      <a:pt x="1711" y="28"/>
                    </a:lnTo>
                    <a:lnTo>
                      <a:pt x="1711" y="28"/>
                    </a:lnTo>
                    <a:lnTo>
                      <a:pt x="1709" y="30"/>
                    </a:lnTo>
                    <a:lnTo>
                      <a:pt x="1707" y="30"/>
                    </a:lnTo>
                    <a:lnTo>
                      <a:pt x="1705" y="28"/>
                    </a:lnTo>
                    <a:lnTo>
                      <a:pt x="1703" y="28"/>
                    </a:lnTo>
                    <a:lnTo>
                      <a:pt x="1703" y="28"/>
                    </a:lnTo>
                    <a:lnTo>
                      <a:pt x="1701" y="30"/>
                    </a:lnTo>
                    <a:lnTo>
                      <a:pt x="1699" y="32"/>
                    </a:lnTo>
                    <a:lnTo>
                      <a:pt x="1699" y="32"/>
                    </a:lnTo>
                    <a:lnTo>
                      <a:pt x="1696" y="34"/>
                    </a:lnTo>
                    <a:lnTo>
                      <a:pt x="1696" y="36"/>
                    </a:lnTo>
                    <a:lnTo>
                      <a:pt x="1696" y="36"/>
                    </a:lnTo>
                    <a:lnTo>
                      <a:pt x="1696" y="38"/>
                    </a:lnTo>
                    <a:lnTo>
                      <a:pt x="1696" y="40"/>
                    </a:lnTo>
                    <a:lnTo>
                      <a:pt x="1699" y="42"/>
                    </a:lnTo>
                    <a:lnTo>
                      <a:pt x="1699" y="44"/>
                    </a:lnTo>
                    <a:lnTo>
                      <a:pt x="1699" y="44"/>
                    </a:lnTo>
                    <a:lnTo>
                      <a:pt x="1699" y="46"/>
                    </a:lnTo>
                    <a:lnTo>
                      <a:pt x="1701" y="46"/>
                    </a:lnTo>
                    <a:lnTo>
                      <a:pt x="1701" y="48"/>
                    </a:lnTo>
                    <a:lnTo>
                      <a:pt x="1701" y="50"/>
                    </a:lnTo>
                    <a:lnTo>
                      <a:pt x="1701" y="52"/>
                    </a:lnTo>
                    <a:lnTo>
                      <a:pt x="1701" y="54"/>
                    </a:lnTo>
                    <a:lnTo>
                      <a:pt x="1699" y="54"/>
                    </a:lnTo>
                    <a:lnTo>
                      <a:pt x="1701" y="56"/>
                    </a:lnTo>
                    <a:lnTo>
                      <a:pt x="1701" y="56"/>
                    </a:lnTo>
                    <a:lnTo>
                      <a:pt x="1703" y="58"/>
                    </a:lnTo>
                    <a:lnTo>
                      <a:pt x="1705" y="58"/>
                    </a:lnTo>
                    <a:lnTo>
                      <a:pt x="1707" y="58"/>
                    </a:lnTo>
                    <a:lnTo>
                      <a:pt x="1709" y="60"/>
                    </a:lnTo>
                    <a:lnTo>
                      <a:pt x="1709" y="62"/>
                    </a:lnTo>
                    <a:lnTo>
                      <a:pt x="1709" y="64"/>
                    </a:lnTo>
                    <a:lnTo>
                      <a:pt x="1711" y="64"/>
                    </a:lnTo>
                    <a:lnTo>
                      <a:pt x="1709" y="66"/>
                    </a:lnTo>
                    <a:lnTo>
                      <a:pt x="1709" y="68"/>
                    </a:lnTo>
                    <a:lnTo>
                      <a:pt x="1707" y="70"/>
                    </a:lnTo>
                    <a:lnTo>
                      <a:pt x="1707" y="72"/>
                    </a:lnTo>
                    <a:lnTo>
                      <a:pt x="1705" y="72"/>
                    </a:lnTo>
                    <a:lnTo>
                      <a:pt x="1703" y="74"/>
                    </a:lnTo>
                    <a:lnTo>
                      <a:pt x="1705" y="74"/>
                    </a:lnTo>
                    <a:lnTo>
                      <a:pt x="1707" y="74"/>
                    </a:lnTo>
                    <a:lnTo>
                      <a:pt x="1709" y="76"/>
                    </a:lnTo>
                    <a:lnTo>
                      <a:pt x="1709" y="76"/>
                    </a:lnTo>
                    <a:lnTo>
                      <a:pt x="1711" y="76"/>
                    </a:lnTo>
                    <a:lnTo>
                      <a:pt x="1714" y="76"/>
                    </a:lnTo>
                    <a:lnTo>
                      <a:pt x="1716" y="76"/>
                    </a:lnTo>
                    <a:lnTo>
                      <a:pt x="1718" y="76"/>
                    </a:lnTo>
                    <a:lnTo>
                      <a:pt x="1718" y="78"/>
                    </a:lnTo>
                    <a:lnTo>
                      <a:pt x="1720" y="78"/>
                    </a:lnTo>
                    <a:lnTo>
                      <a:pt x="1720" y="80"/>
                    </a:lnTo>
                    <a:lnTo>
                      <a:pt x="1720" y="82"/>
                    </a:lnTo>
                    <a:lnTo>
                      <a:pt x="1720" y="82"/>
                    </a:lnTo>
                    <a:lnTo>
                      <a:pt x="1720" y="84"/>
                    </a:lnTo>
                    <a:lnTo>
                      <a:pt x="1722" y="84"/>
                    </a:lnTo>
                    <a:lnTo>
                      <a:pt x="1722" y="86"/>
                    </a:lnTo>
                    <a:lnTo>
                      <a:pt x="1724" y="88"/>
                    </a:lnTo>
                    <a:lnTo>
                      <a:pt x="1726" y="90"/>
                    </a:lnTo>
                    <a:lnTo>
                      <a:pt x="1726" y="90"/>
                    </a:lnTo>
                    <a:lnTo>
                      <a:pt x="1729" y="88"/>
                    </a:lnTo>
                    <a:lnTo>
                      <a:pt x="1729" y="88"/>
                    </a:lnTo>
                    <a:lnTo>
                      <a:pt x="1731" y="86"/>
                    </a:lnTo>
                    <a:lnTo>
                      <a:pt x="1733" y="84"/>
                    </a:lnTo>
                    <a:lnTo>
                      <a:pt x="1733" y="84"/>
                    </a:lnTo>
                    <a:lnTo>
                      <a:pt x="1733" y="82"/>
                    </a:lnTo>
                    <a:lnTo>
                      <a:pt x="1735" y="82"/>
                    </a:lnTo>
                    <a:lnTo>
                      <a:pt x="1737" y="84"/>
                    </a:lnTo>
                    <a:lnTo>
                      <a:pt x="1739" y="84"/>
                    </a:lnTo>
                    <a:lnTo>
                      <a:pt x="1741" y="84"/>
                    </a:lnTo>
                    <a:lnTo>
                      <a:pt x="1744" y="84"/>
                    </a:lnTo>
                    <a:lnTo>
                      <a:pt x="1744" y="86"/>
                    </a:lnTo>
                    <a:lnTo>
                      <a:pt x="1746" y="86"/>
                    </a:lnTo>
                    <a:lnTo>
                      <a:pt x="1744" y="88"/>
                    </a:lnTo>
                    <a:lnTo>
                      <a:pt x="1746" y="90"/>
                    </a:lnTo>
                    <a:lnTo>
                      <a:pt x="1746" y="92"/>
                    </a:lnTo>
                    <a:lnTo>
                      <a:pt x="1748" y="92"/>
                    </a:lnTo>
                    <a:lnTo>
                      <a:pt x="1748" y="92"/>
                    </a:lnTo>
                    <a:lnTo>
                      <a:pt x="1750" y="94"/>
                    </a:lnTo>
                    <a:lnTo>
                      <a:pt x="1750" y="96"/>
                    </a:lnTo>
                    <a:lnTo>
                      <a:pt x="1750" y="98"/>
                    </a:lnTo>
                    <a:lnTo>
                      <a:pt x="1750" y="100"/>
                    </a:lnTo>
                    <a:lnTo>
                      <a:pt x="1750" y="100"/>
                    </a:lnTo>
                    <a:lnTo>
                      <a:pt x="1752" y="102"/>
                    </a:lnTo>
                    <a:lnTo>
                      <a:pt x="1754" y="102"/>
                    </a:lnTo>
                    <a:lnTo>
                      <a:pt x="1754" y="104"/>
                    </a:lnTo>
                    <a:lnTo>
                      <a:pt x="1754" y="106"/>
                    </a:lnTo>
                    <a:lnTo>
                      <a:pt x="1752" y="106"/>
                    </a:lnTo>
                    <a:lnTo>
                      <a:pt x="1752" y="108"/>
                    </a:lnTo>
                    <a:lnTo>
                      <a:pt x="1750" y="110"/>
                    </a:lnTo>
                    <a:lnTo>
                      <a:pt x="1750" y="112"/>
                    </a:lnTo>
                    <a:lnTo>
                      <a:pt x="1748" y="112"/>
                    </a:lnTo>
                    <a:lnTo>
                      <a:pt x="1748" y="114"/>
                    </a:lnTo>
                    <a:lnTo>
                      <a:pt x="1750" y="116"/>
                    </a:lnTo>
                    <a:lnTo>
                      <a:pt x="1750" y="118"/>
                    </a:lnTo>
                    <a:lnTo>
                      <a:pt x="1750" y="118"/>
                    </a:lnTo>
                    <a:lnTo>
                      <a:pt x="1750" y="120"/>
                    </a:lnTo>
                    <a:lnTo>
                      <a:pt x="1750" y="122"/>
                    </a:lnTo>
                    <a:lnTo>
                      <a:pt x="1748" y="122"/>
                    </a:lnTo>
                    <a:lnTo>
                      <a:pt x="1748" y="124"/>
                    </a:lnTo>
                    <a:lnTo>
                      <a:pt x="1748" y="126"/>
                    </a:lnTo>
                    <a:lnTo>
                      <a:pt x="1750" y="126"/>
                    </a:lnTo>
                    <a:lnTo>
                      <a:pt x="1752" y="126"/>
                    </a:lnTo>
                    <a:lnTo>
                      <a:pt x="1754" y="126"/>
                    </a:lnTo>
                    <a:lnTo>
                      <a:pt x="1756" y="126"/>
                    </a:lnTo>
                    <a:lnTo>
                      <a:pt x="1756" y="126"/>
                    </a:lnTo>
                    <a:lnTo>
                      <a:pt x="1759" y="126"/>
                    </a:lnTo>
                    <a:lnTo>
                      <a:pt x="1761" y="126"/>
                    </a:lnTo>
                    <a:lnTo>
                      <a:pt x="1763" y="128"/>
                    </a:lnTo>
                    <a:lnTo>
                      <a:pt x="1765" y="128"/>
                    </a:lnTo>
                    <a:lnTo>
                      <a:pt x="1767" y="128"/>
                    </a:lnTo>
                    <a:lnTo>
                      <a:pt x="1767" y="128"/>
                    </a:lnTo>
                    <a:lnTo>
                      <a:pt x="1769" y="128"/>
                    </a:lnTo>
                    <a:lnTo>
                      <a:pt x="1772" y="130"/>
                    </a:lnTo>
                    <a:lnTo>
                      <a:pt x="1772" y="132"/>
                    </a:lnTo>
                    <a:lnTo>
                      <a:pt x="1772" y="134"/>
                    </a:lnTo>
                    <a:lnTo>
                      <a:pt x="1774" y="134"/>
                    </a:lnTo>
                    <a:lnTo>
                      <a:pt x="1774" y="136"/>
                    </a:lnTo>
                    <a:lnTo>
                      <a:pt x="1774" y="138"/>
                    </a:lnTo>
                    <a:lnTo>
                      <a:pt x="1774" y="140"/>
                    </a:lnTo>
                    <a:lnTo>
                      <a:pt x="1776" y="142"/>
                    </a:lnTo>
                    <a:lnTo>
                      <a:pt x="1776" y="144"/>
                    </a:lnTo>
                    <a:lnTo>
                      <a:pt x="1776" y="146"/>
                    </a:lnTo>
                    <a:lnTo>
                      <a:pt x="1778" y="146"/>
                    </a:lnTo>
                    <a:lnTo>
                      <a:pt x="1778" y="148"/>
                    </a:lnTo>
                    <a:lnTo>
                      <a:pt x="1778" y="150"/>
                    </a:lnTo>
                    <a:lnTo>
                      <a:pt x="1780" y="152"/>
                    </a:lnTo>
                    <a:lnTo>
                      <a:pt x="1780" y="152"/>
                    </a:lnTo>
                    <a:lnTo>
                      <a:pt x="1782" y="154"/>
                    </a:lnTo>
                    <a:lnTo>
                      <a:pt x="1784" y="154"/>
                    </a:lnTo>
                    <a:lnTo>
                      <a:pt x="1787" y="156"/>
                    </a:lnTo>
                    <a:lnTo>
                      <a:pt x="1787" y="156"/>
                    </a:lnTo>
                    <a:lnTo>
                      <a:pt x="1789" y="158"/>
                    </a:lnTo>
                    <a:lnTo>
                      <a:pt x="1789" y="158"/>
                    </a:lnTo>
                    <a:lnTo>
                      <a:pt x="1791" y="160"/>
                    </a:lnTo>
                    <a:lnTo>
                      <a:pt x="1793" y="160"/>
                    </a:lnTo>
                    <a:lnTo>
                      <a:pt x="1795" y="160"/>
                    </a:lnTo>
                    <a:lnTo>
                      <a:pt x="1795" y="162"/>
                    </a:lnTo>
                    <a:lnTo>
                      <a:pt x="1797" y="162"/>
                    </a:lnTo>
                    <a:lnTo>
                      <a:pt x="1799" y="164"/>
                    </a:lnTo>
                    <a:lnTo>
                      <a:pt x="1799" y="162"/>
                    </a:lnTo>
                    <a:lnTo>
                      <a:pt x="1802" y="164"/>
                    </a:lnTo>
                    <a:lnTo>
                      <a:pt x="1804" y="164"/>
                    </a:lnTo>
                    <a:lnTo>
                      <a:pt x="1806" y="164"/>
                    </a:lnTo>
                    <a:lnTo>
                      <a:pt x="1808" y="164"/>
                    </a:lnTo>
                    <a:lnTo>
                      <a:pt x="1810" y="166"/>
                    </a:lnTo>
                    <a:lnTo>
                      <a:pt x="1810" y="166"/>
                    </a:lnTo>
                    <a:lnTo>
                      <a:pt x="1810" y="168"/>
                    </a:lnTo>
                    <a:lnTo>
                      <a:pt x="1812" y="168"/>
                    </a:lnTo>
                    <a:lnTo>
                      <a:pt x="1814" y="168"/>
                    </a:lnTo>
                    <a:lnTo>
                      <a:pt x="1817" y="168"/>
                    </a:lnTo>
                    <a:lnTo>
                      <a:pt x="1819" y="166"/>
                    </a:lnTo>
                    <a:lnTo>
                      <a:pt x="1819" y="168"/>
                    </a:lnTo>
                    <a:lnTo>
                      <a:pt x="1821" y="166"/>
                    </a:lnTo>
                    <a:lnTo>
                      <a:pt x="1823" y="168"/>
                    </a:lnTo>
                    <a:lnTo>
                      <a:pt x="1825" y="168"/>
                    </a:lnTo>
                    <a:lnTo>
                      <a:pt x="1825" y="169"/>
                    </a:lnTo>
                    <a:lnTo>
                      <a:pt x="1827" y="171"/>
                    </a:lnTo>
                    <a:lnTo>
                      <a:pt x="1830" y="171"/>
                    </a:lnTo>
                    <a:lnTo>
                      <a:pt x="1830" y="173"/>
                    </a:lnTo>
                    <a:lnTo>
                      <a:pt x="1832" y="173"/>
                    </a:lnTo>
                    <a:lnTo>
                      <a:pt x="1834" y="173"/>
                    </a:lnTo>
                    <a:lnTo>
                      <a:pt x="1836" y="175"/>
                    </a:lnTo>
                    <a:lnTo>
                      <a:pt x="1836" y="177"/>
                    </a:lnTo>
                    <a:lnTo>
                      <a:pt x="1838" y="177"/>
                    </a:lnTo>
                    <a:lnTo>
                      <a:pt x="1838" y="175"/>
                    </a:lnTo>
                    <a:lnTo>
                      <a:pt x="1840" y="175"/>
                    </a:lnTo>
                    <a:lnTo>
                      <a:pt x="1842" y="175"/>
                    </a:lnTo>
                    <a:lnTo>
                      <a:pt x="1845" y="175"/>
                    </a:lnTo>
                    <a:lnTo>
                      <a:pt x="1847" y="175"/>
                    </a:lnTo>
                    <a:lnTo>
                      <a:pt x="1849" y="175"/>
                    </a:lnTo>
                    <a:lnTo>
                      <a:pt x="1851" y="173"/>
                    </a:lnTo>
                    <a:lnTo>
                      <a:pt x="1851" y="173"/>
                    </a:lnTo>
                    <a:lnTo>
                      <a:pt x="1853" y="171"/>
                    </a:lnTo>
                    <a:lnTo>
                      <a:pt x="1855" y="171"/>
                    </a:lnTo>
                    <a:lnTo>
                      <a:pt x="1857" y="173"/>
                    </a:lnTo>
                    <a:lnTo>
                      <a:pt x="1857" y="175"/>
                    </a:lnTo>
                    <a:lnTo>
                      <a:pt x="1860" y="175"/>
                    </a:lnTo>
                    <a:lnTo>
                      <a:pt x="1862" y="175"/>
                    </a:lnTo>
                    <a:lnTo>
                      <a:pt x="1864" y="175"/>
                    </a:lnTo>
                    <a:lnTo>
                      <a:pt x="1864" y="173"/>
                    </a:lnTo>
                    <a:lnTo>
                      <a:pt x="1866" y="173"/>
                    </a:lnTo>
                    <a:lnTo>
                      <a:pt x="1868" y="173"/>
                    </a:lnTo>
                    <a:lnTo>
                      <a:pt x="1870" y="173"/>
                    </a:lnTo>
                    <a:lnTo>
                      <a:pt x="1872" y="173"/>
                    </a:lnTo>
                    <a:lnTo>
                      <a:pt x="1875" y="173"/>
                    </a:lnTo>
                    <a:lnTo>
                      <a:pt x="1877" y="173"/>
                    </a:lnTo>
                    <a:lnTo>
                      <a:pt x="1879" y="175"/>
                    </a:lnTo>
                    <a:lnTo>
                      <a:pt x="1879" y="175"/>
                    </a:lnTo>
                    <a:lnTo>
                      <a:pt x="1881" y="175"/>
                    </a:lnTo>
                    <a:lnTo>
                      <a:pt x="1883" y="175"/>
                    </a:lnTo>
                    <a:lnTo>
                      <a:pt x="1885" y="177"/>
                    </a:lnTo>
                    <a:lnTo>
                      <a:pt x="1885" y="179"/>
                    </a:lnTo>
                    <a:lnTo>
                      <a:pt x="1887" y="179"/>
                    </a:lnTo>
                    <a:lnTo>
                      <a:pt x="1887" y="181"/>
                    </a:lnTo>
                    <a:lnTo>
                      <a:pt x="1890" y="181"/>
                    </a:lnTo>
                    <a:lnTo>
                      <a:pt x="1892" y="179"/>
                    </a:lnTo>
                    <a:lnTo>
                      <a:pt x="1892" y="179"/>
                    </a:lnTo>
                    <a:lnTo>
                      <a:pt x="1894" y="177"/>
                    </a:lnTo>
                    <a:lnTo>
                      <a:pt x="1896" y="177"/>
                    </a:lnTo>
                    <a:lnTo>
                      <a:pt x="1896" y="175"/>
                    </a:lnTo>
                    <a:lnTo>
                      <a:pt x="1898" y="175"/>
                    </a:lnTo>
                    <a:lnTo>
                      <a:pt x="1900" y="175"/>
                    </a:lnTo>
                    <a:lnTo>
                      <a:pt x="1903" y="175"/>
                    </a:lnTo>
                    <a:lnTo>
                      <a:pt x="1905" y="177"/>
                    </a:lnTo>
                    <a:lnTo>
                      <a:pt x="1907" y="177"/>
                    </a:lnTo>
                    <a:lnTo>
                      <a:pt x="1909" y="177"/>
                    </a:lnTo>
                    <a:lnTo>
                      <a:pt x="1909" y="179"/>
                    </a:lnTo>
                    <a:lnTo>
                      <a:pt x="1911" y="181"/>
                    </a:lnTo>
                    <a:lnTo>
                      <a:pt x="1911" y="181"/>
                    </a:lnTo>
                    <a:lnTo>
                      <a:pt x="1913" y="181"/>
                    </a:lnTo>
                    <a:lnTo>
                      <a:pt x="1915" y="183"/>
                    </a:lnTo>
                    <a:lnTo>
                      <a:pt x="1915" y="183"/>
                    </a:lnTo>
                    <a:lnTo>
                      <a:pt x="1918" y="181"/>
                    </a:lnTo>
                    <a:lnTo>
                      <a:pt x="1920" y="183"/>
                    </a:lnTo>
                    <a:lnTo>
                      <a:pt x="1922" y="183"/>
                    </a:lnTo>
                    <a:lnTo>
                      <a:pt x="1920" y="185"/>
                    </a:lnTo>
                    <a:lnTo>
                      <a:pt x="1920" y="187"/>
                    </a:lnTo>
                    <a:lnTo>
                      <a:pt x="1920" y="189"/>
                    </a:lnTo>
                    <a:lnTo>
                      <a:pt x="1920" y="189"/>
                    </a:lnTo>
                    <a:lnTo>
                      <a:pt x="1922" y="191"/>
                    </a:lnTo>
                    <a:lnTo>
                      <a:pt x="1924" y="191"/>
                    </a:lnTo>
                    <a:lnTo>
                      <a:pt x="1926" y="191"/>
                    </a:lnTo>
                    <a:lnTo>
                      <a:pt x="1928" y="191"/>
                    </a:lnTo>
                    <a:lnTo>
                      <a:pt x="1928" y="191"/>
                    </a:lnTo>
                    <a:lnTo>
                      <a:pt x="1930" y="189"/>
                    </a:lnTo>
                    <a:lnTo>
                      <a:pt x="1933" y="189"/>
                    </a:lnTo>
                    <a:lnTo>
                      <a:pt x="1935" y="191"/>
                    </a:lnTo>
                    <a:lnTo>
                      <a:pt x="1937" y="191"/>
                    </a:lnTo>
                    <a:lnTo>
                      <a:pt x="1939" y="189"/>
                    </a:lnTo>
                    <a:lnTo>
                      <a:pt x="1941" y="189"/>
                    </a:lnTo>
                    <a:lnTo>
                      <a:pt x="1941" y="189"/>
                    </a:lnTo>
                    <a:lnTo>
                      <a:pt x="1943" y="189"/>
                    </a:lnTo>
                    <a:lnTo>
                      <a:pt x="1945" y="189"/>
                    </a:lnTo>
                    <a:lnTo>
                      <a:pt x="1948" y="189"/>
                    </a:lnTo>
                    <a:lnTo>
                      <a:pt x="1950" y="189"/>
                    </a:lnTo>
                    <a:lnTo>
                      <a:pt x="1952" y="189"/>
                    </a:lnTo>
                    <a:lnTo>
                      <a:pt x="1952" y="191"/>
                    </a:lnTo>
                    <a:lnTo>
                      <a:pt x="1954" y="191"/>
                    </a:lnTo>
                    <a:lnTo>
                      <a:pt x="1956" y="191"/>
                    </a:lnTo>
                    <a:lnTo>
                      <a:pt x="1958" y="189"/>
                    </a:lnTo>
                    <a:lnTo>
                      <a:pt x="1961" y="191"/>
                    </a:lnTo>
                    <a:lnTo>
                      <a:pt x="1961" y="191"/>
                    </a:lnTo>
                    <a:lnTo>
                      <a:pt x="1963" y="191"/>
                    </a:lnTo>
                    <a:lnTo>
                      <a:pt x="1965" y="191"/>
                    </a:lnTo>
                    <a:lnTo>
                      <a:pt x="1967" y="191"/>
                    </a:lnTo>
                    <a:lnTo>
                      <a:pt x="1967" y="193"/>
                    </a:lnTo>
                    <a:lnTo>
                      <a:pt x="1969" y="191"/>
                    </a:lnTo>
                    <a:lnTo>
                      <a:pt x="1971" y="191"/>
                    </a:lnTo>
                    <a:lnTo>
                      <a:pt x="1973" y="191"/>
                    </a:lnTo>
                    <a:lnTo>
                      <a:pt x="1976" y="191"/>
                    </a:lnTo>
                    <a:lnTo>
                      <a:pt x="1976" y="191"/>
                    </a:lnTo>
                    <a:lnTo>
                      <a:pt x="1978" y="191"/>
                    </a:lnTo>
                    <a:lnTo>
                      <a:pt x="1980" y="191"/>
                    </a:lnTo>
                    <a:lnTo>
                      <a:pt x="1982" y="193"/>
                    </a:lnTo>
                    <a:lnTo>
                      <a:pt x="1982" y="193"/>
                    </a:lnTo>
                    <a:lnTo>
                      <a:pt x="1984" y="193"/>
                    </a:lnTo>
                    <a:lnTo>
                      <a:pt x="1986" y="193"/>
                    </a:lnTo>
                    <a:lnTo>
                      <a:pt x="1988" y="193"/>
                    </a:lnTo>
                    <a:lnTo>
                      <a:pt x="1991" y="191"/>
                    </a:lnTo>
                    <a:lnTo>
                      <a:pt x="1993" y="191"/>
                    </a:lnTo>
                    <a:lnTo>
                      <a:pt x="1995" y="191"/>
                    </a:lnTo>
                    <a:lnTo>
                      <a:pt x="1997" y="191"/>
                    </a:lnTo>
                    <a:lnTo>
                      <a:pt x="1997" y="189"/>
                    </a:lnTo>
                    <a:lnTo>
                      <a:pt x="1999" y="191"/>
                    </a:lnTo>
                    <a:lnTo>
                      <a:pt x="2001" y="191"/>
                    </a:lnTo>
                    <a:lnTo>
                      <a:pt x="2003" y="193"/>
                    </a:lnTo>
                    <a:lnTo>
                      <a:pt x="2006" y="191"/>
                    </a:lnTo>
                    <a:lnTo>
                      <a:pt x="2006" y="193"/>
                    </a:lnTo>
                    <a:lnTo>
                      <a:pt x="2008" y="193"/>
                    </a:lnTo>
                    <a:lnTo>
                      <a:pt x="2010" y="193"/>
                    </a:lnTo>
                    <a:lnTo>
                      <a:pt x="2012" y="193"/>
                    </a:lnTo>
                    <a:lnTo>
                      <a:pt x="2014" y="193"/>
                    </a:lnTo>
                    <a:lnTo>
                      <a:pt x="2014" y="195"/>
                    </a:lnTo>
                    <a:lnTo>
                      <a:pt x="2016" y="195"/>
                    </a:lnTo>
                    <a:lnTo>
                      <a:pt x="2018" y="195"/>
                    </a:lnTo>
                    <a:lnTo>
                      <a:pt x="2021" y="195"/>
                    </a:lnTo>
                    <a:lnTo>
                      <a:pt x="2023" y="193"/>
                    </a:lnTo>
                    <a:lnTo>
                      <a:pt x="2023" y="195"/>
                    </a:lnTo>
                    <a:lnTo>
                      <a:pt x="2025" y="197"/>
                    </a:lnTo>
                    <a:lnTo>
                      <a:pt x="2025" y="197"/>
                    </a:lnTo>
                    <a:lnTo>
                      <a:pt x="2027" y="199"/>
                    </a:lnTo>
                    <a:lnTo>
                      <a:pt x="2029" y="199"/>
                    </a:lnTo>
                    <a:lnTo>
                      <a:pt x="2031" y="199"/>
                    </a:lnTo>
                    <a:lnTo>
                      <a:pt x="2031" y="201"/>
                    </a:lnTo>
                    <a:lnTo>
                      <a:pt x="2034" y="201"/>
                    </a:lnTo>
                    <a:lnTo>
                      <a:pt x="2036" y="201"/>
                    </a:lnTo>
                    <a:lnTo>
                      <a:pt x="2038" y="201"/>
                    </a:lnTo>
                    <a:lnTo>
                      <a:pt x="2040" y="201"/>
                    </a:lnTo>
                    <a:lnTo>
                      <a:pt x="2040" y="203"/>
                    </a:lnTo>
                    <a:lnTo>
                      <a:pt x="2042" y="205"/>
                    </a:lnTo>
                    <a:lnTo>
                      <a:pt x="2044" y="205"/>
                    </a:lnTo>
                    <a:lnTo>
                      <a:pt x="2044" y="207"/>
                    </a:lnTo>
                    <a:lnTo>
                      <a:pt x="2044" y="207"/>
                    </a:lnTo>
                    <a:lnTo>
                      <a:pt x="2046" y="207"/>
                    </a:lnTo>
                    <a:lnTo>
                      <a:pt x="2049" y="207"/>
                    </a:lnTo>
                    <a:lnTo>
                      <a:pt x="2049" y="205"/>
                    </a:lnTo>
                    <a:lnTo>
                      <a:pt x="2051" y="205"/>
                    </a:lnTo>
                    <a:lnTo>
                      <a:pt x="2053" y="205"/>
                    </a:lnTo>
                    <a:lnTo>
                      <a:pt x="2053" y="205"/>
                    </a:lnTo>
                    <a:lnTo>
                      <a:pt x="2055" y="203"/>
                    </a:lnTo>
                    <a:lnTo>
                      <a:pt x="2057" y="205"/>
                    </a:lnTo>
                    <a:lnTo>
                      <a:pt x="2059" y="205"/>
                    </a:lnTo>
                    <a:lnTo>
                      <a:pt x="2061" y="205"/>
                    </a:lnTo>
                    <a:lnTo>
                      <a:pt x="2064" y="203"/>
                    </a:lnTo>
                    <a:lnTo>
                      <a:pt x="2064" y="205"/>
                    </a:lnTo>
                    <a:lnTo>
                      <a:pt x="2066" y="205"/>
                    </a:lnTo>
                    <a:lnTo>
                      <a:pt x="2068" y="207"/>
                    </a:lnTo>
                    <a:lnTo>
                      <a:pt x="2070" y="207"/>
                    </a:lnTo>
                    <a:lnTo>
                      <a:pt x="2070" y="207"/>
                    </a:lnTo>
                    <a:lnTo>
                      <a:pt x="2072" y="205"/>
                    </a:lnTo>
                    <a:lnTo>
                      <a:pt x="2072" y="205"/>
                    </a:lnTo>
                    <a:lnTo>
                      <a:pt x="2074" y="203"/>
                    </a:lnTo>
                    <a:lnTo>
                      <a:pt x="2076" y="201"/>
                    </a:lnTo>
                    <a:lnTo>
                      <a:pt x="2076" y="201"/>
                    </a:lnTo>
                    <a:lnTo>
                      <a:pt x="2079" y="199"/>
                    </a:lnTo>
                    <a:lnTo>
                      <a:pt x="2079" y="201"/>
                    </a:lnTo>
                    <a:lnTo>
                      <a:pt x="2081" y="199"/>
                    </a:lnTo>
                    <a:lnTo>
                      <a:pt x="2083" y="199"/>
                    </a:lnTo>
                    <a:lnTo>
                      <a:pt x="2085" y="199"/>
                    </a:lnTo>
                    <a:lnTo>
                      <a:pt x="2085" y="199"/>
                    </a:lnTo>
                    <a:lnTo>
                      <a:pt x="2085" y="197"/>
                    </a:lnTo>
                    <a:lnTo>
                      <a:pt x="2085" y="195"/>
                    </a:lnTo>
                    <a:lnTo>
                      <a:pt x="2087" y="195"/>
                    </a:lnTo>
                    <a:lnTo>
                      <a:pt x="2089" y="195"/>
                    </a:lnTo>
                    <a:lnTo>
                      <a:pt x="2092" y="195"/>
                    </a:lnTo>
                    <a:lnTo>
                      <a:pt x="2094" y="197"/>
                    </a:lnTo>
                    <a:lnTo>
                      <a:pt x="2094" y="197"/>
                    </a:lnTo>
                    <a:lnTo>
                      <a:pt x="2096" y="197"/>
                    </a:lnTo>
                    <a:lnTo>
                      <a:pt x="2098" y="199"/>
                    </a:lnTo>
                    <a:lnTo>
                      <a:pt x="2096" y="199"/>
                    </a:lnTo>
                    <a:lnTo>
                      <a:pt x="2098" y="201"/>
                    </a:lnTo>
                    <a:lnTo>
                      <a:pt x="2100" y="201"/>
                    </a:lnTo>
                    <a:lnTo>
                      <a:pt x="2100" y="203"/>
                    </a:lnTo>
                    <a:lnTo>
                      <a:pt x="2102" y="203"/>
                    </a:lnTo>
                    <a:lnTo>
                      <a:pt x="2104" y="203"/>
                    </a:lnTo>
                    <a:lnTo>
                      <a:pt x="2107" y="203"/>
                    </a:lnTo>
                    <a:lnTo>
                      <a:pt x="2109" y="203"/>
                    </a:lnTo>
                    <a:lnTo>
                      <a:pt x="2111" y="203"/>
                    </a:lnTo>
                    <a:lnTo>
                      <a:pt x="2113" y="201"/>
                    </a:lnTo>
                    <a:lnTo>
                      <a:pt x="2113" y="201"/>
                    </a:lnTo>
                    <a:lnTo>
                      <a:pt x="2115" y="203"/>
                    </a:lnTo>
                    <a:lnTo>
                      <a:pt x="2117" y="201"/>
                    </a:lnTo>
                    <a:lnTo>
                      <a:pt x="2119" y="201"/>
                    </a:lnTo>
                    <a:lnTo>
                      <a:pt x="2122" y="201"/>
                    </a:lnTo>
                    <a:lnTo>
                      <a:pt x="2124" y="199"/>
                    </a:lnTo>
                    <a:lnTo>
                      <a:pt x="2124" y="199"/>
                    </a:lnTo>
                    <a:lnTo>
                      <a:pt x="2126" y="199"/>
                    </a:lnTo>
                    <a:lnTo>
                      <a:pt x="2128" y="199"/>
                    </a:lnTo>
                    <a:lnTo>
                      <a:pt x="2128" y="201"/>
                    </a:lnTo>
                    <a:lnTo>
                      <a:pt x="2128" y="203"/>
                    </a:lnTo>
                    <a:lnTo>
                      <a:pt x="2128" y="203"/>
                    </a:lnTo>
                    <a:lnTo>
                      <a:pt x="2130" y="205"/>
                    </a:lnTo>
                    <a:lnTo>
                      <a:pt x="2132" y="205"/>
                    </a:lnTo>
                    <a:lnTo>
                      <a:pt x="2134" y="205"/>
                    </a:lnTo>
                    <a:lnTo>
                      <a:pt x="2137" y="205"/>
                    </a:lnTo>
                    <a:lnTo>
                      <a:pt x="2137" y="203"/>
                    </a:lnTo>
                    <a:lnTo>
                      <a:pt x="2139" y="203"/>
                    </a:lnTo>
                    <a:lnTo>
                      <a:pt x="2141" y="203"/>
                    </a:lnTo>
                    <a:lnTo>
                      <a:pt x="2143" y="203"/>
                    </a:lnTo>
                    <a:lnTo>
                      <a:pt x="2145" y="203"/>
                    </a:lnTo>
                    <a:lnTo>
                      <a:pt x="2145" y="205"/>
                    </a:lnTo>
                    <a:lnTo>
                      <a:pt x="2147" y="207"/>
                    </a:lnTo>
                    <a:lnTo>
                      <a:pt x="2147" y="207"/>
                    </a:lnTo>
                    <a:lnTo>
                      <a:pt x="2149" y="209"/>
                    </a:lnTo>
                    <a:lnTo>
                      <a:pt x="2149" y="209"/>
                    </a:lnTo>
                    <a:lnTo>
                      <a:pt x="2152" y="207"/>
                    </a:lnTo>
                    <a:lnTo>
                      <a:pt x="2154" y="205"/>
                    </a:lnTo>
                    <a:lnTo>
                      <a:pt x="2154" y="205"/>
                    </a:lnTo>
                    <a:lnTo>
                      <a:pt x="2156" y="205"/>
                    </a:lnTo>
                    <a:lnTo>
                      <a:pt x="2158" y="205"/>
                    </a:lnTo>
                    <a:lnTo>
                      <a:pt x="2160" y="205"/>
                    </a:lnTo>
                    <a:lnTo>
                      <a:pt x="2162" y="205"/>
                    </a:lnTo>
                    <a:lnTo>
                      <a:pt x="2165" y="207"/>
                    </a:lnTo>
                    <a:lnTo>
                      <a:pt x="2167" y="207"/>
                    </a:lnTo>
                    <a:lnTo>
                      <a:pt x="2167" y="207"/>
                    </a:lnTo>
                    <a:lnTo>
                      <a:pt x="2169" y="209"/>
                    </a:lnTo>
                    <a:lnTo>
                      <a:pt x="2171" y="209"/>
                    </a:lnTo>
                    <a:lnTo>
                      <a:pt x="2173" y="209"/>
                    </a:lnTo>
                    <a:lnTo>
                      <a:pt x="2175" y="211"/>
                    </a:lnTo>
                    <a:lnTo>
                      <a:pt x="2175" y="211"/>
                    </a:lnTo>
                    <a:lnTo>
                      <a:pt x="2177" y="211"/>
                    </a:lnTo>
                    <a:lnTo>
                      <a:pt x="2180" y="213"/>
                    </a:lnTo>
                    <a:lnTo>
                      <a:pt x="2182" y="213"/>
                    </a:lnTo>
                    <a:lnTo>
                      <a:pt x="2182" y="213"/>
                    </a:lnTo>
                    <a:lnTo>
                      <a:pt x="2184" y="213"/>
                    </a:lnTo>
                    <a:lnTo>
                      <a:pt x="2186" y="213"/>
                    </a:lnTo>
                    <a:lnTo>
                      <a:pt x="2188" y="213"/>
                    </a:lnTo>
                    <a:lnTo>
                      <a:pt x="2190" y="213"/>
                    </a:lnTo>
                    <a:lnTo>
                      <a:pt x="2192" y="213"/>
                    </a:lnTo>
                    <a:lnTo>
                      <a:pt x="2192" y="213"/>
                    </a:lnTo>
                    <a:lnTo>
                      <a:pt x="2192" y="215"/>
                    </a:lnTo>
                    <a:lnTo>
                      <a:pt x="2192" y="217"/>
                    </a:lnTo>
                    <a:lnTo>
                      <a:pt x="2192" y="219"/>
                    </a:lnTo>
                    <a:lnTo>
                      <a:pt x="2190" y="221"/>
                    </a:lnTo>
                    <a:lnTo>
                      <a:pt x="2190" y="221"/>
                    </a:lnTo>
                    <a:lnTo>
                      <a:pt x="2190" y="223"/>
                    </a:lnTo>
                    <a:lnTo>
                      <a:pt x="2190" y="225"/>
                    </a:lnTo>
                    <a:lnTo>
                      <a:pt x="2190" y="227"/>
                    </a:lnTo>
                    <a:lnTo>
                      <a:pt x="2190" y="227"/>
                    </a:lnTo>
                    <a:lnTo>
                      <a:pt x="2190" y="229"/>
                    </a:lnTo>
                    <a:lnTo>
                      <a:pt x="2190" y="231"/>
                    </a:lnTo>
                    <a:lnTo>
                      <a:pt x="2190" y="231"/>
                    </a:lnTo>
                    <a:lnTo>
                      <a:pt x="2188" y="233"/>
                    </a:lnTo>
                    <a:lnTo>
                      <a:pt x="2188" y="235"/>
                    </a:lnTo>
                    <a:lnTo>
                      <a:pt x="2186" y="237"/>
                    </a:lnTo>
                    <a:lnTo>
                      <a:pt x="2188" y="237"/>
                    </a:lnTo>
                    <a:lnTo>
                      <a:pt x="2188" y="239"/>
                    </a:lnTo>
                    <a:lnTo>
                      <a:pt x="2188" y="241"/>
                    </a:lnTo>
                    <a:lnTo>
                      <a:pt x="2188" y="243"/>
                    </a:lnTo>
                    <a:lnTo>
                      <a:pt x="2188" y="245"/>
                    </a:lnTo>
                    <a:lnTo>
                      <a:pt x="2186" y="247"/>
                    </a:lnTo>
                    <a:lnTo>
                      <a:pt x="2186" y="247"/>
                    </a:lnTo>
                    <a:lnTo>
                      <a:pt x="2184" y="249"/>
                    </a:lnTo>
                    <a:lnTo>
                      <a:pt x="2182" y="247"/>
                    </a:lnTo>
                    <a:lnTo>
                      <a:pt x="2180" y="247"/>
                    </a:lnTo>
                    <a:lnTo>
                      <a:pt x="2180" y="247"/>
                    </a:lnTo>
                    <a:lnTo>
                      <a:pt x="2177" y="247"/>
                    </a:lnTo>
                    <a:lnTo>
                      <a:pt x="2175" y="247"/>
                    </a:lnTo>
                    <a:lnTo>
                      <a:pt x="2175" y="245"/>
                    </a:lnTo>
                    <a:lnTo>
                      <a:pt x="2173" y="245"/>
                    </a:lnTo>
                    <a:lnTo>
                      <a:pt x="2171" y="247"/>
                    </a:lnTo>
                    <a:lnTo>
                      <a:pt x="2169" y="247"/>
                    </a:lnTo>
                    <a:lnTo>
                      <a:pt x="2167" y="247"/>
                    </a:lnTo>
                    <a:lnTo>
                      <a:pt x="2167" y="247"/>
                    </a:lnTo>
                    <a:lnTo>
                      <a:pt x="2165" y="249"/>
                    </a:lnTo>
                    <a:lnTo>
                      <a:pt x="2162" y="249"/>
                    </a:lnTo>
                    <a:lnTo>
                      <a:pt x="2162" y="249"/>
                    </a:lnTo>
                    <a:lnTo>
                      <a:pt x="2160" y="249"/>
                    </a:lnTo>
                    <a:lnTo>
                      <a:pt x="2158" y="249"/>
                    </a:lnTo>
                    <a:lnTo>
                      <a:pt x="2156" y="251"/>
                    </a:lnTo>
                    <a:lnTo>
                      <a:pt x="2156" y="251"/>
                    </a:lnTo>
                    <a:lnTo>
                      <a:pt x="2154" y="253"/>
                    </a:lnTo>
                    <a:lnTo>
                      <a:pt x="2154" y="253"/>
                    </a:lnTo>
                    <a:lnTo>
                      <a:pt x="2154" y="255"/>
                    </a:lnTo>
                    <a:lnTo>
                      <a:pt x="2154" y="257"/>
                    </a:lnTo>
                    <a:lnTo>
                      <a:pt x="2152" y="259"/>
                    </a:lnTo>
                    <a:lnTo>
                      <a:pt x="2154" y="261"/>
                    </a:lnTo>
                    <a:lnTo>
                      <a:pt x="2152" y="263"/>
                    </a:lnTo>
                    <a:lnTo>
                      <a:pt x="2152" y="263"/>
                    </a:lnTo>
                    <a:lnTo>
                      <a:pt x="2149" y="265"/>
                    </a:lnTo>
                    <a:lnTo>
                      <a:pt x="2149" y="267"/>
                    </a:lnTo>
                    <a:lnTo>
                      <a:pt x="2147" y="267"/>
                    </a:lnTo>
                    <a:lnTo>
                      <a:pt x="2147" y="269"/>
                    </a:lnTo>
                    <a:lnTo>
                      <a:pt x="2145" y="269"/>
                    </a:lnTo>
                    <a:lnTo>
                      <a:pt x="2143" y="269"/>
                    </a:lnTo>
                    <a:lnTo>
                      <a:pt x="2143" y="271"/>
                    </a:lnTo>
                    <a:lnTo>
                      <a:pt x="2141" y="273"/>
                    </a:lnTo>
                    <a:lnTo>
                      <a:pt x="2139" y="271"/>
                    </a:lnTo>
                    <a:lnTo>
                      <a:pt x="2137" y="271"/>
                    </a:lnTo>
                    <a:lnTo>
                      <a:pt x="2134" y="273"/>
                    </a:lnTo>
                    <a:lnTo>
                      <a:pt x="2134" y="275"/>
                    </a:lnTo>
                    <a:lnTo>
                      <a:pt x="2134" y="277"/>
                    </a:lnTo>
                    <a:lnTo>
                      <a:pt x="2132" y="277"/>
                    </a:lnTo>
                    <a:lnTo>
                      <a:pt x="2130" y="277"/>
                    </a:lnTo>
                    <a:lnTo>
                      <a:pt x="2128" y="279"/>
                    </a:lnTo>
                    <a:lnTo>
                      <a:pt x="2128" y="279"/>
                    </a:lnTo>
                    <a:lnTo>
                      <a:pt x="2126" y="279"/>
                    </a:lnTo>
                    <a:lnTo>
                      <a:pt x="2124" y="281"/>
                    </a:lnTo>
                    <a:lnTo>
                      <a:pt x="2124" y="283"/>
                    </a:lnTo>
                    <a:lnTo>
                      <a:pt x="2122" y="283"/>
                    </a:lnTo>
                    <a:lnTo>
                      <a:pt x="2119" y="283"/>
                    </a:lnTo>
                    <a:lnTo>
                      <a:pt x="2117" y="283"/>
                    </a:lnTo>
                    <a:lnTo>
                      <a:pt x="2115" y="283"/>
                    </a:lnTo>
                    <a:lnTo>
                      <a:pt x="2113" y="283"/>
                    </a:lnTo>
                    <a:lnTo>
                      <a:pt x="2113" y="285"/>
                    </a:lnTo>
                    <a:lnTo>
                      <a:pt x="2111" y="285"/>
                    </a:lnTo>
                    <a:lnTo>
                      <a:pt x="2111" y="287"/>
                    </a:lnTo>
                    <a:lnTo>
                      <a:pt x="2113" y="289"/>
                    </a:lnTo>
                    <a:lnTo>
                      <a:pt x="2113" y="291"/>
                    </a:lnTo>
                    <a:lnTo>
                      <a:pt x="2113" y="293"/>
                    </a:lnTo>
                    <a:lnTo>
                      <a:pt x="2115" y="293"/>
                    </a:lnTo>
                    <a:lnTo>
                      <a:pt x="2115" y="295"/>
                    </a:lnTo>
                    <a:lnTo>
                      <a:pt x="2115" y="297"/>
                    </a:lnTo>
                    <a:lnTo>
                      <a:pt x="2113" y="297"/>
                    </a:lnTo>
                    <a:lnTo>
                      <a:pt x="2113" y="299"/>
                    </a:lnTo>
                    <a:lnTo>
                      <a:pt x="2111" y="301"/>
                    </a:lnTo>
                    <a:lnTo>
                      <a:pt x="2109" y="301"/>
                    </a:lnTo>
                    <a:lnTo>
                      <a:pt x="2109" y="301"/>
                    </a:lnTo>
                    <a:lnTo>
                      <a:pt x="2107" y="303"/>
                    </a:lnTo>
                    <a:lnTo>
                      <a:pt x="2107" y="303"/>
                    </a:lnTo>
                    <a:lnTo>
                      <a:pt x="2107" y="305"/>
                    </a:lnTo>
                    <a:lnTo>
                      <a:pt x="2107" y="307"/>
                    </a:lnTo>
                    <a:lnTo>
                      <a:pt x="2104" y="307"/>
                    </a:lnTo>
                    <a:lnTo>
                      <a:pt x="2102" y="307"/>
                    </a:lnTo>
                    <a:lnTo>
                      <a:pt x="2102" y="309"/>
                    </a:lnTo>
                    <a:lnTo>
                      <a:pt x="2100" y="311"/>
                    </a:lnTo>
                    <a:lnTo>
                      <a:pt x="2098" y="311"/>
                    </a:lnTo>
                    <a:lnTo>
                      <a:pt x="2096" y="311"/>
                    </a:lnTo>
                    <a:lnTo>
                      <a:pt x="2094" y="311"/>
                    </a:lnTo>
                    <a:lnTo>
                      <a:pt x="2094" y="311"/>
                    </a:lnTo>
                    <a:lnTo>
                      <a:pt x="2094" y="313"/>
                    </a:lnTo>
                    <a:lnTo>
                      <a:pt x="2096" y="315"/>
                    </a:lnTo>
                    <a:lnTo>
                      <a:pt x="2098" y="315"/>
                    </a:lnTo>
                    <a:lnTo>
                      <a:pt x="2098" y="317"/>
                    </a:lnTo>
                    <a:lnTo>
                      <a:pt x="2098" y="319"/>
                    </a:lnTo>
                    <a:lnTo>
                      <a:pt x="2100" y="319"/>
                    </a:lnTo>
                    <a:lnTo>
                      <a:pt x="2100" y="321"/>
                    </a:lnTo>
                    <a:lnTo>
                      <a:pt x="2100" y="323"/>
                    </a:lnTo>
                    <a:lnTo>
                      <a:pt x="2100" y="325"/>
                    </a:lnTo>
                    <a:lnTo>
                      <a:pt x="2102" y="327"/>
                    </a:lnTo>
                    <a:lnTo>
                      <a:pt x="2102" y="329"/>
                    </a:lnTo>
                    <a:lnTo>
                      <a:pt x="2102" y="329"/>
                    </a:lnTo>
                    <a:lnTo>
                      <a:pt x="2104" y="331"/>
                    </a:lnTo>
                    <a:lnTo>
                      <a:pt x="2104" y="333"/>
                    </a:lnTo>
                    <a:lnTo>
                      <a:pt x="2107" y="335"/>
                    </a:lnTo>
                    <a:lnTo>
                      <a:pt x="2107" y="335"/>
                    </a:lnTo>
                    <a:lnTo>
                      <a:pt x="2109" y="337"/>
                    </a:lnTo>
                    <a:lnTo>
                      <a:pt x="2109" y="337"/>
                    </a:lnTo>
                    <a:lnTo>
                      <a:pt x="2109" y="339"/>
                    </a:lnTo>
                    <a:lnTo>
                      <a:pt x="2107" y="339"/>
                    </a:lnTo>
                    <a:lnTo>
                      <a:pt x="2107" y="341"/>
                    </a:lnTo>
                    <a:lnTo>
                      <a:pt x="2109" y="341"/>
                    </a:lnTo>
                    <a:lnTo>
                      <a:pt x="2109" y="343"/>
                    </a:lnTo>
                    <a:lnTo>
                      <a:pt x="2107" y="345"/>
                    </a:lnTo>
                    <a:lnTo>
                      <a:pt x="2107" y="345"/>
                    </a:lnTo>
                    <a:lnTo>
                      <a:pt x="2109" y="347"/>
                    </a:lnTo>
                    <a:lnTo>
                      <a:pt x="2111" y="347"/>
                    </a:lnTo>
                    <a:lnTo>
                      <a:pt x="2111" y="347"/>
                    </a:lnTo>
                    <a:lnTo>
                      <a:pt x="2113" y="347"/>
                    </a:lnTo>
                    <a:lnTo>
                      <a:pt x="2115" y="345"/>
                    </a:lnTo>
                    <a:lnTo>
                      <a:pt x="2117" y="345"/>
                    </a:lnTo>
                    <a:lnTo>
                      <a:pt x="2117" y="345"/>
                    </a:lnTo>
                    <a:lnTo>
                      <a:pt x="2117" y="343"/>
                    </a:lnTo>
                    <a:lnTo>
                      <a:pt x="2117" y="341"/>
                    </a:lnTo>
                    <a:lnTo>
                      <a:pt x="2117" y="339"/>
                    </a:lnTo>
                    <a:lnTo>
                      <a:pt x="2119" y="339"/>
                    </a:lnTo>
                    <a:lnTo>
                      <a:pt x="2122" y="339"/>
                    </a:lnTo>
                    <a:lnTo>
                      <a:pt x="2124" y="341"/>
                    </a:lnTo>
                    <a:lnTo>
                      <a:pt x="2126" y="339"/>
                    </a:lnTo>
                    <a:lnTo>
                      <a:pt x="2126" y="339"/>
                    </a:lnTo>
                    <a:lnTo>
                      <a:pt x="2128" y="339"/>
                    </a:lnTo>
                    <a:lnTo>
                      <a:pt x="2130" y="341"/>
                    </a:lnTo>
                    <a:lnTo>
                      <a:pt x="2132" y="341"/>
                    </a:lnTo>
                    <a:lnTo>
                      <a:pt x="2132" y="341"/>
                    </a:lnTo>
                    <a:lnTo>
                      <a:pt x="2134" y="343"/>
                    </a:lnTo>
                    <a:lnTo>
                      <a:pt x="2137" y="343"/>
                    </a:lnTo>
                    <a:lnTo>
                      <a:pt x="2139" y="343"/>
                    </a:lnTo>
                    <a:lnTo>
                      <a:pt x="2141" y="343"/>
                    </a:lnTo>
                    <a:lnTo>
                      <a:pt x="2141" y="341"/>
                    </a:lnTo>
                    <a:lnTo>
                      <a:pt x="2143" y="341"/>
                    </a:lnTo>
                    <a:lnTo>
                      <a:pt x="2143" y="343"/>
                    </a:lnTo>
                    <a:lnTo>
                      <a:pt x="2145" y="343"/>
                    </a:lnTo>
                    <a:lnTo>
                      <a:pt x="2147" y="343"/>
                    </a:lnTo>
                    <a:lnTo>
                      <a:pt x="2149" y="345"/>
                    </a:lnTo>
                    <a:lnTo>
                      <a:pt x="2149" y="345"/>
                    </a:lnTo>
                    <a:lnTo>
                      <a:pt x="2152" y="345"/>
                    </a:lnTo>
                    <a:lnTo>
                      <a:pt x="2154" y="347"/>
                    </a:lnTo>
                    <a:lnTo>
                      <a:pt x="2154" y="349"/>
                    </a:lnTo>
                    <a:lnTo>
                      <a:pt x="2156" y="349"/>
                    </a:lnTo>
                    <a:lnTo>
                      <a:pt x="2154" y="351"/>
                    </a:lnTo>
                    <a:lnTo>
                      <a:pt x="2154" y="353"/>
                    </a:lnTo>
                    <a:lnTo>
                      <a:pt x="2156" y="355"/>
                    </a:lnTo>
                    <a:lnTo>
                      <a:pt x="2158" y="355"/>
                    </a:lnTo>
                    <a:lnTo>
                      <a:pt x="2158" y="355"/>
                    </a:lnTo>
                    <a:lnTo>
                      <a:pt x="2160" y="353"/>
                    </a:lnTo>
                    <a:lnTo>
                      <a:pt x="2162" y="353"/>
                    </a:lnTo>
                    <a:lnTo>
                      <a:pt x="2162" y="353"/>
                    </a:lnTo>
                    <a:lnTo>
                      <a:pt x="2162" y="353"/>
                    </a:lnTo>
                    <a:lnTo>
                      <a:pt x="2165" y="353"/>
                    </a:lnTo>
                    <a:lnTo>
                      <a:pt x="2167" y="353"/>
                    </a:lnTo>
                    <a:lnTo>
                      <a:pt x="2169" y="353"/>
                    </a:lnTo>
                    <a:lnTo>
                      <a:pt x="2171" y="353"/>
                    </a:lnTo>
                    <a:lnTo>
                      <a:pt x="2173" y="353"/>
                    </a:lnTo>
                    <a:lnTo>
                      <a:pt x="2175" y="351"/>
                    </a:lnTo>
                    <a:lnTo>
                      <a:pt x="2175" y="351"/>
                    </a:lnTo>
                    <a:lnTo>
                      <a:pt x="2177" y="351"/>
                    </a:lnTo>
                    <a:lnTo>
                      <a:pt x="2180" y="351"/>
                    </a:lnTo>
                    <a:lnTo>
                      <a:pt x="2180" y="353"/>
                    </a:lnTo>
                    <a:lnTo>
                      <a:pt x="2182" y="353"/>
                    </a:lnTo>
                    <a:lnTo>
                      <a:pt x="2184" y="355"/>
                    </a:lnTo>
                    <a:lnTo>
                      <a:pt x="2186" y="355"/>
                    </a:lnTo>
                    <a:lnTo>
                      <a:pt x="2186" y="357"/>
                    </a:lnTo>
                    <a:lnTo>
                      <a:pt x="2186" y="359"/>
                    </a:lnTo>
                    <a:lnTo>
                      <a:pt x="2186" y="361"/>
                    </a:lnTo>
                    <a:lnTo>
                      <a:pt x="2184" y="361"/>
                    </a:lnTo>
                    <a:lnTo>
                      <a:pt x="2184" y="363"/>
                    </a:lnTo>
                    <a:lnTo>
                      <a:pt x="2184" y="365"/>
                    </a:lnTo>
                    <a:lnTo>
                      <a:pt x="2184" y="367"/>
                    </a:lnTo>
                    <a:lnTo>
                      <a:pt x="2182" y="369"/>
                    </a:lnTo>
                    <a:lnTo>
                      <a:pt x="2182" y="371"/>
                    </a:lnTo>
                    <a:lnTo>
                      <a:pt x="2182" y="373"/>
                    </a:lnTo>
                    <a:lnTo>
                      <a:pt x="2180" y="373"/>
                    </a:lnTo>
                    <a:lnTo>
                      <a:pt x="2177" y="375"/>
                    </a:lnTo>
                    <a:lnTo>
                      <a:pt x="2177" y="375"/>
                    </a:lnTo>
                    <a:lnTo>
                      <a:pt x="2175" y="377"/>
                    </a:lnTo>
                    <a:lnTo>
                      <a:pt x="2175" y="379"/>
                    </a:lnTo>
                    <a:lnTo>
                      <a:pt x="2173" y="379"/>
                    </a:lnTo>
                    <a:lnTo>
                      <a:pt x="2173" y="381"/>
                    </a:lnTo>
                    <a:lnTo>
                      <a:pt x="2171" y="383"/>
                    </a:lnTo>
                    <a:lnTo>
                      <a:pt x="2169" y="383"/>
                    </a:lnTo>
                    <a:lnTo>
                      <a:pt x="2169" y="383"/>
                    </a:lnTo>
                    <a:lnTo>
                      <a:pt x="2167" y="385"/>
                    </a:lnTo>
                    <a:lnTo>
                      <a:pt x="2167" y="387"/>
                    </a:lnTo>
                    <a:lnTo>
                      <a:pt x="2165" y="389"/>
                    </a:lnTo>
                    <a:lnTo>
                      <a:pt x="2165" y="389"/>
                    </a:lnTo>
                    <a:lnTo>
                      <a:pt x="2162" y="389"/>
                    </a:lnTo>
                    <a:lnTo>
                      <a:pt x="2162" y="391"/>
                    </a:lnTo>
                    <a:lnTo>
                      <a:pt x="2160" y="393"/>
                    </a:lnTo>
                    <a:lnTo>
                      <a:pt x="2160" y="395"/>
                    </a:lnTo>
                    <a:lnTo>
                      <a:pt x="2158" y="395"/>
                    </a:lnTo>
                    <a:lnTo>
                      <a:pt x="2156" y="395"/>
                    </a:lnTo>
                    <a:lnTo>
                      <a:pt x="2156" y="397"/>
                    </a:lnTo>
                    <a:lnTo>
                      <a:pt x="2154" y="397"/>
                    </a:lnTo>
                    <a:lnTo>
                      <a:pt x="2152" y="397"/>
                    </a:lnTo>
                    <a:lnTo>
                      <a:pt x="2152" y="399"/>
                    </a:lnTo>
                    <a:lnTo>
                      <a:pt x="2149" y="399"/>
                    </a:lnTo>
                    <a:lnTo>
                      <a:pt x="2149" y="401"/>
                    </a:lnTo>
                    <a:lnTo>
                      <a:pt x="2147" y="403"/>
                    </a:lnTo>
                    <a:lnTo>
                      <a:pt x="2147" y="403"/>
                    </a:lnTo>
                    <a:lnTo>
                      <a:pt x="2147" y="405"/>
                    </a:lnTo>
                    <a:lnTo>
                      <a:pt x="2145" y="405"/>
                    </a:lnTo>
                    <a:lnTo>
                      <a:pt x="2143" y="405"/>
                    </a:lnTo>
                    <a:lnTo>
                      <a:pt x="2141" y="407"/>
                    </a:lnTo>
                    <a:lnTo>
                      <a:pt x="2141" y="407"/>
                    </a:lnTo>
                    <a:lnTo>
                      <a:pt x="2139" y="407"/>
                    </a:lnTo>
                    <a:lnTo>
                      <a:pt x="2137" y="407"/>
                    </a:lnTo>
                    <a:lnTo>
                      <a:pt x="2137" y="409"/>
                    </a:lnTo>
                    <a:lnTo>
                      <a:pt x="2137" y="411"/>
                    </a:lnTo>
                    <a:lnTo>
                      <a:pt x="2139" y="413"/>
                    </a:lnTo>
                    <a:lnTo>
                      <a:pt x="2141" y="413"/>
                    </a:lnTo>
                    <a:lnTo>
                      <a:pt x="2141" y="413"/>
                    </a:lnTo>
                    <a:lnTo>
                      <a:pt x="2141" y="415"/>
                    </a:lnTo>
                    <a:lnTo>
                      <a:pt x="2141" y="417"/>
                    </a:lnTo>
                    <a:lnTo>
                      <a:pt x="2141" y="419"/>
                    </a:lnTo>
                    <a:lnTo>
                      <a:pt x="2141" y="421"/>
                    </a:lnTo>
                    <a:lnTo>
                      <a:pt x="2139" y="423"/>
                    </a:lnTo>
                    <a:lnTo>
                      <a:pt x="2139" y="423"/>
                    </a:lnTo>
                    <a:lnTo>
                      <a:pt x="2139" y="425"/>
                    </a:lnTo>
                    <a:lnTo>
                      <a:pt x="2137" y="427"/>
                    </a:lnTo>
                    <a:lnTo>
                      <a:pt x="2134" y="427"/>
                    </a:lnTo>
                    <a:lnTo>
                      <a:pt x="2132" y="427"/>
                    </a:lnTo>
                    <a:lnTo>
                      <a:pt x="2132" y="429"/>
                    </a:lnTo>
                    <a:lnTo>
                      <a:pt x="2132" y="431"/>
                    </a:lnTo>
                    <a:lnTo>
                      <a:pt x="2134" y="431"/>
                    </a:lnTo>
                    <a:lnTo>
                      <a:pt x="2134" y="433"/>
                    </a:lnTo>
                    <a:lnTo>
                      <a:pt x="2137" y="435"/>
                    </a:lnTo>
                    <a:lnTo>
                      <a:pt x="2137" y="437"/>
                    </a:lnTo>
                    <a:lnTo>
                      <a:pt x="2139" y="437"/>
                    </a:lnTo>
                    <a:lnTo>
                      <a:pt x="2139" y="439"/>
                    </a:lnTo>
                    <a:lnTo>
                      <a:pt x="2141" y="441"/>
                    </a:lnTo>
                    <a:lnTo>
                      <a:pt x="2143" y="441"/>
                    </a:lnTo>
                    <a:lnTo>
                      <a:pt x="2145" y="441"/>
                    </a:lnTo>
                    <a:lnTo>
                      <a:pt x="2145" y="441"/>
                    </a:lnTo>
                    <a:lnTo>
                      <a:pt x="2147" y="443"/>
                    </a:lnTo>
                    <a:lnTo>
                      <a:pt x="2147" y="443"/>
                    </a:lnTo>
                    <a:lnTo>
                      <a:pt x="2149" y="445"/>
                    </a:lnTo>
                    <a:lnTo>
                      <a:pt x="2149" y="445"/>
                    </a:lnTo>
                    <a:lnTo>
                      <a:pt x="2152" y="445"/>
                    </a:lnTo>
                    <a:lnTo>
                      <a:pt x="2154" y="445"/>
                    </a:lnTo>
                    <a:lnTo>
                      <a:pt x="2154" y="445"/>
                    </a:lnTo>
                    <a:lnTo>
                      <a:pt x="2156" y="443"/>
                    </a:lnTo>
                    <a:lnTo>
                      <a:pt x="2158" y="445"/>
                    </a:lnTo>
                    <a:lnTo>
                      <a:pt x="2160" y="445"/>
                    </a:lnTo>
                    <a:lnTo>
                      <a:pt x="2162" y="443"/>
                    </a:lnTo>
                    <a:lnTo>
                      <a:pt x="2162" y="441"/>
                    </a:lnTo>
                    <a:lnTo>
                      <a:pt x="2165" y="441"/>
                    </a:lnTo>
                    <a:lnTo>
                      <a:pt x="2165" y="439"/>
                    </a:lnTo>
                    <a:lnTo>
                      <a:pt x="2165" y="437"/>
                    </a:lnTo>
                    <a:lnTo>
                      <a:pt x="2167" y="437"/>
                    </a:lnTo>
                    <a:lnTo>
                      <a:pt x="2167" y="435"/>
                    </a:lnTo>
                    <a:lnTo>
                      <a:pt x="2169" y="435"/>
                    </a:lnTo>
                    <a:lnTo>
                      <a:pt x="2171" y="435"/>
                    </a:lnTo>
                    <a:lnTo>
                      <a:pt x="2173" y="437"/>
                    </a:lnTo>
                    <a:lnTo>
                      <a:pt x="2175" y="437"/>
                    </a:lnTo>
                    <a:lnTo>
                      <a:pt x="2175" y="437"/>
                    </a:lnTo>
                    <a:lnTo>
                      <a:pt x="2177" y="437"/>
                    </a:lnTo>
                    <a:lnTo>
                      <a:pt x="2180" y="435"/>
                    </a:lnTo>
                    <a:lnTo>
                      <a:pt x="2182" y="435"/>
                    </a:lnTo>
                    <a:lnTo>
                      <a:pt x="2182" y="435"/>
                    </a:lnTo>
                    <a:lnTo>
                      <a:pt x="2184" y="437"/>
                    </a:lnTo>
                    <a:lnTo>
                      <a:pt x="2184" y="437"/>
                    </a:lnTo>
                    <a:lnTo>
                      <a:pt x="2184" y="439"/>
                    </a:lnTo>
                    <a:lnTo>
                      <a:pt x="2184" y="441"/>
                    </a:lnTo>
                    <a:lnTo>
                      <a:pt x="2184" y="443"/>
                    </a:lnTo>
                    <a:lnTo>
                      <a:pt x="2184" y="445"/>
                    </a:lnTo>
                    <a:lnTo>
                      <a:pt x="2182" y="447"/>
                    </a:lnTo>
                    <a:lnTo>
                      <a:pt x="2182" y="449"/>
                    </a:lnTo>
                    <a:lnTo>
                      <a:pt x="2182" y="449"/>
                    </a:lnTo>
                    <a:lnTo>
                      <a:pt x="2182" y="451"/>
                    </a:lnTo>
                    <a:lnTo>
                      <a:pt x="2182" y="453"/>
                    </a:lnTo>
                    <a:lnTo>
                      <a:pt x="2184" y="455"/>
                    </a:lnTo>
                    <a:lnTo>
                      <a:pt x="2184" y="457"/>
                    </a:lnTo>
                    <a:lnTo>
                      <a:pt x="2182" y="459"/>
                    </a:lnTo>
                    <a:lnTo>
                      <a:pt x="2182" y="461"/>
                    </a:lnTo>
                    <a:lnTo>
                      <a:pt x="2180" y="461"/>
                    </a:lnTo>
                    <a:lnTo>
                      <a:pt x="2180" y="463"/>
                    </a:lnTo>
                    <a:lnTo>
                      <a:pt x="2180" y="465"/>
                    </a:lnTo>
                    <a:lnTo>
                      <a:pt x="2177" y="465"/>
                    </a:lnTo>
                    <a:lnTo>
                      <a:pt x="2177" y="467"/>
                    </a:lnTo>
                    <a:lnTo>
                      <a:pt x="2177" y="469"/>
                    </a:lnTo>
                    <a:lnTo>
                      <a:pt x="2177" y="471"/>
                    </a:lnTo>
                    <a:lnTo>
                      <a:pt x="2175" y="473"/>
                    </a:lnTo>
                    <a:lnTo>
                      <a:pt x="2173" y="473"/>
                    </a:lnTo>
                    <a:lnTo>
                      <a:pt x="2173" y="475"/>
                    </a:lnTo>
                    <a:lnTo>
                      <a:pt x="2171" y="475"/>
                    </a:lnTo>
                    <a:lnTo>
                      <a:pt x="2173" y="477"/>
                    </a:lnTo>
                    <a:lnTo>
                      <a:pt x="2171" y="477"/>
                    </a:lnTo>
                    <a:lnTo>
                      <a:pt x="2171" y="479"/>
                    </a:lnTo>
                    <a:lnTo>
                      <a:pt x="2171" y="481"/>
                    </a:lnTo>
                    <a:lnTo>
                      <a:pt x="2171" y="483"/>
                    </a:lnTo>
                    <a:lnTo>
                      <a:pt x="2171" y="483"/>
                    </a:lnTo>
                    <a:lnTo>
                      <a:pt x="2169" y="485"/>
                    </a:lnTo>
                    <a:lnTo>
                      <a:pt x="2169" y="487"/>
                    </a:lnTo>
                    <a:lnTo>
                      <a:pt x="2169" y="489"/>
                    </a:lnTo>
                    <a:lnTo>
                      <a:pt x="2169" y="491"/>
                    </a:lnTo>
                    <a:lnTo>
                      <a:pt x="2167" y="491"/>
                    </a:lnTo>
                    <a:lnTo>
                      <a:pt x="2167" y="489"/>
                    </a:lnTo>
                    <a:lnTo>
                      <a:pt x="2167" y="491"/>
                    </a:lnTo>
                    <a:lnTo>
                      <a:pt x="2167" y="493"/>
                    </a:lnTo>
                    <a:lnTo>
                      <a:pt x="2167" y="495"/>
                    </a:lnTo>
                    <a:lnTo>
                      <a:pt x="2167" y="497"/>
                    </a:lnTo>
                    <a:lnTo>
                      <a:pt x="2169" y="497"/>
                    </a:lnTo>
                    <a:lnTo>
                      <a:pt x="2171" y="499"/>
                    </a:lnTo>
                    <a:lnTo>
                      <a:pt x="2171" y="501"/>
                    </a:lnTo>
                    <a:lnTo>
                      <a:pt x="2171" y="503"/>
                    </a:lnTo>
                    <a:lnTo>
                      <a:pt x="2173" y="505"/>
                    </a:lnTo>
                    <a:lnTo>
                      <a:pt x="2173" y="505"/>
                    </a:lnTo>
                    <a:lnTo>
                      <a:pt x="2173" y="507"/>
                    </a:lnTo>
                    <a:lnTo>
                      <a:pt x="2173" y="509"/>
                    </a:lnTo>
                    <a:lnTo>
                      <a:pt x="2175" y="511"/>
                    </a:lnTo>
                    <a:lnTo>
                      <a:pt x="2177" y="511"/>
                    </a:lnTo>
                    <a:lnTo>
                      <a:pt x="2177" y="513"/>
                    </a:lnTo>
                    <a:lnTo>
                      <a:pt x="2180" y="513"/>
                    </a:lnTo>
                    <a:lnTo>
                      <a:pt x="2182" y="513"/>
                    </a:lnTo>
                    <a:lnTo>
                      <a:pt x="2184" y="515"/>
                    </a:lnTo>
                    <a:lnTo>
                      <a:pt x="2184" y="515"/>
                    </a:lnTo>
                    <a:lnTo>
                      <a:pt x="2186" y="513"/>
                    </a:lnTo>
                    <a:lnTo>
                      <a:pt x="2188" y="513"/>
                    </a:lnTo>
                    <a:lnTo>
                      <a:pt x="2188" y="513"/>
                    </a:lnTo>
                    <a:lnTo>
                      <a:pt x="2190" y="513"/>
                    </a:lnTo>
                    <a:lnTo>
                      <a:pt x="2192" y="513"/>
                    </a:lnTo>
                    <a:lnTo>
                      <a:pt x="2195" y="513"/>
                    </a:lnTo>
                    <a:lnTo>
                      <a:pt x="2197" y="513"/>
                    </a:lnTo>
                    <a:lnTo>
                      <a:pt x="2197" y="513"/>
                    </a:lnTo>
                    <a:lnTo>
                      <a:pt x="2199" y="515"/>
                    </a:lnTo>
                    <a:lnTo>
                      <a:pt x="2199" y="515"/>
                    </a:lnTo>
                    <a:lnTo>
                      <a:pt x="2201" y="515"/>
                    </a:lnTo>
                    <a:lnTo>
                      <a:pt x="2203" y="517"/>
                    </a:lnTo>
                    <a:lnTo>
                      <a:pt x="2203" y="517"/>
                    </a:lnTo>
                    <a:lnTo>
                      <a:pt x="2205" y="519"/>
                    </a:lnTo>
                    <a:lnTo>
                      <a:pt x="2207" y="519"/>
                    </a:lnTo>
                    <a:lnTo>
                      <a:pt x="2207" y="521"/>
                    </a:lnTo>
                    <a:lnTo>
                      <a:pt x="2210" y="523"/>
                    </a:lnTo>
                    <a:lnTo>
                      <a:pt x="2212" y="523"/>
                    </a:lnTo>
                    <a:lnTo>
                      <a:pt x="2214" y="523"/>
                    </a:lnTo>
                    <a:lnTo>
                      <a:pt x="2216" y="525"/>
                    </a:lnTo>
                    <a:lnTo>
                      <a:pt x="2218" y="525"/>
                    </a:lnTo>
                    <a:lnTo>
                      <a:pt x="2218" y="527"/>
                    </a:lnTo>
                    <a:lnTo>
                      <a:pt x="2218" y="527"/>
                    </a:lnTo>
                    <a:lnTo>
                      <a:pt x="2220" y="527"/>
                    </a:lnTo>
                    <a:lnTo>
                      <a:pt x="2220" y="528"/>
                    </a:lnTo>
                    <a:lnTo>
                      <a:pt x="2223" y="528"/>
                    </a:lnTo>
                    <a:lnTo>
                      <a:pt x="2225" y="528"/>
                    </a:lnTo>
                    <a:lnTo>
                      <a:pt x="2227" y="528"/>
                    </a:lnTo>
                    <a:lnTo>
                      <a:pt x="2229" y="530"/>
                    </a:lnTo>
                    <a:lnTo>
                      <a:pt x="2229" y="530"/>
                    </a:lnTo>
                    <a:lnTo>
                      <a:pt x="2231" y="530"/>
                    </a:lnTo>
                    <a:lnTo>
                      <a:pt x="2233" y="530"/>
                    </a:lnTo>
                    <a:lnTo>
                      <a:pt x="2235" y="532"/>
                    </a:lnTo>
                    <a:lnTo>
                      <a:pt x="2238" y="532"/>
                    </a:lnTo>
                    <a:lnTo>
                      <a:pt x="2240" y="534"/>
                    </a:lnTo>
                    <a:lnTo>
                      <a:pt x="2240" y="534"/>
                    </a:lnTo>
                    <a:lnTo>
                      <a:pt x="2240" y="536"/>
                    </a:lnTo>
                    <a:lnTo>
                      <a:pt x="2242" y="538"/>
                    </a:lnTo>
                    <a:lnTo>
                      <a:pt x="2242" y="540"/>
                    </a:lnTo>
                    <a:lnTo>
                      <a:pt x="2244" y="542"/>
                    </a:lnTo>
                    <a:lnTo>
                      <a:pt x="2246" y="542"/>
                    </a:lnTo>
                    <a:lnTo>
                      <a:pt x="2248" y="544"/>
                    </a:lnTo>
                    <a:lnTo>
                      <a:pt x="2248" y="544"/>
                    </a:lnTo>
                    <a:lnTo>
                      <a:pt x="2250" y="546"/>
                    </a:lnTo>
                    <a:lnTo>
                      <a:pt x="2250" y="548"/>
                    </a:lnTo>
                    <a:lnTo>
                      <a:pt x="2250" y="550"/>
                    </a:lnTo>
                    <a:lnTo>
                      <a:pt x="2250" y="552"/>
                    </a:lnTo>
                    <a:lnTo>
                      <a:pt x="2250" y="552"/>
                    </a:lnTo>
                    <a:lnTo>
                      <a:pt x="2250" y="554"/>
                    </a:lnTo>
                    <a:lnTo>
                      <a:pt x="2253" y="556"/>
                    </a:lnTo>
                    <a:lnTo>
                      <a:pt x="2255" y="556"/>
                    </a:lnTo>
                    <a:lnTo>
                      <a:pt x="2255" y="558"/>
                    </a:lnTo>
                    <a:lnTo>
                      <a:pt x="2257" y="560"/>
                    </a:lnTo>
                    <a:lnTo>
                      <a:pt x="2257" y="562"/>
                    </a:lnTo>
                    <a:lnTo>
                      <a:pt x="2259" y="562"/>
                    </a:lnTo>
                    <a:lnTo>
                      <a:pt x="2259" y="564"/>
                    </a:lnTo>
                    <a:lnTo>
                      <a:pt x="2261" y="566"/>
                    </a:lnTo>
                    <a:lnTo>
                      <a:pt x="2263" y="566"/>
                    </a:lnTo>
                    <a:lnTo>
                      <a:pt x="2265" y="568"/>
                    </a:lnTo>
                    <a:lnTo>
                      <a:pt x="2265" y="568"/>
                    </a:lnTo>
                    <a:lnTo>
                      <a:pt x="2268" y="570"/>
                    </a:lnTo>
                    <a:lnTo>
                      <a:pt x="2270" y="570"/>
                    </a:lnTo>
                    <a:lnTo>
                      <a:pt x="2272" y="572"/>
                    </a:lnTo>
                    <a:lnTo>
                      <a:pt x="2274" y="572"/>
                    </a:lnTo>
                    <a:lnTo>
                      <a:pt x="2274" y="572"/>
                    </a:lnTo>
                    <a:lnTo>
                      <a:pt x="2276" y="574"/>
                    </a:lnTo>
                    <a:lnTo>
                      <a:pt x="2278" y="576"/>
                    </a:lnTo>
                    <a:lnTo>
                      <a:pt x="2278" y="576"/>
                    </a:lnTo>
                    <a:lnTo>
                      <a:pt x="2278" y="578"/>
                    </a:lnTo>
                    <a:lnTo>
                      <a:pt x="2276" y="578"/>
                    </a:lnTo>
                    <a:lnTo>
                      <a:pt x="2274" y="580"/>
                    </a:lnTo>
                    <a:lnTo>
                      <a:pt x="2274" y="582"/>
                    </a:lnTo>
                    <a:lnTo>
                      <a:pt x="2272" y="582"/>
                    </a:lnTo>
                    <a:lnTo>
                      <a:pt x="2270" y="584"/>
                    </a:lnTo>
                    <a:lnTo>
                      <a:pt x="2268" y="584"/>
                    </a:lnTo>
                    <a:lnTo>
                      <a:pt x="2268" y="586"/>
                    </a:lnTo>
                    <a:lnTo>
                      <a:pt x="2265" y="586"/>
                    </a:lnTo>
                    <a:lnTo>
                      <a:pt x="2263" y="588"/>
                    </a:lnTo>
                    <a:lnTo>
                      <a:pt x="2263" y="590"/>
                    </a:lnTo>
                    <a:lnTo>
                      <a:pt x="2263" y="592"/>
                    </a:lnTo>
                    <a:lnTo>
                      <a:pt x="2263" y="592"/>
                    </a:lnTo>
                    <a:lnTo>
                      <a:pt x="2261" y="594"/>
                    </a:lnTo>
                    <a:lnTo>
                      <a:pt x="2259" y="594"/>
                    </a:lnTo>
                    <a:lnTo>
                      <a:pt x="2259" y="596"/>
                    </a:lnTo>
                    <a:lnTo>
                      <a:pt x="2259" y="598"/>
                    </a:lnTo>
                    <a:lnTo>
                      <a:pt x="2257" y="598"/>
                    </a:lnTo>
                    <a:lnTo>
                      <a:pt x="2255" y="598"/>
                    </a:lnTo>
                    <a:lnTo>
                      <a:pt x="2253" y="598"/>
                    </a:lnTo>
                    <a:lnTo>
                      <a:pt x="2250" y="598"/>
                    </a:lnTo>
                    <a:lnTo>
                      <a:pt x="2246" y="600"/>
                    </a:lnTo>
                    <a:lnTo>
                      <a:pt x="2244" y="600"/>
                    </a:lnTo>
                    <a:lnTo>
                      <a:pt x="2244" y="598"/>
                    </a:lnTo>
                    <a:lnTo>
                      <a:pt x="2242" y="598"/>
                    </a:lnTo>
                    <a:lnTo>
                      <a:pt x="2240" y="598"/>
                    </a:lnTo>
                    <a:lnTo>
                      <a:pt x="2238" y="598"/>
                    </a:lnTo>
                    <a:lnTo>
                      <a:pt x="2235" y="598"/>
                    </a:lnTo>
                    <a:lnTo>
                      <a:pt x="2233" y="596"/>
                    </a:lnTo>
                    <a:lnTo>
                      <a:pt x="2231" y="596"/>
                    </a:lnTo>
                    <a:lnTo>
                      <a:pt x="2229" y="596"/>
                    </a:lnTo>
                    <a:lnTo>
                      <a:pt x="2229" y="594"/>
                    </a:lnTo>
                    <a:lnTo>
                      <a:pt x="2227" y="594"/>
                    </a:lnTo>
                    <a:lnTo>
                      <a:pt x="2225" y="594"/>
                    </a:lnTo>
                    <a:lnTo>
                      <a:pt x="2223" y="594"/>
                    </a:lnTo>
                    <a:lnTo>
                      <a:pt x="2220" y="594"/>
                    </a:lnTo>
                    <a:lnTo>
                      <a:pt x="2218" y="596"/>
                    </a:lnTo>
                    <a:lnTo>
                      <a:pt x="2218" y="594"/>
                    </a:lnTo>
                    <a:lnTo>
                      <a:pt x="2218" y="594"/>
                    </a:lnTo>
                    <a:lnTo>
                      <a:pt x="2218" y="592"/>
                    </a:lnTo>
                    <a:lnTo>
                      <a:pt x="2218" y="590"/>
                    </a:lnTo>
                    <a:lnTo>
                      <a:pt x="2220" y="590"/>
                    </a:lnTo>
                    <a:lnTo>
                      <a:pt x="2223" y="588"/>
                    </a:lnTo>
                    <a:lnTo>
                      <a:pt x="2223" y="588"/>
                    </a:lnTo>
                    <a:lnTo>
                      <a:pt x="2225" y="590"/>
                    </a:lnTo>
                    <a:lnTo>
                      <a:pt x="2227" y="588"/>
                    </a:lnTo>
                    <a:lnTo>
                      <a:pt x="2229" y="590"/>
                    </a:lnTo>
                    <a:lnTo>
                      <a:pt x="2229" y="590"/>
                    </a:lnTo>
                    <a:lnTo>
                      <a:pt x="2231" y="590"/>
                    </a:lnTo>
                    <a:lnTo>
                      <a:pt x="2233" y="590"/>
                    </a:lnTo>
                    <a:lnTo>
                      <a:pt x="2233" y="590"/>
                    </a:lnTo>
                    <a:lnTo>
                      <a:pt x="2233" y="590"/>
                    </a:lnTo>
                    <a:lnTo>
                      <a:pt x="2235" y="592"/>
                    </a:lnTo>
                    <a:lnTo>
                      <a:pt x="2238" y="592"/>
                    </a:lnTo>
                    <a:lnTo>
                      <a:pt x="2238" y="592"/>
                    </a:lnTo>
                    <a:lnTo>
                      <a:pt x="2240" y="592"/>
                    </a:lnTo>
                    <a:lnTo>
                      <a:pt x="2242" y="590"/>
                    </a:lnTo>
                    <a:lnTo>
                      <a:pt x="2242" y="590"/>
                    </a:lnTo>
                    <a:lnTo>
                      <a:pt x="2244" y="588"/>
                    </a:lnTo>
                    <a:lnTo>
                      <a:pt x="2244" y="588"/>
                    </a:lnTo>
                    <a:lnTo>
                      <a:pt x="2246" y="586"/>
                    </a:lnTo>
                    <a:lnTo>
                      <a:pt x="2246" y="586"/>
                    </a:lnTo>
                    <a:lnTo>
                      <a:pt x="2246" y="586"/>
                    </a:lnTo>
                    <a:lnTo>
                      <a:pt x="2244" y="588"/>
                    </a:lnTo>
                    <a:lnTo>
                      <a:pt x="2242" y="586"/>
                    </a:lnTo>
                    <a:lnTo>
                      <a:pt x="2242" y="586"/>
                    </a:lnTo>
                    <a:lnTo>
                      <a:pt x="2240" y="586"/>
                    </a:lnTo>
                    <a:lnTo>
                      <a:pt x="2238" y="586"/>
                    </a:lnTo>
                    <a:lnTo>
                      <a:pt x="2238" y="586"/>
                    </a:lnTo>
                    <a:lnTo>
                      <a:pt x="2238" y="584"/>
                    </a:lnTo>
                    <a:lnTo>
                      <a:pt x="2235" y="586"/>
                    </a:lnTo>
                    <a:lnTo>
                      <a:pt x="2235" y="584"/>
                    </a:lnTo>
                    <a:lnTo>
                      <a:pt x="2233" y="582"/>
                    </a:lnTo>
                    <a:lnTo>
                      <a:pt x="2233" y="582"/>
                    </a:lnTo>
                    <a:lnTo>
                      <a:pt x="2235" y="580"/>
                    </a:lnTo>
                    <a:lnTo>
                      <a:pt x="2235" y="580"/>
                    </a:lnTo>
                    <a:lnTo>
                      <a:pt x="2235" y="578"/>
                    </a:lnTo>
                    <a:lnTo>
                      <a:pt x="2233" y="578"/>
                    </a:lnTo>
                    <a:lnTo>
                      <a:pt x="2233" y="578"/>
                    </a:lnTo>
                    <a:lnTo>
                      <a:pt x="2231" y="578"/>
                    </a:lnTo>
                    <a:lnTo>
                      <a:pt x="2231" y="578"/>
                    </a:lnTo>
                    <a:lnTo>
                      <a:pt x="2229" y="578"/>
                    </a:lnTo>
                    <a:lnTo>
                      <a:pt x="2227" y="578"/>
                    </a:lnTo>
                    <a:lnTo>
                      <a:pt x="2227" y="578"/>
                    </a:lnTo>
                    <a:lnTo>
                      <a:pt x="2227" y="576"/>
                    </a:lnTo>
                    <a:lnTo>
                      <a:pt x="2225" y="576"/>
                    </a:lnTo>
                    <a:lnTo>
                      <a:pt x="2225" y="576"/>
                    </a:lnTo>
                    <a:lnTo>
                      <a:pt x="2227" y="574"/>
                    </a:lnTo>
                    <a:lnTo>
                      <a:pt x="2227" y="574"/>
                    </a:lnTo>
                    <a:lnTo>
                      <a:pt x="2227" y="572"/>
                    </a:lnTo>
                    <a:lnTo>
                      <a:pt x="2227" y="572"/>
                    </a:lnTo>
                    <a:lnTo>
                      <a:pt x="2229" y="572"/>
                    </a:lnTo>
                    <a:lnTo>
                      <a:pt x="2229" y="574"/>
                    </a:lnTo>
                    <a:lnTo>
                      <a:pt x="2229" y="572"/>
                    </a:lnTo>
                    <a:lnTo>
                      <a:pt x="2229" y="572"/>
                    </a:lnTo>
                    <a:lnTo>
                      <a:pt x="2231" y="572"/>
                    </a:lnTo>
                    <a:lnTo>
                      <a:pt x="2231" y="572"/>
                    </a:lnTo>
                    <a:lnTo>
                      <a:pt x="2231" y="570"/>
                    </a:lnTo>
                    <a:lnTo>
                      <a:pt x="2231" y="570"/>
                    </a:lnTo>
                    <a:lnTo>
                      <a:pt x="2231" y="570"/>
                    </a:lnTo>
                    <a:lnTo>
                      <a:pt x="2231" y="568"/>
                    </a:lnTo>
                    <a:lnTo>
                      <a:pt x="2231" y="568"/>
                    </a:lnTo>
                    <a:lnTo>
                      <a:pt x="2231" y="566"/>
                    </a:lnTo>
                    <a:lnTo>
                      <a:pt x="2229" y="566"/>
                    </a:lnTo>
                    <a:lnTo>
                      <a:pt x="2229" y="566"/>
                    </a:lnTo>
                    <a:lnTo>
                      <a:pt x="2229" y="564"/>
                    </a:lnTo>
                    <a:lnTo>
                      <a:pt x="2227" y="564"/>
                    </a:lnTo>
                    <a:lnTo>
                      <a:pt x="2227" y="562"/>
                    </a:lnTo>
                    <a:lnTo>
                      <a:pt x="2227" y="560"/>
                    </a:lnTo>
                    <a:lnTo>
                      <a:pt x="2225" y="560"/>
                    </a:lnTo>
                    <a:lnTo>
                      <a:pt x="2227" y="558"/>
                    </a:lnTo>
                    <a:lnTo>
                      <a:pt x="2225" y="558"/>
                    </a:lnTo>
                    <a:lnTo>
                      <a:pt x="2225" y="556"/>
                    </a:lnTo>
                    <a:lnTo>
                      <a:pt x="2223" y="556"/>
                    </a:lnTo>
                    <a:lnTo>
                      <a:pt x="2220" y="554"/>
                    </a:lnTo>
                    <a:lnTo>
                      <a:pt x="2220" y="554"/>
                    </a:lnTo>
                    <a:lnTo>
                      <a:pt x="2218" y="552"/>
                    </a:lnTo>
                    <a:lnTo>
                      <a:pt x="2216" y="552"/>
                    </a:lnTo>
                    <a:lnTo>
                      <a:pt x="2216" y="552"/>
                    </a:lnTo>
                    <a:lnTo>
                      <a:pt x="2214" y="552"/>
                    </a:lnTo>
                    <a:lnTo>
                      <a:pt x="2212" y="550"/>
                    </a:lnTo>
                    <a:lnTo>
                      <a:pt x="2214" y="550"/>
                    </a:lnTo>
                    <a:lnTo>
                      <a:pt x="2214" y="548"/>
                    </a:lnTo>
                    <a:lnTo>
                      <a:pt x="2212" y="546"/>
                    </a:lnTo>
                    <a:lnTo>
                      <a:pt x="2210" y="546"/>
                    </a:lnTo>
                    <a:lnTo>
                      <a:pt x="2210" y="544"/>
                    </a:lnTo>
                    <a:lnTo>
                      <a:pt x="2207" y="544"/>
                    </a:lnTo>
                    <a:lnTo>
                      <a:pt x="2205" y="542"/>
                    </a:lnTo>
                    <a:lnTo>
                      <a:pt x="2205" y="542"/>
                    </a:lnTo>
                    <a:lnTo>
                      <a:pt x="2203" y="540"/>
                    </a:lnTo>
                    <a:lnTo>
                      <a:pt x="2203" y="538"/>
                    </a:lnTo>
                    <a:lnTo>
                      <a:pt x="2201" y="538"/>
                    </a:lnTo>
                    <a:lnTo>
                      <a:pt x="2199" y="536"/>
                    </a:lnTo>
                    <a:lnTo>
                      <a:pt x="2199" y="536"/>
                    </a:lnTo>
                    <a:lnTo>
                      <a:pt x="2197" y="534"/>
                    </a:lnTo>
                    <a:lnTo>
                      <a:pt x="2195" y="534"/>
                    </a:lnTo>
                    <a:lnTo>
                      <a:pt x="2195" y="532"/>
                    </a:lnTo>
                    <a:lnTo>
                      <a:pt x="2192" y="530"/>
                    </a:lnTo>
                    <a:lnTo>
                      <a:pt x="2190" y="530"/>
                    </a:lnTo>
                    <a:lnTo>
                      <a:pt x="2190" y="528"/>
                    </a:lnTo>
                    <a:lnTo>
                      <a:pt x="2188" y="528"/>
                    </a:lnTo>
                    <a:lnTo>
                      <a:pt x="2186" y="527"/>
                    </a:lnTo>
                    <a:lnTo>
                      <a:pt x="2186" y="527"/>
                    </a:lnTo>
                    <a:lnTo>
                      <a:pt x="2186" y="525"/>
                    </a:lnTo>
                    <a:lnTo>
                      <a:pt x="2184" y="525"/>
                    </a:lnTo>
                    <a:lnTo>
                      <a:pt x="2184" y="525"/>
                    </a:lnTo>
                    <a:lnTo>
                      <a:pt x="2182" y="525"/>
                    </a:lnTo>
                    <a:lnTo>
                      <a:pt x="2180" y="525"/>
                    </a:lnTo>
                    <a:lnTo>
                      <a:pt x="2177" y="525"/>
                    </a:lnTo>
                    <a:lnTo>
                      <a:pt x="2177" y="525"/>
                    </a:lnTo>
                    <a:lnTo>
                      <a:pt x="2175" y="525"/>
                    </a:lnTo>
                    <a:lnTo>
                      <a:pt x="2173" y="523"/>
                    </a:lnTo>
                    <a:lnTo>
                      <a:pt x="2173" y="523"/>
                    </a:lnTo>
                    <a:lnTo>
                      <a:pt x="2171" y="521"/>
                    </a:lnTo>
                    <a:lnTo>
                      <a:pt x="2169" y="521"/>
                    </a:lnTo>
                    <a:lnTo>
                      <a:pt x="2167" y="521"/>
                    </a:lnTo>
                    <a:lnTo>
                      <a:pt x="2167" y="521"/>
                    </a:lnTo>
                    <a:lnTo>
                      <a:pt x="2165" y="521"/>
                    </a:lnTo>
                    <a:lnTo>
                      <a:pt x="2162" y="521"/>
                    </a:lnTo>
                    <a:lnTo>
                      <a:pt x="2162" y="519"/>
                    </a:lnTo>
                    <a:lnTo>
                      <a:pt x="2160" y="519"/>
                    </a:lnTo>
                    <a:lnTo>
                      <a:pt x="2158" y="517"/>
                    </a:lnTo>
                    <a:lnTo>
                      <a:pt x="2158" y="517"/>
                    </a:lnTo>
                    <a:lnTo>
                      <a:pt x="2158" y="517"/>
                    </a:lnTo>
                    <a:lnTo>
                      <a:pt x="2158" y="519"/>
                    </a:lnTo>
                    <a:lnTo>
                      <a:pt x="2158" y="517"/>
                    </a:lnTo>
                    <a:lnTo>
                      <a:pt x="2158" y="519"/>
                    </a:lnTo>
                    <a:lnTo>
                      <a:pt x="2156" y="519"/>
                    </a:lnTo>
                    <a:lnTo>
                      <a:pt x="2156" y="519"/>
                    </a:lnTo>
                    <a:lnTo>
                      <a:pt x="2154" y="519"/>
                    </a:lnTo>
                    <a:lnTo>
                      <a:pt x="2154" y="519"/>
                    </a:lnTo>
                    <a:lnTo>
                      <a:pt x="2156" y="521"/>
                    </a:lnTo>
                    <a:lnTo>
                      <a:pt x="2158" y="521"/>
                    </a:lnTo>
                    <a:lnTo>
                      <a:pt x="2158" y="519"/>
                    </a:lnTo>
                    <a:lnTo>
                      <a:pt x="2160" y="519"/>
                    </a:lnTo>
                    <a:lnTo>
                      <a:pt x="2158" y="521"/>
                    </a:lnTo>
                    <a:lnTo>
                      <a:pt x="2158" y="521"/>
                    </a:lnTo>
                    <a:lnTo>
                      <a:pt x="2156" y="523"/>
                    </a:lnTo>
                    <a:lnTo>
                      <a:pt x="2156" y="525"/>
                    </a:lnTo>
                    <a:lnTo>
                      <a:pt x="2154" y="525"/>
                    </a:lnTo>
                    <a:lnTo>
                      <a:pt x="2154" y="527"/>
                    </a:lnTo>
                    <a:lnTo>
                      <a:pt x="2152" y="528"/>
                    </a:lnTo>
                    <a:lnTo>
                      <a:pt x="2152" y="530"/>
                    </a:lnTo>
                    <a:lnTo>
                      <a:pt x="2152" y="530"/>
                    </a:lnTo>
                    <a:lnTo>
                      <a:pt x="2154" y="532"/>
                    </a:lnTo>
                    <a:lnTo>
                      <a:pt x="2154" y="532"/>
                    </a:lnTo>
                    <a:lnTo>
                      <a:pt x="2154" y="532"/>
                    </a:lnTo>
                    <a:lnTo>
                      <a:pt x="2152" y="534"/>
                    </a:lnTo>
                    <a:lnTo>
                      <a:pt x="2149" y="532"/>
                    </a:lnTo>
                    <a:lnTo>
                      <a:pt x="2147" y="532"/>
                    </a:lnTo>
                    <a:lnTo>
                      <a:pt x="2147" y="530"/>
                    </a:lnTo>
                    <a:lnTo>
                      <a:pt x="2145" y="530"/>
                    </a:lnTo>
                    <a:lnTo>
                      <a:pt x="2147" y="532"/>
                    </a:lnTo>
                    <a:lnTo>
                      <a:pt x="2147" y="532"/>
                    </a:lnTo>
                    <a:lnTo>
                      <a:pt x="2149" y="534"/>
                    </a:lnTo>
                    <a:lnTo>
                      <a:pt x="2152" y="534"/>
                    </a:lnTo>
                    <a:lnTo>
                      <a:pt x="2154" y="534"/>
                    </a:lnTo>
                    <a:lnTo>
                      <a:pt x="2154" y="536"/>
                    </a:lnTo>
                    <a:lnTo>
                      <a:pt x="2152" y="536"/>
                    </a:lnTo>
                    <a:lnTo>
                      <a:pt x="2152" y="534"/>
                    </a:lnTo>
                    <a:lnTo>
                      <a:pt x="2152" y="536"/>
                    </a:lnTo>
                    <a:lnTo>
                      <a:pt x="2152" y="536"/>
                    </a:lnTo>
                    <a:lnTo>
                      <a:pt x="2152" y="536"/>
                    </a:lnTo>
                    <a:lnTo>
                      <a:pt x="2152" y="534"/>
                    </a:lnTo>
                    <a:lnTo>
                      <a:pt x="2152" y="534"/>
                    </a:lnTo>
                    <a:lnTo>
                      <a:pt x="2149" y="534"/>
                    </a:lnTo>
                    <a:lnTo>
                      <a:pt x="2149" y="536"/>
                    </a:lnTo>
                    <a:lnTo>
                      <a:pt x="2152" y="536"/>
                    </a:lnTo>
                    <a:lnTo>
                      <a:pt x="2152" y="538"/>
                    </a:lnTo>
                    <a:lnTo>
                      <a:pt x="2154" y="540"/>
                    </a:lnTo>
                    <a:lnTo>
                      <a:pt x="2156" y="540"/>
                    </a:lnTo>
                    <a:lnTo>
                      <a:pt x="2156" y="540"/>
                    </a:lnTo>
                    <a:lnTo>
                      <a:pt x="2156" y="540"/>
                    </a:lnTo>
                    <a:lnTo>
                      <a:pt x="2156" y="540"/>
                    </a:lnTo>
                    <a:lnTo>
                      <a:pt x="2156" y="540"/>
                    </a:lnTo>
                    <a:lnTo>
                      <a:pt x="2158" y="540"/>
                    </a:lnTo>
                    <a:lnTo>
                      <a:pt x="2160" y="542"/>
                    </a:lnTo>
                    <a:lnTo>
                      <a:pt x="2162" y="542"/>
                    </a:lnTo>
                    <a:lnTo>
                      <a:pt x="2162" y="542"/>
                    </a:lnTo>
                    <a:lnTo>
                      <a:pt x="2162" y="544"/>
                    </a:lnTo>
                    <a:lnTo>
                      <a:pt x="2160" y="544"/>
                    </a:lnTo>
                    <a:lnTo>
                      <a:pt x="2158" y="546"/>
                    </a:lnTo>
                    <a:lnTo>
                      <a:pt x="2158" y="546"/>
                    </a:lnTo>
                    <a:lnTo>
                      <a:pt x="2156" y="546"/>
                    </a:lnTo>
                    <a:lnTo>
                      <a:pt x="2154" y="546"/>
                    </a:lnTo>
                    <a:lnTo>
                      <a:pt x="2152" y="548"/>
                    </a:lnTo>
                    <a:lnTo>
                      <a:pt x="2149" y="548"/>
                    </a:lnTo>
                    <a:lnTo>
                      <a:pt x="2149" y="550"/>
                    </a:lnTo>
                    <a:lnTo>
                      <a:pt x="2147" y="552"/>
                    </a:lnTo>
                    <a:lnTo>
                      <a:pt x="2145" y="552"/>
                    </a:lnTo>
                    <a:lnTo>
                      <a:pt x="2143" y="554"/>
                    </a:lnTo>
                    <a:lnTo>
                      <a:pt x="2143" y="554"/>
                    </a:lnTo>
                    <a:lnTo>
                      <a:pt x="2141" y="554"/>
                    </a:lnTo>
                    <a:lnTo>
                      <a:pt x="2139" y="554"/>
                    </a:lnTo>
                    <a:lnTo>
                      <a:pt x="2137" y="552"/>
                    </a:lnTo>
                    <a:lnTo>
                      <a:pt x="2137" y="552"/>
                    </a:lnTo>
                    <a:lnTo>
                      <a:pt x="2134" y="552"/>
                    </a:lnTo>
                    <a:lnTo>
                      <a:pt x="2132" y="552"/>
                    </a:lnTo>
                    <a:lnTo>
                      <a:pt x="2132" y="550"/>
                    </a:lnTo>
                    <a:lnTo>
                      <a:pt x="2132" y="550"/>
                    </a:lnTo>
                    <a:lnTo>
                      <a:pt x="2130" y="548"/>
                    </a:lnTo>
                    <a:lnTo>
                      <a:pt x="2128" y="548"/>
                    </a:lnTo>
                    <a:lnTo>
                      <a:pt x="2128" y="550"/>
                    </a:lnTo>
                    <a:lnTo>
                      <a:pt x="2126" y="550"/>
                    </a:lnTo>
                    <a:lnTo>
                      <a:pt x="2126" y="550"/>
                    </a:lnTo>
                    <a:lnTo>
                      <a:pt x="2126" y="550"/>
                    </a:lnTo>
                    <a:lnTo>
                      <a:pt x="2128" y="548"/>
                    </a:lnTo>
                    <a:lnTo>
                      <a:pt x="2130" y="550"/>
                    </a:lnTo>
                    <a:lnTo>
                      <a:pt x="2132" y="550"/>
                    </a:lnTo>
                    <a:lnTo>
                      <a:pt x="2130" y="552"/>
                    </a:lnTo>
                    <a:lnTo>
                      <a:pt x="2132" y="552"/>
                    </a:lnTo>
                    <a:lnTo>
                      <a:pt x="2132" y="554"/>
                    </a:lnTo>
                    <a:lnTo>
                      <a:pt x="2132" y="556"/>
                    </a:lnTo>
                    <a:lnTo>
                      <a:pt x="2134" y="554"/>
                    </a:lnTo>
                    <a:lnTo>
                      <a:pt x="2134" y="552"/>
                    </a:lnTo>
                    <a:lnTo>
                      <a:pt x="2137" y="554"/>
                    </a:lnTo>
                    <a:lnTo>
                      <a:pt x="2137" y="554"/>
                    </a:lnTo>
                    <a:lnTo>
                      <a:pt x="2137" y="556"/>
                    </a:lnTo>
                    <a:lnTo>
                      <a:pt x="2134" y="558"/>
                    </a:lnTo>
                    <a:lnTo>
                      <a:pt x="2134" y="558"/>
                    </a:lnTo>
                    <a:lnTo>
                      <a:pt x="2132" y="560"/>
                    </a:lnTo>
                    <a:lnTo>
                      <a:pt x="2132" y="560"/>
                    </a:lnTo>
                    <a:lnTo>
                      <a:pt x="2130" y="562"/>
                    </a:lnTo>
                    <a:lnTo>
                      <a:pt x="2128" y="564"/>
                    </a:lnTo>
                    <a:lnTo>
                      <a:pt x="2126" y="564"/>
                    </a:lnTo>
                    <a:lnTo>
                      <a:pt x="2126" y="566"/>
                    </a:lnTo>
                    <a:lnTo>
                      <a:pt x="2124" y="566"/>
                    </a:lnTo>
                    <a:lnTo>
                      <a:pt x="2122" y="566"/>
                    </a:lnTo>
                    <a:lnTo>
                      <a:pt x="2119" y="566"/>
                    </a:lnTo>
                    <a:lnTo>
                      <a:pt x="2119" y="566"/>
                    </a:lnTo>
                    <a:lnTo>
                      <a:pt x="2117" y="566"/>
                    </a:lnTo>
                    <a:lnTo>
                      <a:pt x="2115" y="568"/>
                    </a:lnTo>
                    <a:lnTo>
                      <a:pt x="2113" y="568"/>
                    </a:lnTo>
                    <a:lnTo>
                      <a:pt x="2111" y="568"/>
                    </a:lnTo>
                    <a:lnTo>
                      <a:pt x="2111" y="566"/>
                    </a:lnTo>
                    <a:lnTo>
                      <a:pt x="2109" y="566"/>
                    </a:lnTo>
                    <a:lnTo>
                      <a:pt x="2109" y="566"/>
                    </a:lnTo>
                    <a:lnTo>
                      <a:pt x="2109" y="564"/>
                    </a:lnTo>
                    <a:lnTo>
                      <a:pt x="2109" y="562"/>
                    </a:lnTo>
                    <a:lnTo>
                      <a:pt x="2107" y="562"/>
                    </a:lnTo>
                    <a:lnTo>
                      <a:pt x="2104" y="562"/>
                    </a:lnTo>
                    <a:lnTo>
                      <a:pt x="2102" y="560"/>
                    </a:lnTo>
                    <a:lnTo>
                      <a:pt x="2102" y="562"/>
                    </a:lnTo>
                    <a:lnTo>
                      <a:pt x="2100" y="562"/>
                    </a:lnTo>
                    <a:lnTo>
                      <a:pt x="2098" y="562"/>
                    </a:lnTo>
                    <a:lnTo>
                      <a:pt x="2098" y="562"/>
                    </a:lnTo>
                    <a:lnTo>
                      <a:pt x="2096" y="560"/>
                    </a:lnTo>
                    <a:lnTo>
                      <a:pt x="2094" y="560"/>
                    </a:lnTo>
                    <a:lnTo>
                      <a:pt x="2092" y="560"/>
                    </a:lnTo>
                    <a:lnTo>
                      <a:pt x="2089" y="558"/>
                    </a:lnTo>
                    <a:lnTo>
                      <a:pt x="2087" y="558"/>
                    </a:lnTo>
                    <a:lnTo>
                      <a:pt x="2087" y="556"/>
                    </a:lnTo>
                    <a:lnTo>
                      <a:pt x="2085" y="556"/>
                    </a:lnTo>
                    <a:lnTo>
                      <a:pt x="2083" y="556"/>
                    </a:lnTo>
                    <a:lnTo>
                      <a:pt x="2081" y="556"/>
                    </a:lnTo>
                    <a:lnTo>
                      <a:pt x="2079" y="554"/>
                    </a:lnTo>
                    <a:lnTo>
                      <a:pt x="2076" y="556"/>
                    </a:lnTo>
                    <a:lnTo>
                      <a:pt x="2074" y="554"/>
                    </a:lnTo>
                    <a:lnTo>
                      <a:pt x="2074" y="554"/>
                    </a:lnTo>
                    <a:lnTo>
                      <a:pt x="2072" y="554"/>
                    </a:lnTo>
                    <a:lnTo>
                      <a:pt x="2070" y="552"/>
                    </a:lnTo>
                    <a:lnTo>
                      <a:pt x="2068" y="554"/>
                    </a:lnTo>
                    <a:lnTo>
                      <a:pt x="2068" y="552"/>
                    </a:lnTo>
                    <a:lnTo>
                      <a:pt x="2066" y="552"/>
                    </a:lnTo>
                    <a:lnTo>
                      <a:pt x="2066" y="554"/>
                    </a:lnTo>
                    <a:lnTo>
                      <a:pt x="2064" y="554"/>
                    </a:lnTo>
                    <a:lnTo>
                      <a:pt x="2061" y="554"/>
                    </a:lnTo>
                    <a:lnTo>
                      <a:pt x="2059" y="554"/>
                    </a:lnTo>
                    <a:lnTo>
                      <a:pt x="2057" y="554"/>
                    </a:lnTo>
                    <a:lnTo>
                      <a:pt x="2055" y="554"/>
                    </a:lnTo>
                    <a:lnTo>
                      <a:pt x="2053" y="556"/>
                    </a:lnTo>
                    <a:lnTo>
                      <a:pt x="2051" y="556"/>
                    </a:lnTo>
                    <a:lnTo>
                      <a:pt x="2049" y="556"/>
                    </a:lnTo>
                    <a:lnTo>
                      <a:pt x="2049" y="556"/>
                    </a:lnTo>
                    <a:lnTo>
                      <a:pt x="2046" y="558"/>
                    </a:lnTo>
                    <a:lnTo>
                      <a:pt x="2044" y="558"/>
                    </a:lnTo>
                    <a:lnTo>
                      <a:pt x="2042" y="560"/>
                    </a:lnTo>
                    <a:lnTo>
                      <a:pt x="2040" y="560"/>
                    </a:lnTo>
                    <a:lnTo>
                      <a:pt x="2040" y="560"/>
                    </a:lnTo>
                    <a:lnTo>
                      <a:pt x="2038" y="562"/>
                    </a:lnTo>
                    <a:lnTo>
                      <a:pt x="2040" y="562"/>
                    </a:lnTo>
                    <a:lnTo>
                      <a:pt x="2038" y="564"/>
                    </a:lnTo>
                    <a:lnTo>
                      <a:pt x="2038" y="566"/>
                    </a:lnTo>
                    <a:lnTo>
                      <a:pt x="2036" y="566"/>
                    </a:lnTo>
                    <a:lnTo>
                      <a:pt x="2034" y="568"/>
                    </a:lnTo>
                    <a:lnTo>
                      <a:pt x="2034" y="570"/>
                    </a:lnTo>
                    <a:lnTo>
                      <a:pt x="2031" y="570"/>
                    </a:lnTo>
                    <a:lnTo>
                      <a:pt x="2029" y="572"/>
                    </a:lnTo>
                    <a:lnTo>
                      <a:pt x="2029" y="574"/>
                    </a:lnTo>
                    <a:lnTo>
                      <a:pt x="2027" y="574"/>
                    </a:lnTo>
                    <a:lnTo>
                      <a:pt x="2027" y="576"/>
                    </a:lnTo>
                    <a:lnTo>
                      <a:pt x="2025" y="578"/>
                    </a:lnTo>
                    <a:lnTo>
                      <a:pt x="2025" y="580"/>
                    </a:lnTo>
                    <a:lnTo>
                      <a:pt x="2025" y="582"/>
                    </a:lnTo>
                    <a:lnTo>
                      <a:pt x="2025" y="584"/>
                    </a:lnTo>
                    <a:lnTo>
                      <a:pt x="2023" y="586"/>
                    </a:lnTo>
                    <a:lnTo>
                      <a:pt x="2023" y="588"/>
                    </a:lnTo>
                    <a:lnTo>
                      <a:pt x="2023" y="588"/>
                    </a:lnTo>
                    <a:lnTo>
                      <a:pt x="2023" y="590"/>
                    </a:lnTo>
                    <a:lnTo>
                      <a:pt x="2021" y="590"/>
                    </a:lnTo>
                    <a:lnTo>
                      <a:pt x="2018" y="590"/>
                    </a:lnTo>
                    <a:lnTo>
                      <a:pt x="2016" y="590"/>
                    </a:lnTo>
                    <a:lnTo>
                      <a:pt x="2014" y="590"/>
                    </a:lnTo>
                    <a:lnTo>
                      <a:pt x="2014" y="590"/>
                    </a:lnTo>
                    <a:lnTo>
                      <a:pt x="2012" y="590"/>
                    </a:lnTo>
                    <a:lnTo>
                      <a:pt x="2010" y="590"/>
                    </a:lnTo>
                    <a:lnTo>
                      <a:pt x="2008" y="590"/>
                    </a:lnTo>
                    <a:lnTo>
                      <a:pt x="2006" y="592"/>
                    </a:lnTo>
                    <a:lnTo>
                      <a:pt x="2003" y="592"/>
                    </a:lnTo>
                    <a:lnTo>
                      <a:pt x="2001" y="592"/>
                    </a:lnTo>
                    <a:lnTo>
                      <a:pt x="1999" y="592"/>
                    </a:lnTo>
                    <a:lnTo>
                      <a:pt x="1997" y="592"/>
                    </a:lnTo>
                    <a:lnTo>
                      <a:pt x="1995" y="592"/>
                    </a:lnTo>
                    <a:lnTo>
                      <a:pt x="1993" y="594"/>
                    </a:lnTo>
                    <a:lnTo>
                      <a:pt x="1993" y="594"/>
                    </a:lnTo>
                    <a:lnTo>
                      <a:pt x="1991" y="594"/>
                    </a:lnTo>
                    <a:lnTo>
                      <a:pt x="1988" y="594"/>
                    </a:lnTo>
                    <a:lnTo>
                      <a:pt x="1986" y="594"/>
                    </a:lnTo>
                    <a:lnTo>
                      <a:pt x="1984" y="596"/>
                    </a:lnTo>
                    <a:lnTo>
                      <a:pt x="1982" y="596"/>
                    </a:lnTo>
                    <a:lnTo>
                      <a:pt x="1980" y="596"/>
                    </a:lnTo>
                    <a:lnTo>
                      <a:pt x="1978" y="596"/>
                    </a:lnTo>
                    <a:lnTo>
                      <a:pt x="1976" y="598"/>
                    </a:lnTo>
                    <a:lnTo>
                      <a:pt x="1976" y="598"/>
                    </a:lnTo>
                    <a:lnTo>
                      <a:pt x="1973" y="598"/>
                    </a:lnTo>
                    <a:lnTo>
                      <a:pt x="1971" y="600"/>
                    </a:lnTo>
                    <a:lnTo>
                      <a:pt x="1969" y="600"/>
                    </a:lnTo>
                    <a:lnTo>
                      <a:pt x="1967" y="600"/>
                    </a:lnTo>
                    <a:lnTo>
                      <a:pt x="1965" y="600"/>
                    </a:lnTo>
                    <a:lnTo>
                      <a:pt x="1963" y="600"/>
                    </a:lnTo>
                    <a:lnTo>
                      <a:pt x="1963" y="602"/>
                    </a:lnTo>
                    <a:lnTo>
                      <a:pt x="1961" y="602"/>
                    </a:lnTo>
                    <a:lnTo>
                      <a:pt x="1961" y="604"/>
                    </a:lnTo>
                    <a:lnTo>
                      <a:pt x="1961" y="606"/>
                    </a:lnTo>
                    <a:lnTo>
                      <a:pt x="1961" y="606"/>
                    </a:lnTo>
                    <a:lnTo>
                      <a:pt x="1958" y="608"/>
                    </a:lnTo>
                    <a:lnTo>
                      <a:pt x="1956" y="608"/>
                    </a:lnTo>
                    <a:lnTo>
                      <a:pt x="1956" y="608"/>
                    </a:lnTo>
                    <a:lnTo>
                      <a:pt x="1954" y="610"/>
                    </a:lnTo>
                    <a:lnTo>
                      <a:pt x="1952" y="610"/>
                    </a:lnTo>
                    <a:lnTo>
                      <a:pt x="1952" y="612"/>
                    </a:lnTo>
                    <a:lnTo>
                      <a:pt x="1952" y="612"/>
                    </a:lnTo>
                    <a:lnTo>
                      <a:pt x="1950" y="612"/>
                    </a:lnTo>
                    <a:lnTo>
                      <a:pt x="1950" y="612"/>
                    </a:lnTo>
                    <a:lnTo>
                      <a:pt x="1948" y="614"/>
                    </a:lnTo>
                    <a:lnTo>
                      <a:pt x="1945" y="614"/>
                    </a:lnTo>
                    <a:lnTo>
                      <a:pt x="1943" y="616"/>
                    </a:lnTo>
                    <a:lnTo>
                      <a:pt x="1941" y="616"/>
                    </a:lnTo>
                    <a:lnTo>
                      <a:pt x="1941" y="618"/>
                    </a:lnTo>
                    <a:lnTo>
                      <a:pt x="1939" y="618"/>
                    </a:lnTo>
                    <a:lnTo>
                      <a:pt x="1937" y="620"/>
                    </a:lnTo>
                    <a:lnTo>
                      <a:pt x="1935" y="622"/>
                    </a:lnTo>
                    <a:lnTo>
                      <a:pt x="1933" y="622"/>
                    </a:lnTo>
                    <a:lnTo>
                      <a:pt x="1933" y="622"/>
                    </a:lnTo>
                    <a:lnTo>
                      <a:pt x="1930" y="624"/>
                    </a:lnTo>
                    <a:lnTo>
                      <a:pt x="1928" y="626"/>
                    </a:lnTo>
                    <a:lnTo>
                      <a:pt x="1926" y="626"/>
                    </a:lnTo>
                    <a:lnTo>
                      <a:pt x="1926" y="628"/>
                    </a:lnTo>
                    <a:lnTo>
                      <a:pt x="1924" y="628"/>
                    </a:lnTo>
                    <a:lnTo>
                      <a:pt x="1922" y="630"/>
                    </a:lnTo>
                    <a:lnTo>
                      <a:pt x="1922" y="632"/>
                    </a:lnTo>
                    <a:lnTo>
                      <a:pt x="1920" y="632"/>
                    </a:lnTo>
                    <a:lnTo>
                      <a:pt x="1918" y="634"/>
                    </a:lnTo>
                    <a:lnTo>
                      <a:pt x="1915" y="634"/>
                    </a:lnTo>
                    <a:lnTo>
                      <a:pt x="1915" y="636"/>
                    </a:lnTo>
                    <a:lnTo>
                      <a:pt x="1913" y="636"/>
                    </a:lnTo>
                    <a:lnTo>
                      <a:pt x="1911" y="638"/>
                    </a:lnTo>
                    <a:lnTo>
                      <a:pt x="1909" y="636"/>
                    </a:lnTo>
                    <a:lnTo>
                      <a:pt x="1909" y="638"/>
                    </a:lnTo>
                    <a:lnTo>
                      <a:pt x="1907" y="640"/>
                    </a:lnTo>
                    <a:lnTo>
                      <a:pt x="1905" y="640"/>
                    </a:lnTo>
                    <a:lnTo>
                      <a:pt x="1907" y="640"/>
                    </a:lnTo>
                    <a:lnTo>
                      <a:pt x="1907" y="640"/>
                    </a:lnTo>
                    <a:lnTo>
                      <a:pt x="1905" y="640"/>
                    </a:lnTo>
                    <a:lnTo>
                      <a:pt x="1905" y="640"/>
                    </a:lnTo>
                    <a:lnTo>
                      <a:pt x="1905" y="640"/>
                    </a:lnTo>
                    <a:lnTo>
                      <a:pt x="1903" y="640"/>
                    </a:lnTo>
                    <a:lnTo>
                      <a:pt x="1903" y="640"/>
                    </a:lnTo>
                    <a:lnTo>
                      <a:pt x="1900" y="642"/>
                    </a:lnTo>
                    <a:lnTo>
                      <a:pt x="1898" y="642"/>
                    </a:lnTo>
                    <a:lnTo>
                      <a:pt x="1898" y="642"/>
                    </a:lnTo>
                    <a:lnTo>
                      <a:pt x="1898" y="642"/>
                    </a:lnTo>
                    <a:lnTo>
                      <a:pt x="1896" y="644"/>
                    </a:lnTo>
                    <a:lnTo>
                      <a:pt x="1894" y="644"/>
                    </a:lnTo>
                    <a:lnTo>
                      <a:pt x="1892" y="646"/>
                    </a:lnTo>
                    <a:lnTo>
                      <a:pt x="1892" y="646"/>
                    </a:lnTo>
                    <a:lnTo>
                      <a:pt x="1890" y="648"/>
                    </a:lnTo>
                    <a:lnTo>
                      <a:pt x="1887" y="648"/>
                    </a:lnTo>
                    <a:lnTo>
                      <a:pt x="1885" y="650"/>
                    </a:lnTo>
                    <a:lnTo>
                      <a:pt x="1883" y="650"/>
                    </a:lnTo>
                    <a:lnTo>
                      <a:pt x="1881" y="650"/>
                    </a:lnTo>
                    <a:lnTo>
                      <a:pt x="1881" y="652"/>
                    </a:lnTo>
                    <a:lnTo>
                      <a:pt x="1879" y="652"/>
                    </a:lnTo>
                    <a:lnTo>
                      <a:pt x="1877" y="654"/>
                    </a:lnTo>
                    <a:lnTo>
                      <a:pt x="1875" y="654"/>
                    </a:lnTo>
                    <a:lnTo>
                      <a:pt x="1872" y="656"/>
                    </a:lnTo>
                    <a:lnTo>
                      <a:pt x="1872" y="656"/>
                    </a:lnTo>
                    <a:lnTo>
                      <a:pt x="1870" y="658"/>
                    </a:lnTo>
                    <a:lnTo>
                      <a:pt x="1868" y="658"/>
                    </a:lnTo>
                    <a:lnTo>
                      <a:pt x="1866" y="660"/>
                    </a:lnTo>
                    <a:lnTo>
                      <a:pt x="1866" y="660"/>
                    </a:lnTo>
                    <a:lnTo>
                      <a:pt x="1864" y="660"/>
                    </a:lnTo>
                    <a:lnTo>
                      <a:pt x="1862" y="662"/>
                    </a:lnTo>
                    <a:lnTo>
                      <a:pt x="1860" y="662"/>
                    </a:lnTo>
                    <a:lnTo>
                      <a:pt x="1857" y="664"/>
                    </a:lnTo>
                    <a:lnTo>
                      <a:pt x="1857" y="664"/>
                    </a:lnTo>
                    <a:lnTo>
                      <a:pt x="1855" y="664"/>
                    </a:lnTo>
                    <a:lnTo>
                      <a:pt x="1853" y="666"/>
                    </a:lnTo>
                    <a:lnTo>
                      <a:pt x="1851" y="666"/>
                    </a:lnTo>
                    <a:lnTo>
                      <a:pt x="1849" y="668"/>
                    </a:lnTo>
                    <a:lnTo>
                      <a:pt x="1847" y="668"/>
                    </a:lnTo>
                    <a:lnTo>
                      <a:pt x="1847" y="670"/>
                    </a:lnTo>
                    <a:lnTo>
                      <a:pt x="1845" y="670"/>
                    </a:lnTo>
                    <a:lnTo>
                      <a:pt x="1842" y="670"/>
                    </a:lnTo>
                    <a:lnTo>
                      <a:pt x="1840" y="672"/>
                    </a:lnTo>
                    <a:lnTo>
                      <a:pt x="1838" y="672"/>
                    </a:lnTo>
                    <a:lnTo>
                      <a:pt x="1836" y="674"/>
                    </a:lnTo>
                    <a:lnTo>
                      <a:pt x="1836" y="674"/>
                    </a:lnTo>
                    <a:lnTo>
                      <a:pt x="1834" y="674"/>
                    </a:lnTo>
                    <a:lnTo>
                      <a:pt x="1830" y="676"/>
                    </a:lnTo>
                    <a:lnTo>
                      <a:pt x="1830" y="678"/>
                    </a:lnTo>
                    <a:lnTo>
                      <a:pt x="1830" y="680"/>
                    </a:lnTo>
                    <a:lnTo>
                      <a:pt x="1830" y="682"/>
                    </a:lnTo>
                    <a:lnTo>
                      <a:pt x="1827" y="684"/>
                    </a:lnTo>
                    <a:lnTo>
                      <a:pt x="1827" y="684"/>
                    </a:lnTo>
                    <a:lnTo>
                      <a:pt x="1825" y="684"/>
                    </a:lnTo>
                    <a:lnTo>
                      <a:pt x="1823" y="686"/>
                    </a:lnTo>
                    <a:lnTo>
                      <a:pt x="1821" y="686"/>
                    </a:lnTo>
                    <a:lnTo>
                      <a:pt x="1819" y="686"/>
                    </a:lnTo>
                    <a:lnTo>
                      <a:pt x="1817" y="684"/>
                    </a:lnTo>
                    <a:lnTo>
                      <a:pt x="1814" y="684"/>
                    </a:lnTo>
                    <a:lnTo>
                      <a:pt x="1812" y="686"/>
                    </a:lnTo>
                    <a:lnTo>
                      <a:pt x="1812" y="686"/>
                    </a:lnTo>
                    <a:lnTo>
                      <a:pt x="1810" y="688"/>
                    </a:lnTo>
                    <a:lnTo>
                      <a:pt x="1808" y="690"/>
                    </a:lnTo>
                    <a:lnTo>
                      <a:pt x="1806" y="690"/>
                    </a:lnTo>
                    <a:lnTo>
                      <a:pt x="1804" y="690"/>
                    </a:lnTo>
                    <a:lnTo>
                      <a:pt x="1802" y="690"/>
                    </a:lnTo>
                    <a:lnTo>
                      <a:pt x="1802" y="692"/>
                    </a:lnTo>
                    <a:lnTo>
                      <a:pt x="1799" y="692"/>
                    </a:lnTo>
                    <a:lnTo>
                      <a:pt x="1797" y="694"/>
                    </a:lnTo>
                    <a:lnTo>
                      <a:pt x="1797" y="694"/>
                    </a:lnTo>
                    <a:lnTo>
                      <a:pt x="1795" y="696"/>
                    </a:lnTo>
                    <a:lnTo>
                      <a:pt x="1793" y="698"/>
                    </a:lnTo>
                    <a:lnTo>
                      <a:pt x="1791" y="698"/>
                    </a:lnTo>
                    <a:lnTo>
                      <a:pt x="1791" y="700"/>
                    </a:lnTo>
                    <a:lnTo>
                      <a:pt x="1789" y="700"/>
                    </a:lnTo>
                    <a:lnTo>
                      <a:pt x="1787" y="702"/>
                    </a:lnTo>
                    <a:lnTo>
                      <a:pt x="1787" y="704"/>
                    </a:lnTo>
                    <a:lnTo>
                      <a:pt x="1784" y="706"/>
                    </a:lnTo>
                    <a:lnTo>
                      <a:pt x="1784" y="706"/>
                    </a:lnTo>
                    <a:lnTo>
                      <a:pt x="1784" y="708"/>
                    </a:lnTo>
                    <a:lnTo>
                      <a:pt x="1784" y="710"/>
                    </a:lnTo>
                    <a:lnTo>
                      <a:pt x="1782" y="712"/>
                    </a:lnTo>
                    <a:lnTo>
                      <a:pt x="1782" y="714"/>
                    </a:lnTo>
                    <a:lnTo>
                      <a:pt x="1780" y="716"/>
                    </a:lnTo>
                    <a:lnTo>
                      <a:pt x="1780" y="716"/>
                    </a:lnTo>
                    <a:lnTo>
                      <a:pt x="1778" y="718"/>
                    </a:lnTo>
                    <a:lnTo>
                      <a:pt x="1776" y="718"/>
                    </a:lnTo>
                    <a:lnTo>
                      <a:pt x="1774" y="720"/>
                    </a:lnTo>
                    <a:lnTo>
                      <a:pt x="1774" y="722"/>
                    </a:lnTo>
                    <a:lnTo>
                      <a:pt x="1772" y="722"/>
                    </a:lnTo>
                    <a:lnTo>
                      <a:pt x="1772" y="724"/>
                    </a:lnTo>
                    <a:lnTo>
                      <a:pt x="1772" y="726"/>
                    </a:lnTo>
                    <a:lnTo>
                      <a:pt x="1772" y="728"/>
                    </a:lnTo>
                    <a:lnTo>
                      <a:pt x="1772" y="730"/>
                    </a:lnTo>
                    <a:lnTo>
                      <a:pt x="1772" y="732"/>
                    </a:lnTo>
                    <a:lnTo>
                      <a:pt x="1772" y="734"/>
                    </a:lnTo>
                    <a:lnTo>
                      <a:pt x="1772" y="736"/>
                    </a:lnTo>
                    <a:lnTo>
                      <a:pt x="1772" y="738"/>
                    </a:lnTo>
                    <a:lnTo>
                      <a:pt x="1772" y="740"/>
                    </a:lnTo>
                    <a:lnTo>
                      <a:pt x="1772" y="742"/>
                    </a:lnTo>
                    <a:lnTo>
                      <a:pt x="1772" y="744"/>
                    </a:lnTo>
                    <a:lnTo>
                      <a:pt x="1772" y="744"/>
                    </a:lnTo>
                    <a:lnTo>
                      <a:pt x="1772" y="746"/>
                    </a:lnTo>
                    <a:lnTo>
                      <a:pt x="1774" y="748"/>
                    </a:lnTo>
                    <a:lnTo>
                      <a:pt x="1774" y="750"/>
                    </a:lnTo>
                    <a:lnTo>
                      <a:pt x="1774" y="752"/>
                    </a:lnTo>
                    <a:lnTo>
                      <a:pt x="1774" y="754"/>
                    </a:lnTo>
                    <a:lnTo>
                      <a:pt x="1774" y="756"/>
                    </a:lnTo>
                    <a:lnTo>
                      <a:pt x="1774" y="758"/>
                    </a:lnTo>
                    <a:lnTo>
                      <a:pt x="1774" y="760"/>
                    </a:lnTo>
                    <a:lnTo>
                      <a:pt x="1774" y="762"/>
                    </a:lnTo>
                    <a:lnTo>
                      <a:pt x="1776" y="762"/>
                    </a:lnTo>
                    <a:lnTo>
                      <a:pt x="1776" y="764"/>
                    </a:lnTo>
                    <a:lnTo>
                      <a:pt x="1778" y="766"/>
                    </a:lnTo>
                    <a:lnTo>
                      <a:pt x="1778" y="768"/>
                    </a:lnTo>
                    <a:lnTo>
                      <a:pt x="1780" y="768"/>
                    </a:lnTo>
                    <a:lnTo>
                      <a:pt x="1780" y="770"/>
                    </a:lnTo>
                    <a:lnTo>
                      <a:pt x="1782" y="772"/>
                    </a:lnTo>
                    <a:lnTo>
                      <a:pt x="1784" y="772"/>
                    </a:lnTo>
                    <a:lnTo>
                      <a:pt x="1784" y="774"/>
                    </a:lnTo>
                    <a:lnTo>
                      <a:pt x="1784" y="776"/>
                    </a:lnTo>
                    <a:lnTo>
                      <a:pt x="1784" y="778"/>
                    </a:lnTo>
                    <a:lnTo>
                      <a:pt x="1787" y="780"/>
                    </a:lnTo>
                    <a:lnTo>
                      <a:pt x="1787" y="782"/>
                    </a:lnTo>
                    <a:lnTo>
                      <a:pt x="1787" y="784"/>
                    </a:lnTo>
                    <a:lnTo>
                      <a:pt x="1787" y="786"/>
                    </a:lnTo>
                    <a:lnTo>
                      <a:pt x="1787" y="786"/>
                    </a:lnTo>
                    <a:lnTo>
                      <a:pt x="1789" y="788"/>
                    </a:lnTo>
                    <a:lnTo>
                      <a:pt x="1791" y="788"/>
                    </a:lnTo>
                    <a:lnTo>
                      <a:pt x="1791" y="790"/>
                    </a:lnTo>
                    <a:lnTo>
                      <a:pt x="1793" y="792"/>
                    </a:lnTo>
                    <a:lnTo>
                      <a:pt x="1793" y="794"/>
                    </a:lnTo>
                    <a:lnTo>
                      <a:pt x="1793" y="794"/>
                    </a:lnTo>
                    <a:lnTo>
                      <a:pt x="1795" y="794"/>
                    </a:lnTo>
                    <a:lnTo>
                      <a:pt x="1793" y="796"/>
                    </a:lnTo>
                    <a:lnTo>
                      <a:pt x="1793" y="798"/>
                    </a:lnTo>
                    <a:lnTo>
                      <a:pt x="1793" y="800"/>
                    </a:lnTo>
                    <a:lnTo>
                      <a:pt x="1793" y="802"/>
                    </a:lnTo>
                    <a:lnTo>
                      <a:pt x="1793" y="802"/>
                    </a:lnTo>
                    <a:lnTo>
                      <a:pt x="1793" y="804"/>
                    </a:lnTo>
                    <a:lnTo>
                      <a:pt x="1793" y="806"/>
                    </a:lnTo>
                    <a:lnTo>
                      <a:pt x="1791" y="808"/>
                    </a:lnTo>
                    <a:lnTo>
                      <a:pt x="1793" y="810"/>
                    </a:lnTo>
                    <a:lnTo>
                      <a:pt x="1793" y="812"/>
                    </a:lnTo>
                    <a:lnTo>
                      <a:pt x="1793" y="814"/>
                    </a:lnTo>
                    <a:lnTo>
                      <a:pt x="1793" y="816"/>
                    </a:lnTo>
                    <a:lnTo>
                      <a:pt x="1795" y="818"/>
                    </a:lnTo>
                    <a:lnTo>
                      <a:pt x="1795" y="820"/>
                    </a:lnTo>
                    <a:lnTo>
                      <a:pt x="1795" y="820"/>
                    </a:lnTo>
                    <a:lnTo>
                      <a:pt x="1795" y="822"/>
                    </a:lnTo>
                    <a:lnTo>
                      <a:pt x="1797" y="824"/>
                    </a:lnTo>
                    <a:lnTo>
                      <a:pt x="1799" y="826"/>
                    </a:lnTo>
                    <a:lnTo>
                      <a:pt x="1799" y="826"/>
                    </a:lnTo>
                    <a:lnTo>
                      <a:pt x="1802" y="828"/>
                    </a:lnTo>
                    <a:lnTo>
                      <a:pt x="1802" y="830"/>
                    </a:lnTo>
                    <a:lnTo>
                      <a:pt x="1804" y="832"/>
                    </a:lnTo>
                    <a:lnTo>
                      <a:pt x="1802" y="834"/>
                    </a:lnTo>
                    <a:lnTo>
                      <a:pt x="1804" y="834"/>
                    </a:lnTo>
                    <a:lnTo>
                      <a:pt x="1804" y="834"/>
                    </a:lnTo>
                    <a:lnTo>
                      <a:pt x="1806" y="834"/>
                    </a:lnTo>
                    <a:lnTo>
                      <a:pt x="1808" y="834"/>
                    </a:lnTo>
                    <a:lnTo>
                      <a:pt x="1808" y="836"/>
                    </a:lnTo>
                    <a:lnTo>
                      <a:pt x="1810" y="836"/>
                    </a:lnTo>
                    <a:lnTo>
                      <a:pt x="1812" y="838"/>
                    </a:lnTo>
                    <a:lnTo>
                      <a:pt x="1812" y="840"/>
                    </a:lnTo>
                    <a:lnTo>
                      <a:pt x="1814" y="840"/>
                    </a:lnTo>
                    <a:lnTo>
                      <a:pt x="1817" y="842"/>
                    </a:lnTo>
                    <a:lnTo>
                      <a:pt x="1817" y="844"/>
                    </a:lnTo>
                    <a:lnTo>
                      <a:pt x="1819" y="842"/>
                    </a:lnTo>
                    <a:lnTo>
                      <a:pt x="1821" y="844"/>
                    </a:lnTo>
                    <a:lnTo>
                      <a:pt x="1821" y="846"/>
                    </a:lnTo>
                    <a:lnTo>
                      <a:pt x="1823" y="846"/>
                    </a:lnTo>
                    <a:lnTo>
                      <a:pt x="1825" y="848"/>
                    </a:lnTo>
                    <a:lnTo>
                      <a:pt x="1825" y="850"/>
                    </a:lnTo>
                    <a:lnTo>
                      <a:pt x="1827" y="850"/>
                    </a:lnTo>
                    <a:lnTo>
                      <a:pt x="1827" y="852"/>
                    </a:lnTo>
                    <a:lnTo>
                      <a:pt x="1830" y="852"/>
                    </a:lnTo>
                    <a:lnTo>
                      <a:pt x="1832" y="854"/>
                    </a:lnTo>
                    <a:lnTo>
                      <a:pt x="1834" y="854"/>
                    </a:lnTo>
                    <a:lnTo>
                      <a:pt x="1834" y="856"/>
                    </a:lnTo>
                    <a:lnTo>
                      <a:pt x="1836" y="858"/>
                    </a:lnTo>
                    <a:lnTo>
                      <a:pt x="1838" y="858"/>
                    </a:lnTo>
                    <a:lnTo>
                      <a:pt x="1838" y="860"/>
                    </a:lnTo>
                    <a:lnTo>
                      <a:pt x="1840" y="862"/>
                    </a:lnTo>
                    <a:lnTo>
                      <a:pt x="1840" y="862"/>
                    </a:lnTo>
                    <a:lnTo>
                      <a:pt x="1842" y="862"/>
                    </a:lnTo>
                    <a:lnTo>
                      <a:pt x="1842" y="862"/>
                    </a:lnTo>
                    <a:lnTo>
                      <a:pt x="1845" y="860"/>
                    </a:lnTo>
                    <a:lnTo>
                      <a:pt x="1847" y="860"/>
                    </a:lnTo>
                    <a:lnTo>
                      <a:pt x="1849" y="860"/>
                    </a:lnTo>
                    <a:lnTo>
                      <a:pt x="1851" y="860"/>
                    </a:lnTo>
                    <a:lnTo>
                      <a:pt x="1853" y="862"/>
                    </a:lnTo>
                    <a:lnTo>
                      <a:pt x="1853" y="864"/>
                    </a:lnTo>
                    <a:lnTo>
                      <a:pt x="1855" y="866"/>
                    </a:lnTo>
                    <a:lnTo>
                      <a:pt x="1855" y="866"/>
                    </a:lnTo>
                    <a:lnTo>
                      <a:pt x="1857" y="868"/>
                    </a:lnTo>
                    <a:lnTo>
                      <a:pt x="1857" y="868"/>
                    </a:lnTo>
                    <a:lnTo>
                      <a:pt x="1860" y="868"/>
                    </a:lnTo>
                    <a:lnTo>
                      <a:pt x="1862" y="870"/>
                    </a:lnTo>
                    <a:lnTo>
                      <a:pt x="1862" y="872"/>
                    </a:lnTo>
                    <a:lnTo>
                      <a:pt x="1862" y="872"/>
                    </a:lnTo>
                    <a:lnTo>
                      <a:pt x="1862" y="874"/>
                    </a:lnTo>
                    <a:lnTo>
                      <a:pt x="1864" y="876"/>
                    </a:lnTo>
                    <a:lnTo>
                      <a:pt x="1862" y="876"/>
                    </a:lnTo>
                    <a:lnTo>
                      <a:pt x="1862" y="878"/>
                    </a:lnTo>
                    <a:lnTo>
                      <a:pt x="1862" y="880"/>
                    </a:lnTo>
                    <a:lnTo>
                      <a:pt x="1862" y="882"/>
                    </a:lnTo>
                    <a:lnTo>
                      <a:pt x="1860" y="884"/>
                    </a:lnTo>
                    <a:lnTo>
                      <a:pt x="1860" y="886"/>
                    </a:lnTo>
                    <a:lnTo>
                      <a:pt x="1857" y="887"/>
                    </a:lnTo>
                    <a:lnTo>
                      <a:pt x="1857" y="887"/>
                    </a:lnTo>
                    <a:lnTo>
                      <a:pt x="1855" y="889"/>
                    </a:lnTo>
                    <a:lnTo>
                      <a:pt x="1855" y="889"/>
                    </a:lnTo>
                    <a:lnTo>
                      <a:pt x="1855" y="891"/>
                    </a:lnTo>
                    <a:lnTo>
                      <a:pt x="1853" y="893"/>
                    </a:lnTo>
                    <a:lnTo>
                      <a:pt x="1853" y="895"/>
                    </a:lnTo>
                    <a:lnTo>
                      <a:pt x="1853" y="897"/>
                    </a:lnTo>
                    <a:lnTo>
                      <a:pt x="1853" y="899"/>
                    </a:lnTo>
                    <a:lnTo>
                      <a:pt x="1853" y="899"/>
                    </a:lnTo>
                    <a:lnTo>
                      <a:pt x="1853" y="901"/>
                    </a:lnTo>
                    <a:lnTo>
                      <a:pt x="1851" y="903"/>
                    </a:lnTo>
                    <a:lnTo>
                      <a:pt x="1851" y="905"/>
                    </a:lnTo>
                    <a:lnTo>
                      <a:pt x="1849" y="907"/>
                    </a:lnTo>
                    <a:lnTo>
                      <a:pt x="1849" y="909"/>
                    </a:lnTo>
                    <a:lnTo>
                      <a:pt x="1849" y="911"/>
                    </a:lnTo>
                    <a:lnTo>
                      <a:pt x="1849" y="911"/>
                    </a:lnTo>
                    <a:lnTo>
                      <a:pt x="1847" y="913"/>
                    </a:lnTo>
                    <a:lnTo>
                      <a:pt x="1847" y="915"/>
                    </a:lnTo>
                    <a:lnTo>
                      <a:pt x="1847" y="917"/>
                    </a:lnTo>
                    <a:lnTo>
                      <a:pt x="1845" y="919"/>
                    </a:lnTo>
                    <a:lnTo>
                      <a:pt x="1845" y="921"/>
                    </a:lnTo>
                    <a:lnTo>
                      <a:pt x="1845" y="923"/>
                    </a:lnTo>
                    <a:lnTo>
                      <a:pt x="1845" y="925"/>
                    </a:lnTo>
                    <a:lnTo>
                      <a:pt x="1842" y="925"/>
                    </a:lnTo>
                    <a:lnTo>
                      <a:pt x="1842" y="927"/>
                    </a:lnTo>
                    <a:lnTo>
                      <a:pt x="1840" y="927"/>
                    </a:lnTo>
                    <a:lnTo>
                      <a:pt x="1840" y="929"/>
                    </a:lnTo>
                    <a:lnTo>
                      <a:pt x="1840" y="931"/>
                    </a:lnTo>
                    <a:lnTo>
                      <a:pt x="1838" y="933"/>
                    </a:lnTo>
                    <a:lnTo>
                      <a:pt x="1836" y="933"/>
                    </a:lnTo>
                    <a:lnTo>
                      <a:pt x="1836" y="935"/>
                    </a:lnTo>
                    <a:lnTo>
                      <a:pt x="1834" y="937"/>
                    </a:lnTo>
                    <a:lnTo>
                      <a:pt x="1832" y="937"/>
                    </a:lnTo>
                    <a:lnTo>
                      <a:pt x="1832" y="939"/>
                    </a:lnTo>
                    <a:lnTo>
                      <a:pt x="1830" y="941"/>
                    </a:lnTo>
                    <a:lnTo>
                      <a:pt x="1827" y="941"/>
                    </a:lnTo>
                    <a:lnTo>
                      <a:pt x="1827" y="943"/>
                    </a:lnTo>
                    <a:lnTo>
                      <a:pt x="1825" y="943"/>
                    </a:lnTo>
                    <a:lnTo>
                      <a:pt x="1825" y="943"/>
                    </a:lnTo>
                    <a:lnTo>
                      <a:pt x="1823" y="945"/>
                    </a:lnTo>
                    <a:lnTo>
                      <a:pt x="1821" y="945"/>
                    </a:lnTo>
                    <a:lnTo>
                      <a:pt x="1821" y="947"/>
                    </a:lnTo>
                    <a:lnTo>
                      <a:pt x="1819" y="949"/>
                    </a:lnTo>
                    <a:lnTo>
                      <a:pt x="1817" y="949"/>
                    </a:lnTo>
                    <a:lnTo>
                      <a:pt x="1814" y="949"/>
                    </a:lnTo>
                    <a:lnTo>
                      <a:pt x="1812" y="949"/>
                    </a:lnTo>
                    <a:lnTo>
                      <a:pt x="1810" y="947"/>
                    </a:lnTo>
                    <a:lnTo>
                      <a:pt x="1810" y="947"/>
                    </a:lnTo>
                    <a:lnTo>
                      <a:pt x="1808" y="947"/>
                    </a:lnTo>
                    <a:lnTo>
                      <a:pt x="1806" y="945"/>
                    </a:lnTo>
                    <a:lnTo>
                      <a:pt x="1804" y="945"/>
                    </a:lnTo>
                    <a:lnTo>
                      <a:pt x="1802" y="945"/>
                    </a:lnTo>
                    <a:lnTo>
                      <a:pt x="1799" y="945"/>
                    </a:lnTo>
                    <a:lnTo>
                      <a:pt x="1797" y="945"/>
                    </a:lnTo>
                    <a:lnTo>
                      <a:pt x="1795" y="945"/>
                    </a:lnTo>
                    <a:lnTo>
                      <a:pt x="1793" y="943"/>
                    </a:lnTo>
                    <a:lnTo>
                      <a:pt x="1793" y="943"/>
                    </a:lnTo>
                    <a:lnTo>
                      <a:pt x="1793" y="941"/>
                    </a:lnTo>
                    <a:lnTo>
                      <a:pt x="1795" y="943"/>
                    </a:lnTo>
                    <a:lnTo>
                      <a:pt x="1797" y="943"/>
                    </a:lnTo>
                    <a:lnTo>
                      <a:pt x="1799" y="943"/>
                    </a:lnTo>
                    <a:lnTo>
                      <a:pt x="1799" y="941"/>
                    </a:lnTo>
                    <a:lnTo>
                      <a:pt x="1799" y="939"/>
                    </a:lnTo>
                    <a:lnTo>
                      <a:pt x="1799" y="937"/>
                    </a:lnTo>
                    <a:lnTo>
                      <a:pt x="1802" y="937"/>
                    </a:lnTo>
                    <a:lnTo>
                      <a:pt x="1802" y="935"/>
                    </a:lnTo>
                    <a:lnTo>
                      <a:pt x="1802" y="933"/>
                    </a:lnTo>
                    <a:lnTo>
                      <a:pt x="1799" y="933"/>
                    </a:lnTo>
                    <a:lnTo>
                      <a:pt x="1799" y="931"/>
                    </a:lnTo>
                    <a:lnTo>
                      <a:pt x="1797" y="929"/>
                    </a:lnTo>
                    <a:lnTo>
                      <a:pt x="1795" y="929"/>
                    </a:lnTo>
                    <a:lnTo>
                      <a:pt x="1795" y="927"/>
                    </a:lnTo>
                    <a:lnTo>
                      <a:pt x="1793" y="927"/>
                    </a:lnTo>
                    <a:lnTo>
                      <a:pt x="1793" y="925"/>
                    </a:lnTo>
                    <a:lnTo>
                      <a:pt x="1791" y="927"/>
                    </a:lnTo>
                    <a:lnTo>
                      <a:pt x="1789" y="927"/>
                    </a:lnTo>
                    <a:lnTo>
                      <a:pt x="1787" y="927"/>
                    </a:lnTo>
                    <a:lnTo>
                      <a:pt x="1787" y="927"/>
                    </a:lnTo>
                    <a:lnTo>
                      <a:pt x="1784" y="929"/>
                    </a:lnTo>
                    <a:lnTo>
                      <a:pt x="1784" y="931"/>
                    </a:lnTo>
                    <a:lnTo>
                      <a:pt x="1782" y="931"/>
                    </a:lnTo>
                    <a:lnTo>
                      <a:pt x="1782" y="933"/>
                    </a:lnTo>
                    <a:lnTo>
                      <a:pt x="1780" y="933"/>
                    </a:lnTo>
                    <a:lnTo>
                      <a:pt x="1778" y="935"/>
                    </a:lnTo>
                    <a:lnTo>
                      <a:pt x="1778" y="937"/>
                    </a:lnTo>
                    <a:lnTo>
                      <a:pt x="1776" y="937"/>
                    </a:lnTo>
                    <a:lnTo>
                      <a:pt x="1778" y="939"/>
                    </a:lnTo>
                    <a:lnTo>
                      <a:pt x="1780" y="937"/>
                    </a:lnTo>
                    <a:lnTo>
                      <a:pt x="1780" y="935"/>
                    </a:lnTo>
                    <a:lnTo>
                      <a:pt x="1782" y="935"/>
                    </a:lnTo>
                    <a:lnTo>
                      <a:pt x="1784" y="935"/>
                    </a:lnTo>
                    <a:lnTo>
                      <a:pt x="1782" y="935"/>
                    </a:lnTo>
                    <a:lnTo>
                      <a:pt x="1782" y="937"/>
                    </a:lnTo>
                    <a:lnTo>
                      <a:pt x="1782" y="939"/>
                    </a:lnTo>
                    <a:lnTo>
                      <a:pt x="1782" y="941"/>
                    </a:lnTo>
                    <a:lnTo>
                      <a:pt x="1780" y="943"/>
                    </a:lnTo>
                    <a:lnTo>
                      <a:pt x="1780" y="945"/>
                    </a:lnTo>
                    <a:lnTo>
                      <a:pt x="1780" y="945"/>
                    </a:lnTo>
                    <a:lnTo>
                      <a:pt x="1778" y="947"/>
                    </a:lnTo>
                    <a:lnTo>
                      <a:pt x="1778" y="949"/>
                    </a:lnTo>
                    <a:lnTo>
                      <a:pt x="1778" y="951"/>
                    </a:lnTo>
                    <a:lnTo>
                      <a:pt x="1776" y="953"/>
                    </a:lnTo>
                    <a:lnTo>
                      <a:pt x="1776" y="955"/>
                    </a:lnTo>
                    <a:lnTo>
                      <a:pt x="1776" y="957"/>
                    </a:lnTo>
                    <a:lnTo>
                      <a:pt x="1776" y="959"/>
                    </a:lnTo>
                    <a:lnTo>
                      <a:pt x="1776" y="961"/>
                    </a:lnTo>
                    <a:lnTo>
                      <a:pt x="1776" y="961"/>
                    </a:lnTo>
                    <a:lnTo>
                      <a:pt x="1774" y="963"/>
                    </a:lnTo>
                    <a:lnTo>
                      <a:pt x="1774" y="965"/>
                    </a:lnTo>
                    <a:lnTo>
                      <a:pt x="1774" y="967"/>
                    </a:lnTo>
                    <a:lnTo>
                      <a:pt x="1774" y="969"/>
                    </a:lnTo>
                    <a:lnTo>
                      <a:pt x="1774" y="971"/>
                    </a:lnTo>
                    <a:lnTo>
                      <a:pt x="1774" y="973"/>
                    </a:lnTo>
                    <a:lnTo>
                      <a:pt x="1774" y="975"/>
                    </a:lnTo>
                    <a:lnTo>
                      <a:pt x="1774" y="977"/>
                    </a:lnTo>
                    <a:lnTo>
                      <a:pt x="1774" y="979"/>
                    </a:lnTo>
                    <a:lnTo>
                      <a:pt x="1774" y="981"/>
                    </a:lnTo>
                    <a:lnTo>
                      <a:pt x="1774" y="983"/>
                    </a:lnTo>
                    <a:lnTo>
                      <a:pt x="1774" y="985"/>
                    </a:lnTo>
                    <a:lnTo>
                      <a:pt x="1774" y="985"/>
                    </a:lnTo>
                    <a:lnTo>
                      <a:pt x="1774" y="987"/>
                    </a:lnTo>
                    <a:lnTo>
                      <a:pt x="1774" y="989"/>
                    </a:lnTo>
                    <a:lnTo>
                      <a:pt x="1774" y="991"/>
                    </a:lnTo>
                    <a:lnTo>
                      <a:pt x="1774" y="993"/>
                    </a:lnTo>
                    <a:lnTo>
                      <a:pt x="1774" y="995"/>
                    </a:lnTo>
                    <a:lnTo>
                      <a:pt x="1776" y="995"/>
                    </a:lnTo>
                    <a:lnTo>
                      <a:pt x="1776" y="997"/>
                    </a:lnTo>
                    <a:lnTo>
                      <a:pt x="1776" y="999"/>
                    </a:lnTo>
                    <a:lnTo>
                      <a:pt x="1776" y="999"/>
                    </a:lnTo>
                    <a:lnTo>
                      <a:pt x="1776" y="1001"/>
                    </a:lnTo>
                    <a:lnTo>
                      <a:pt x="1776" y="1003"/>
                    </a:lnTo>
                    <a:lnTo>
                      <a:pt x="1776" y="1005"/>
                    </a:lnTo>
                    <a:lnTo>
                      <a:pt x="1778" y="1007"/>
                    </a:lnTo>
                    <a:lnTo>
                      <a:pt x="1778" y="1009"/>
                    </a:lnTo>
                    <a:lnTo>
                      <a:pt x="1778" y="1011"/>
                    </a:lnTo>
                    <a:lnTo>
                      <a:pt x="1780" y="1011"/>
                    </a:lnTo>
                    <a:lnTo>
                      <a:pt x="1782" y="1011"/>
                    </a:lnTo>
                    <a:lnTo>
                      <a:pt x="1782" y="1013"/>
                    </a:lnTo>
                    <a:lnTo>
                      <a:pt x="1784" y="1015"/>
                    </a:lnTo>
                    <a:lnTo>
                      <a:pt x="1784" y="1015"/>
                    </a:lnTo>
                    <a:lnTo>
                      <a:pt x="1787" y="1017"/>
                    </a:lnTo>
                    <a:lnTo>
                      <a:pt x="1787" y="1019"/>
                    </a:lnTo>
                    <a:lnTo>
                      <a:pt x="1789" y="1021"/>
                    </a:lnTo>
                    <a:lnTo>
                      <a:pt x="1789" y="1023"/>
                    </a:lnTo>
                    <a:lnTo>
                      <a:pt x="1789" y="1023"/>
                    </a:lnTo>
                    <a:lnTo>
                      <a:pt x="1789" y="1025"/>
                    </a:lnTo>
                    <a:lnTo>
                      <a:pt x="1789" y="1027"/>
                    </a:lnTo>
                    <a:lnTo>
                      <a:pt x="1791" y="1029"/>
                    </a:lnTo>
                    <a:lnTo>
                      <a:pt x="1791" y="1031"/>
                    </a:lnTo>
                    <a:lnTo>
                      <a:pt x="1791" y="1033"/>
                    </a:lnTo>
                    <a:lnTo>
                      <a:pt x="1791" y="1035"/>
                    </a:lnTo>
                    <a:lnTo>
                      <a:pt x="1791" y="1037"/>
                    </a:lnTo>
                    <a:lnTo>
                      <a:pt x="1791" y="1039"/>
                    </a:lnTo>
                    <a:lnTo>
                      <a:pt x="1789" y="1041"/>
                    </a:lnTo>
                    <a:lnTo>
                      <a:pt x="1789" y="1043"/>
                    </a:lnTo>
                    <a:lnTo>
                      <a:pt x="1789" y="1045"/>
                    </a:lnTo>
                    <a:lnTo>
                      <a:pt x="1789" y="1047"/>
                    </a:lnTo>
                    <a:lnTo>
                      <a:pt x="1789" y="1047"/>
                    </a:lnTo>
                    <a:lnTo>
                      <a:pt x="1789" y="1049"/>
                    </a:lnTo>
                    <a:lnTo>
                      <a:pt x="1789" y="1051"/>
                    </a:lnTo>
                    <a:lnTo>
                      <a:pt x="1789" y="1053"/>
                    </a:lnTo>
                    <a:lnTo>
                      <a:pt x="1789" y="1055"/>
                    </a:lnTo>
                    <a:lnTo>
                      <a:pt x="1789" y="1057"/>
                    </a:lnTo>
                    <a:lnTo>
                      <a:pt x="1789" y="1059"/>
                    </a:lnTo>
                    <a:lnTo>
                      <a:pt x="1789" y="1061"/>
                    </a:lnTo>
                    <a:lnTo>
                      <a:pt x="1789" y="1063"/>
                    </a:lnTo>
                    <a:lnTo>
                      <a:pt x="1789" y="1065"/>
                    </a:lnTo>
                    <a:lnTo>
                      <a:pt x="1789" y="1067"/>
                    </a:lnTo>
                    <a:lnTo>
                      <a:pt x="1789" y="1069"/>
                    </a:lnTo>
                    <a:lnTo>
                      <a:pt x="1791" y="1069"/>
                    </a:lnTo>
                    <a:lnTo>
                      <a:pt x="1793" y="1069"/>
                    </a:lnTo>
                    <a:lnTo>
                      <a:pt x="1795" y="1069"/>
                    </a:lnTo>
                    <a:lnTo>
                      <a:pt x="1797" y="1069"/>
                    </a:lnTo>
                    <a:lnTo>
                      <a:pt x="1799" y="1069"/>
                    </a:lnTo>
                    <a:lnTo>
                      <a:pt x="1799" y="1069"/>
                    </a:lnTo>
                    <a:lnTo>
                      <a:pt x="1797" y="1069"/>
                    </a:lnTo>
                    <a:lnTo>
                      <a:pt x="1795" y="1069"/>
                    </a:lnTo>
                    <a:lnTo>
                      <a:pt x="1793" y="1069"/>
                    </a:lnTo>
                    <a:lnTo>
                      <a:pt x="1791" y="1069"/>
                    </a:lnTo>
                    <a:lnTo>
                      <a:pt x="1789" y="1069"/>
                    </a:lnTo>
                    <a:lnTo>
                      <a:pt x="1791" y="1071"/>
                    </a:lnTo>
                    <a:lnTo>
                      <a:pt x="1793" y="1071"/>
                    </a:lnTo>
                    <a:lnTo>
                      <a:pt x="1793" y="1071"/>
                    </a:lnTo>
                    <a:lnTo>
                      <a:pt x="1791" y="1071"/>
                    </a:lnTo>
                    <a:lnTo>
                      <a:pt x="1791" y="1071"/>
                    </a:lnTo>
                    <a:lnTo>
                      <a:pt x="1791" y="1073"/>
                    </a:lnTo>
                    <a:lnTo>
                      <a:pt x="1793" y="1073"/>
                    </a:lnTo>
                    <a:lnTo>
                      <a:pt x="1795" y="1073"/>
                    </a:lnTo>
                    <a:lnTo>
                      <a:pt x="1795" y="1071"/>
                    </a:lnTo>
                    <a:lnTo>
                      <a:pt x="1797" y="1071"/>
                    </a:lnTo>
                    <a:lnTo>
                      <a:pt x="1799" y="1069"/>
                    </a:lnTo>
                    <a:lnTo>
                      <a:pt x="1799" y="1071"/>
                    </a:lnTo>
                    <a:lnTo>
                      <a:pt x="1797" y="1071"/>
                    </a:lnTo>
                    <a:lnTo>
                      <a:pt x="1795" y="1071"/>
                    </a:lnTo>
                    <a:lnTo>
                      <a:pt x="1793" y="1073"/>
                    </a:lnTo>
                    <a:lnTo>
                      <a:pt x="1791" y="1073"/>
                    </a:lnTo>
                    <a:lnTo>
                      <a:pt x="1791" y="1075"/>
                    </a:lnTo>
                    <a:lnTo>
                      <a:pt x="1791" y="1077"/>
                    </a:lnTo>
                    <a:lnTo>
                      <a:pt x="1791" y="1079"/>
                    </a:lnTo>
                    <a:lnTo>
                      <a:pt x="1791" y="1081"/>
                    </a:lnTo>
                    <a:lnTo>
                      <a:pt x="1793" y="1083"/>
                    </a:lnTo>
                    <a:lnTo>
                      <a:pt x="1793" y="1083"/>
                    </a:lnTo>
                    <a:lnTo>
                      <a:pt x="1793" y="1085"/>
                    </a:lnTo>
                    <a:lnTo>
                      <a:pt x="1793" y="1087"/>
                    </a:lnTo>
                    <a:lnTo>
                      <a:pt x="1795" y="1089"/>
                    </a:lnTo>
                    <a:lnTo>
                      <a:pt x="1795" y="1091"/>
                    </a:lnTo>
                    <a:lnTo>
                      <a:pt x="1795" y="1093"/>
                    </a:lnTo>
                    <a:lnTo>
                      <a:pt x="1797" y="1095"/>
                    </a:lnTo>
                    <a:lnTo>
                      <a:pt x="1797" y="1097"/>
                    </a:lnTo>
                    <a:lnTo>
                      <a:pt x="1799" y="1097"/>
                    </a:lnTo>
                    <a:lnTo>
                      <a:pt x="1799" y="1099"/>
                    </a:lnTo>
                    <a:lnTo>
                      <a:pt x="1799" y="1101"/>
                    </a:lnTo>
                    <a:lnTo>
                      <a:pt x="1802" y="1103"/>
                    </a:lnTo>
                    <a:lnTo>
                      <a:pt x="1802" y="1105"/>
                    </a:lnTo>
                    <a:lnTo>
                      <a:pt x="1804" y="1107"/>
                    </a:lnTo>
                    <a:lnTo>
                      <a:pt x="1804" y="1107"/>
                    </a:lnTo>
                    <a:lnTo>
                      <a:pt x="1804" y="1109"/>
                    </a:lnTo>
                    <a:lnTo>
                      <a:pt x="1804" y="1111"/>
                    </a:lnTo>
                    <a:lnTo>
                      <a:pt x="1804" y="1113"/>
                    </a:lnTo>
                    <a:lnTo>
                      <a:pt x="1804" y="1115"/>
                    </a:lnTo>
                    <a:lnTo>
                      <a:pt x="1804" y="1117"/>
                    </a:lnTo>
                    <a:lnTo>
                      <a:pt x="1804" y="1119"/>
                    </a:lnTo>
                    <a:lnTo>
                      <a:pt x="1804" y="1121"/>
                    </a:lnTo>
                    <a:lnTo>
                      <a:pt x="1804" y="1123"/>
                    </a:lnTo>
                    <a:lnTo>
                      <a:pt x="1806" y="1125"/>
                    </a:lnTo>
                    <a:lnTo>
                      <a:pt x="1806" y="1127"/>
                    </a:lnTo>
                    <a:lnTo>
                      <a:pt x="1806" y="1127"/>
                    </a:lnTo>
                    <a:lnTo>
                      <a:pt x="1806" y="1129"/>
                    </a:lnTo>
                    <a:lnTo>
                      <a:pt x="1808" y="1131"/>
                    </a:lnTo>
                    <a:lnTo>
                      <a:pt x="1808" y="1133"/>
                    </a:lnTo>
                    <a:lnTo>
                      <a:pt x="1810" y="1135"/>
                    </a:lnTo>
                    <a:lnTo>
                      <a:pt x="1810" y="1137"/>
                    </a:lnTo>
                    <a:lnTo>
                      <a:pt x="1810" y="1139"/>
                    </a:lnTo>
                    <a:lnTo>
                      <a:pt x="1810" y="1139"/>
                    </a:lnTo>
                    <a:lnTo>
                      <a:pt x="1812" y="1141"/>
                    </a:lnTo>
                    <a:lnTo>
                      <a:pt x="1812" y="1143"/>
                    </a:lnTo>
                    <a:lnTo>
                      <a:pt x="1814" y="1145"/>
                    </a:lnTo>
                    <a:lnTo>
                      <a:pt x="1814" y="1147"/>
                    </a:lnTo>
                    <a:lnTo>
                      <a:pt x="1814" y="1149"/>
                    </a:lnTo>
                    <a:lnTo>
                      <a:pt x="1814" y="1151"/>
                    </a:lnTo>
                    <a:lnTo>
                      <a:pt x="1814" y="1153"/>
                    </a:lnTo>
                    <a:lnTo>
                      <a:pt x="1814" y="1155"/>
                    </a:lnTo>
                    <a:lnTo>
                      <a:pt x="1817" y="1155"/>
                    </a:lnTo>
                    <a:lnTo>
                      <a:pt x="1817" y="1157"/>
                    </a:lnTo>
                    <a:lnTo>
                      <a:pt x="1817" y="1159"/>
                    </a:lnTo>
                    <a:lnTo>
                      <a:pt x="1817" y="1161"/>
                    </a:lnTo>
                    <a:lnTo>
                      <a:pt x="1819" y="1163"/>
                    </a:lnTo>
                    <a:lnTo>
                      <a:pt x="1819" y="1163"/>
                    </a:lnTo>
                    <a:lnTo>
                      <a:pt x="1819" y="1165"/>
                    </a:lnTo>
                    <a:lnTo>
                      <a:pt x="1819" y="1167"/>
                    </a:lnTo>
                    <a:lnTo>
                      <a:pt x="1821" y="1169"/>
                    </a:lnTo>
                    <a:lnTo>
                      <a:pt x="1821" y="1171"/>
                    </a:lnTo>
                    <a:lnTo>
                      <a:pt x="1823" y="1173"/>
                    </a:lnTo>
                    <a:lnTo>
                      <a:pt x="1823" y="1175"/>
                    </a:lnTo>
                    <a:lnTo>
                      <a:pt x="1823" y="1175"/>
                    </a:lnTo>
                    <a:lnTo>
                      <a:pt x="1825" y="1177"/>
                    </a:lnTo>
                    <a:lnTo>
                      <a:pt x="1825" y="1179"/>
                    </a:lnTo>
                    <a:lnTo>
                      <a:pt x="1827" y="1181"/>
                    </a:lnTo>
                    <a:lnTo>
                      <a:pt x="1827" y="1183"/>
                    </a:lnTo>
                    <a:lnTo>
                      <a:pt x="1830" y="1183"/>
                    </a:lnTo>
                    <a:lnTo>
                      <a:pt x="1830" y="1185"/>
                    </a:lnTo>
                    <a:lnTo>
                      <a:pt x="1832" y="1187"/>
                    </a:lnTo>
                    <a:lnTo>
                      <a:pt x="1832" y="1189"/>
                    </a:lnTo>
                    <a:lnTo>
                      <a:pt x="1834" y="1187"/>
                    </a:lnTo>
                    <a:lnTo>
                      <a:pt x="1834" y="1189"/>
                    </a:lnTo>
                    <a:lnTo>
                      <a:pt x="1836" y="1191"/>
                    </a:lnTo>
                    <a:lnTo>
                      <a:pt x="1836" y="1193"/>
                    </a:lnTo>
                    <a:lnTo>
                      <a:pt x="1838" y="1193"/>
                    </a:lnTo>
                    <a:lnTo>
                      <a:pt x="1838" y="1195"/>
                    </a:lnTo>
                    <a:lnTo>
                      <a:pt x="1840" y="1197"/>
                    </a:lnTo>
                    <a:lnTo>
                      <a:pt x="1842" y="1197"/>
                    </a:lnTo>
                    <a:lnTo>
                      <a:pt x="1842" y="1199"/>
                    </a:lnTo>
                    <a:lnTo>
                      <a:pt x="1845" y="1201"/>
                    </a:lnTo>
                    <a:lnTo>
                      <a:pt x="1847" y="1201"/>
                    </a:lnTo>
                    <a:lnTo>
                      <a:pt x="1847" y="1203"/>
                    </a:lnTo>
                    <a:lnTo>
                      <a:pt x="1849" y="1205"/>
                    </a:lnTo>
                    <a:lnTo>
                      <a:pt x="1849" y="1205"/>
                    </a:lnTo>
                    <a:lnTo>
                      <a:pt x="1851" y="1207"/>
                    </a:lnTo>
                    <a:lnTo>
                      <a:pt x="1853" y="1209"/>
                    </a:lnTo>
                    <a:lnTo>
                      <a:pt x="1853" y="1209"/>
                    </a:lnTo>
                    <a:lnTo>
                      <a:pt x="1855" y="1211"/>
                    </a:lnTo>
                    <a:lnTo>
                      <a:pt x="1855" y="1213"/>
                    </a:lnTo>
                    <a:lnTo>
                      <a:pt x="1857" y="1213"/>
                    </a:lnTo>
                    <a:lnTo>
                      <a:pt x="1860" y="1215"/>
                    </a:lnTo>
                    <a:lnTo>
                      <a:pt x="1860" y="1217"/>
                    </a:lnTo>
                    <a:lnTo>
                      <a:pt x="1862" y="1219"/>
                    </a:lnTo>
                    <a:lnTo>
                      <a:pt x="1864" y="1219"/>
                    </a:lnTo>
                    <a:lnTo>
                      <a:pt x="1864" y="1221"/>
                    </a:lnTo>
                    <a:lnTo>
                      <a:pt x="1866" y="1223"/>
                    </a:lnTo>
                    <a:lnTo>
                      <a:pt x="1866" y="1223"/>
                    </a:lnTo>
                    <a:lnTo>
                      <a:pt x="1868" y="1225"/>
                    </a:lnTo>
                    <a:lnTo>
                      <a:pt x="1870" y="1227"/>
                    </a:lnTo>
                    <a:lnTo>
                      <a:pt x="1870" y="1227"/>
                    </a:lnTo>
                    <a:lnTo>
                      <a:pt x="1872" y="1229"/>
                    </a:lnTo>
                    <a:lnTo>
                      <a:pt x="1875" y="1231"/>
                    </a:lnTo>
                    <a:lnTo>
                      <a:pt x="1875" y="1231"/>
                    </a:lnTo>
                    <a:lnTo>
                      <a:pt x="1877" y="1233"/>
                    </a:lnTo>
                    <a:lnTo>
                      <a:pt x="1879" y="1235"/>
                    </a:lnTo>
                    <a:lnTo>
                      <a:pt x="1879" y="1235"/>
                    </a:lnTo>
                    <a:lnTo>
                      <a:pt x="1881" y="1237"/>
                    </a:lnTo>
                    <a:lnTo>
                      <a:pt x="1883" y="1239"/>
                    </a:lnTo>
                    <a:lnTo>
                      <a:pt x="1883" y="1239"/>
                    </a:lnTo>
                    <a:lnTo>
                      <a:pt x="1885" y="1241"/>
                    </a:lnTo>
                    <a:lnTo>
                      <a:pt x="1887" y="1241"/>
                    </a:lnTo>
                    <a:lnTo>
                      <a:pt x="1890" y="1241"/>
                    </a:lnTo>
                    <a:lnTo>
                      <a:pt x="1890" y="1239"/>
                    </a:lnTo>
                    <a:lnTo>
                      <a:pt x="1892" y="1239"/>
                    </a:lnTo>
                    <a:lnTo>
                      <a:pt x="1892" y="1241"/>
                    </a:lnTo>
                    <a:lnTo>
                      <a:pt x="1894" y="1243"/>
                    </a:lnTo>
                    <a:lnTo>
                      <a:pt x="1894" y="1243"/>
                    </a:lnTo>
                    <a:lnTo>
                      <a:pt x="1896" y="1245"/>
                    </a:lnTo>
                    <a:lnTo>
                      <a:pt x="1896" y="1246"/>
                    </a:lnTo>
                    <a:lnTo>
                      <a:pt x="1898" y="1246"/>
                    </a:lnTo>
                    <a:lnTo>
                      <a:pt x="1898" y="1248"/>
                    </a:lnTo>
                    <a:lnTo>
                      <a:pt x="1900" y="1250"/>
                    </a:lnTo>
                    <a:lnTo>
                      <a:pt x="1903" y="1252"/>
                    </a:lnTo>
                    <a:lnTo>
                      <a:pt x="1903" y="1252"/>
                    </a:lnTo>
                    <a:lnTo>
                      <a:pt x="1905" y="1254"/>
                    </a:lnTo>
                    <a:lnTo>
                      <a:pt x="1905" y="1256"/>
                    </a:lnTo>
                    <a:lnTo>
                      <a:pt x="1907" y="1256"/>
                    </a:lnTo>
                    <a:lnTo>
                      <a:pt x="1909" y="1258"/>
                    </a:lnTo>
                    <a:lnTo>
                      <a:pt x="1909" y="1260"/>
                    </a:lnTo>
                    <a:lnTo>
                      <a:pt x="1913" y="1262"/>
                    </a:lnTo>
                    <a:lnTo>
                      <a:pt x="1913" y="1264"/>
                    </a:lnTo>
                    <a:lnTo>
                      <a:pt x="1915" y="1264"/>
                    </a:lnTo>
                    <a:lnTo>
                      <a:pt x="1918" y="1266"/>
                    </a:lnTo>
                    <a:lnTo>
                      <a:pt x="1920" y="1266"/>
                    </a:lnTo>
                    <a:lnTo>
                      <a:pt x="1920" y="1268"/>
                    </a:lnTo>
                    <a:lnTo>
                      <a:pt x="1922" y="1268"/>
                    </a:lnTo>
                    <a:lnTo>
                      <a:pt x="1922" y="1270"/>
                    </a:lnTo>
                    <a:lnTo>
                      <a:pt x="1924" y="1270"/>
                    </a:lnTo>
                    <a:lnTo>
                      <a:pt x="1926" y="1272"/>
                    </a:lnTo>
                    <a:lnTo>
                      <a:pt x="1928" y="1274"/>
                    </a:lnTo>
                    <a:lnTo>
                      <a:pt x="1928" y="1274"/>
                    </a:lnTo>
                    <a:lnTo>
                      <a:pt x="1930" y="1276"/>
                    </a:lnTo>
                    <a:lnTo>
                      <a:pt x="1933" y="1276"/>
                    </a:lnTo>
                    <a:lnTo>
                      <a:pt x="1935" y="1278"/>
                    </a:lnTo>
                    <a:lnTo>
                      <a:pt x="1935" y="1278"/>
                    </a:lnTo>
                    <a:lnTo>
                      <a:pt x="1937" y="1278"/>
                    </a:lnTo>
                    <a:lnTo>
                      <a:pt x="1939" y="1280"/>
                    </a:lnTo>
                    <a:lnTo>
                      <a:pt x="1941" y="1280"/>
                    </a:lnTo>
                    <a:lnTo>
                      <a:pt x="1943" y="1280"/>
                    </a:lnTo>
                    <a:lnTo>
                      <a:pt x="1943" y="1282"/>
                    </a:lnTo>
                    <a:lnTo>
                      <a:pt x="1948" y="1282"/>
                    </a:lnTo>
                    <a:lnTo>
                      <a:pt x="1950" y="1282"/>
                    </a:lnTo>
                    <a:lnTo>
                      <a:pt x="1950" y="1280"/>
                    </a:lnTo>
                    <a:lnTo>
                      <a:pt x="1952" y="1282"/>
                    </a:lnTo>
                    <a:lnTo>
                      <a:pt x="1954" y="1282"/>
                    </a:lnTo>
                    <a:lnTo>
                      <a:pt x="1956" y="1282"/>
                    </a:lnTo>
                    <a:lnTo>
                      <a:pt x="1958" y="1282"/>
                    </a:lnTo>
                    <a:lnTo>
                      <a:pt x="1961" y="1282"/>
                    </a:lnTo>
                    <a:lnTo>
                      <a:pt x="1963" y="1282"/>
                    </a:lnTo>
                    <a:lnTo>
                      <a:pt x="1963" y="1282"/>
                    </a:lnTo>
                    <a:lnTo>
                      <a:pt x="1965" y="1282"/>
                    </a:lnTo>
                    <a:lnTo>
                      <a:pt x="1967" y="1282"/>
                    </a:lnTo>
                    <a:lnTo>
                      <a:pt x="1969" y="1284"/>
                    </a:lnTo>
                    <a:lnTo>
                      <a:pt x="1971" y="1284"/>
                    </a:lnTo>
                    <a:lnTo>
                      <a:pt x="1973" y="1286"/>
                    </a:lnTo>
                    <a:lnTo>
                      <a:pt x="1973" y="1286"/>
                    </a:lnTo>
                    <a:lnTo>
                      <a:pt x="1976" y="1288"/>
                    </a:lnTo>
                    <a:lnTo>
                      <a:pt x="1978" y="1288"/>
                    </a:lnTo>
                    <a:lnTo>
                      <a:pt x="1980" y="1290"/>
                    </a:lnTo>
                    <a:lnTo>
                      <a:pt x="1982" y="1290"/>
                    </a:lnTo>
                    <a:lnTo>
                      <a:pt x="1982" y="1290"/>
                    </a:lnTo>
                    <a:lnTo>
                      <a:pt x="1984" y="1292"/>
                    </a:lnTo>
                    <a:lnTo>
                      <a:pt x="1986" y="1292"/>
                    </a:lnTo>
                    <a:lnTo>
                      <a:pt x="1988" y="1294"/>
                    </a:lnTo>
                    <a:lnTo>
                      <a:pt x="1991" y="1294"/>
                    </a:lnTo>
                    <a:lnTo>
                      <a:pt x="1991" y="1296"/>
                    </a:lnTo>
                    <a:lnTo>
                      <a:pt x="1993" y="1296"/>
                    </a:lnTo>
                    <a:lnTo>
                      <a:pt x="1995" y="1298"/>
                    </a:lnTo>
                    <a:lnTo>
                      <a:pt x="1997" y="1298"/>
                    </a:lnTo>
                    <a:lnTo>
                      <a:pt x="1999" y="1298"/>
                    </a:lnTo>
                    <a:lnTo>
                      <a:pt x="1999" y="1300"/>
                    </a:lnTo>
                    <a:lnTo>
                      <a:pt x="1999" y="1298"/>
                    </a:lnTo>
                    <a:lnTo>
                      <a:pt x="1999" y="1298"/>
                    </a:lnTo>
                    <a:lnTo>
                      <a:pt x="1999" y="1298"/>
                    </a:lnTo>
                    <a:lnTo>
                      <a:pt x="1999" y="1298"/>
                    </a:lnTo>
                    <a:lnTo>
                      <a:pt x="1999" y="1300"/>
                    </a:lnTo>
                    <a:lnTo>
                      <a:pt x="1999" y="1300"/>
                    </a:lnTo>
                    <a:lnTo>
                      <a:pt x="1999" y="1298"/>
                    </a:lnTo>
                    <a:lnTo>
                      <a:pt x="2001" y="1298"/>
                    </a:lnTo>
                    <a:lnTo>
                      <a:pt x="2001" y="1298"/>
                    </a:lnTo>
                    <a:lnTo>
                      <a:pt x="2003" y="1300"/>
                    </a:lnTo>
                    <a:lnTo>
                      <a:pt x="2006" y="1302"/>
                    </a:lnTo>
                    <a:lnTo>
                      <a:pt x="2006" y="1302"/>
                    </a:lnTo>
                    <a:lnTo>
                      <a:pt x="2008" y="1304"/>
                    </a:lnTo>
                    <a:lnTo>
                      <a:pt x="2010" y="1306"/>
                    </a:lnTo>
                    <a:lnTo>
                      <a:pt x="2010" y="1306"/>
                    </a:lnTo>
                    <a:lnTo>
                      <a:pt x="2012" y="1308"/>
                    </a:lnTo>
                    <a:lnTo>
                      <a:pt x="2014" y="1310"/>
                    </a:lnTo>
                    <a:lnTo>
                      <a:pt x="2014" y="1310"/>
                    </a:lnTo>
                    <a:lnTo>
                      <a:pt x="2016" y="1312"/>
                    </a:lnTo>
                    <a:lnTo>
                      <a:pt x="2018" y="1312"/>
                    </a:lnTo>
                    <a:lnTo>
                      <a:pt x="2018" y="1314"/>
                    </a:lnTo>
                    <a:lnTo>
                      <a:pt x="2021" y="1316"/>
                    </a:lnTo>
                    <a:lnTo>
                      <a:pt x="2023" y="1316"/>
                    </a:lnTo>
                    <a:lnTo>
                      <a:pt x="2023" y="1318"/>
                    </a:lnTo>
                    <a:lnTo>
                      <a:pt x="2025" y="1318"/>
                    </a:lnTo>
                    <a:lnTo>
                      <a:pt x="2027" y="1320"/>
                    </a:lnTo>
                    <a:lnTo>
                      <a:pt x="2029" y="1322"/>
                    </a:lnTo>
                    <a:lnTo>
                      <a:pt x="2029" y="1322"/>
                    </a:lnTo>
                    <a:lnTo>
                      <a:pt x="2031" y="1324"/>
                    </a:lnTo>
                    <a:lnTo>
                      <a:pt x="2034" y="1324"/>
                    </a:lnTo>
                    <a:lnTo>
                      <a:pt x="2036" y="1326"/>
                    </a:lnTo>
                    <a:lnTo>
                      <a:pt x="2036" y="1326"/>
                    </a:lnTo>
                    <a:lnTo>
                      <a:pt x="2036" y="1326"/>
                    </a:lnTo>
                    <a:lnTo>
                      <a:pt x="2038" y="1326"/>
                    </a:lnTo>
                    <a:lnTo>
                      <a:pt x="2038" y="1324"/>
                    </a:lnTo>
                    <a:lnTo>
                      <a:pt x="2038" y="1326"/>
                    </a:lnTo>
                    <a:lnTo>
                      <a:pt x="2040" y="1328"/>
                    </a:lnTo>
                    <a:lnTo>
                      <a:pt x="2042" y="1328"/>
                    </a:lnTo>
                    <a:lnTo>
                      <a:pt x="2044" y="1330"/>
                    </a:lnTo>
                    <a:lnTo>
                      <a:pt x="2044" y="1330"/>
                    </a:lnTo>
                    <a:lnTo>
                      <a:pt x="2046" y="1332"/>
                    </a:lnTo>
                    <a:lnTo>
                      <a:pt x="2049" y="1332"/>
                    </a:lnTo>
                    <a:lnTo>
                      <a:pt x="2051" y="1334"/>
                    </a:lnTo>
                    <a:lnTo>
                      <a:pt x="2053" y="1334"/>
                    </a:lnTo>
                    <a:lnTo>
                      <a:pt x="2053" y="1336"/>
                    </a:lnTo>
                    <a:lnTo>
                      <a:pt x="2055" y="1338"/>
                    </a:lnTo>
                    <a:lnTo>
                      <a:pt x="2055" y="1338"/>
                    </a:lnTo>
                    <a:lnTo>
                      <a:pt x="2057" y="1340"/>
                    </a:lnTo>
                    <a:lnTo>
                      <a:pt x="2059" y="1342"/>
                    </a:lnTo>
                    <a:lnTo>
                      <a:pt x="2059" y="1342"/>
                    </a:lnTo>
                    <a:lnTo>
                      <a:pt x="2061" y="1344"/>
                    </a:lnTo>
                    <a:lnTo>
                      <a:pt x="2064" y="1344"/>
                    </a:lnTo>
                    <a:lnTo>
                      <a:pt x="2064" y="1346"/>
                    </a:lnTo>
                    <a:lnTo>
                      <a:pt x="2066" y="1348"/>
                    </a:lnTo>
                    <a:lnTo>
                      <a:pt x="2068" y="1348"/>
                    </a:lnTo>
                    <a:lnTo>
                      <a:pt x="2070" y="1350"/>
                    </a:lnTo>
                    <a:lnTo>
                      <a:pt x="2070" y="1352"/>
                    </a:lnTo>
                    <a:lnTo>
                      <a:pt x="2072" y="1352"/>
                    </a:lnTo>
                    <a:lnTo>
                      <a:pt x="2074" y="1354"/>
                    </a:lnTo>
                    <a:lnTo>
                      <a:pt x="2074" y="1354"/>
                    </a:lnTo>
                    <a:lnTo>
                      <a:pt x="2076" y="1356"/>
                    </a:lnTo>
                    <a:lnTo>
                      <a:pt x="2079" y="1358"/>
                    </a:lnTo>
                    <a:lnTo>
                      <a:pt x="2079" y="1358"/>
                    </a:lnTo>
                    <a:lnTo>
                      <a:pt x="2081" y="1360"/>
                    </a:lnTo>
                    <a:lnTo>
                      <a:pt x="2083" y="1360"/>
                    </a:lnTo>
                    <a:lnTo>
                      <a:pt x="2085" y="1362"/>
                    </a:lnTo>
                    <a:lnTo>
                      <a:pt x="2087" y="1362"/>
                    </a:lnTo>
                    <a:lnTo>
                      <a:pt x="2087" y="1364"/>
                    </a:lnTo>
                    <a:lnTo>
                      <a:pt x="2089" y="1364"/>
                    </a:lnTo>
                    <a:lnTo>
                      <a:pt x="2092" y="1366"/>
                    </a:lnTo>
                    <a:lnTo>
                      <a:pt x="2092" y="1366"/>
                    </a:lnTo>
                    <a:lnTo>
                      <a:pt x="2094" y="1368"/>
                    </a:lnTo>
                    <a:lnTo>
                      <a:pt x="2096" y="1370"/>
                    </a:lnTo>
                    <a:lnTo>
                      <a:pt x="2096" y="1370"/>
                    </a:lnTo>
                    <a:lnTo>
                      <a:pt x="2098" y="1372"/>
                    </a:lnTo>
                    <a:lnTo>
                      <a:pt x="2100" y="1374"/>
                    </a:lnTo>
                    <a:lnTo>
                      <a:pt x="2102" y="1374"/>
                    </a:lnTo>
                    <a:lnTo>
                      <a:pt x="2102" y="1376"/>
                    </a:lnTo>
                    <a:lnTo>
                      <a:pt x="2104" y="1376"/>
                    </a:lnTo>
                    <a:lnTo>
                      <a:pt x="2107" y="1376"/>
                    </a:lnTo>
                    <a:lnTo>
                      <a:pt x="2107" y="1378"/>
                    </a:lnTo>
                    <a:lnTo>
                      <a:pt x="2107" y="1378"/>
                    </a:lnTo>
                    <a:lnTo>
                      <a:pt x="2109" y="1380"/>
                    </a:lnTo>
                    <a:lnTo>
                      <a:pt x="2111" y="1382"/>
                    </a:lnTo>
                    <a:lnTo>
                      <a:pt x="2113" y="1382"/>
                    </a:lnTo>
                    <a:lnTo>
                      <a:pt x="2113" y="1384"/>
                    </a:lnTo>
                    <a:lnTo>
                      <a:pt x="2115" y="1384"/>
                    </a:lnTo>
                    <a:lnTo>
                      <a:pt x="2117" y="1386"/>
                    </a:lnTo>
                    <a:lnTo>
                      <a:pt x="2117" y="1386"/>
                    </a:lnTo>
                    <a:lnTo>
                      <a:pt x="2119" y="1388"/>
                    </a:lnTo>
                    <a:lnTo>
                      <a:pt x="2122" y="1388"/>
                    </a:lnTo>
                    <a:lnTo>
                      <a:pt x="2124" y="1390"/>
                    </a:lnTo>
                    <a:lnTo>
                      <a:pt x="2126" y="1392"/>
                    </a:lnTo>
                    <a:lnTo>
                      <a:pt x="2126" y="1392"/>
                    </a:lnTo>
                    <a:lnTo>
                      <a:pt x="2128" y="1394"/>
                    </a:lnTo>
                    <a:lnTo>
                      <a:pt x="2130" y="1394"/>
                    </a:lnTo>
                    <a:lnTo>
                      <a:pt x="2132" y="1394"/>
                    </a:lnTo>
                    <a:lnTo>
                      <a:pt x="2132" y="1396"/>
                    </a:lnTo>
                    <a:lnTo>
                      <a:pt x="2134" y="1396"/>
                    </a:lnTo>
                    <a:lnTo>
                      <a:pt x="2137" y="1398"/>
                    </a:lnTo>
                    <a:lnTo>
                      <a:pt x="2139" y="1398"/>
                    </a:lnTo>
                    <a:lnTo>
                      <a:pt x="2141" y="1400"/>
                    </a:lnTo>
                    <a:lnTo>
                      <a:pt x="2143" y="1400"/>
                    </a:lnTo>
                    <a:lnTo>
                      <a:pt x="2143" y="1402"/>
                    </a:lnTo>
                    <a:lnTo>
                      <a:pt x="2145" y="1402"/>
                    </a:lnTo>
                    <a:lnTo>
                      <a:pt x="2147" y="1402"/>
                    </a:lnTo>
                    <a:lnTo>
                      <a:pt x="2149" y="1404"/>
                    </a:lnTo>
                    <a:lnTo>
                      <a:pt x="2152" y="1404"/>
                    </a:lnTo>
                    <a:lnTo>
                      <a:pt x="2154" y="1404"/>
                    </a:lnTo>
                    <a:lnTo>
                      <a:pt x="2156" y="1406"/>
                    </a:lnTo>
                    <a:lnTo>
                      <a:pt x="2156" y="1406"/>
                    </a:lnTo>
                    <a:lnTo>
                      <a:pt x="2158" y="1406"/>
                    </a:lnTo>
                    <a:lnTo>
                      <a:pt x="2160" y="1408"/>
                    </a:lnTo>
                    <a:lnTo>
                      <a:pt x="2162" y="1410"/>
                    </a:lnTo>
                    <a:lnTo>
                      <a:pt x="2162" y="1410"/>
                    </a:lnTo>
                    <a:lnTo>
                      <a:pt x="2165" y="1412"/>
                    </a:lnTo>
                    <a:lnTo>
                      <a:pt x="2167" y="1412"/>
                    </a:lnTo>
                    <a:lnTo>
                      <a:pt x="2169" y="1414"/>
                    </a:lnTo>
                    <a:lnTo>
                      <a:pt x="2171" y="1414"/>
                    </a:lnTo>
                    <a:lnTo>
                      <a:pt x="2173" y="1414"/>
                    </a:lnTo>
                    <a:lnTo>
                      <a:pt x="2173" y="1416"/>
                    </a:lnTo>
                    <a:lnTo>
                      <a:pt x="2175" y="1416"/>
                    </a:lnTo>
                    <a:lnTo>
                      <a:pt x="2177" y="1416"/>
                    </a:lnTo>
                    <a:lnTo>
                      <a:pt x="2180" y="1418"/>
                    </a:lnTo>
                    <a:lnTo>
                      <a:pt x="2182" y="1418"/>
                    </a:lnTo>
                    <a:lnTo>
                      <a:pt x="2184" y="1418"/>
                    </a:lnTo>
                    <a:lnTo>
                      <a:pt x="2186" y="1418"/>
                    </a:lnTo>
                    <a:lnTo>
                      <a:pt x="2188" y="1420"/>
                    </a:lnTo>
                    <a:lnTo>
                      <a:pt x="2190" y="1420"/>
                    </a:lnTo>
                    <a:lnTo>
                      <a:pt x="2190" y="1420"/>
                    </a:lnTo>
                    <a:lnTo>
                      <a:pt x="2192" y="1420"/>
                    </a:lnTo>
                    <a:lnTo>
                      <a:pt x="2195" y="1418"/>
                    </a:lnTo>
                    <a:lnTo>
                      <a:pt x="2197" y="1418"/>
                    </a:lnTo>
                    <a:lnTo>
                      <a:pt x="2197" y="1416"/>
                    </a:lnTo>
                    <a:lnTo>
                      <a:pt x="2199" y="1414"/>
                    </a:lnTo>
                    <a:lnTo>
                      <a:pt x="2199" y="1414"/>
                    </a:lnTo>
                    <a:lnTo>
                      <a:pt x="2199" y="1416"/>
                    </a:lnTo>
                    <a:lnTo>
                      <a:pt x="2199" y="1416"/>
                    </a:lnTo>
                    <a:lnTo>
                      <a:pt x="2199" y="1416"/>
                    </a:lnTo>
                    <a:lnTo>
                      <a:pt x="2201" y="1414"/>
                    </a:lnTo>
                    <a:lnTo>
                      <a:pt x="2201" y="1414"/>
                    </a:lnTo>
                    <a:lnTo>
                      <a:pt x="2201" y="1412"/>
                    </a:lnTo>
                    <a:lnTo>
                      <a:pt x="2199" y="1412"/>
                    </a:lnTo>
                    <a:lnTo>
                      <a:pt x="2199" y="1412"/>
                    </a:lnTo>
                    <a:lnTo>
                      <a:pt x="2197" y="1412"/>
                    </a:lnTo>
                    <a:lnTo>
                      <a:pt x="2199" y="1412"/>
                    </a:lnTo>
                    <a:lnTo>
                      <a:pt x="2201" y="1410"/>
                    </a:lnTo>
                    <a:lnTo>
                      <a:pt x="2201" y="1410"/>
                    </a:lnTo>
                    <a:lnTo>
                      <a:pt x="2201" y="1412"/>
                    </a:lnTo>
                    <a:lnTo>
                      <a:pt x="2203" y="1412"/>
                    </a:lnTo>
                    <a:lnTo>
                      <a:pt x="2205" y="1412"/>
                    </a:lnTo>
                    <a:lnTo>
                      <a:pt x="2207" y="1414"/>
                    </a:lnTo>
                    <a:lnTo>
                      <a:pt x="2210" y="1414"/>
                    </a:lnTo>
                    <a:lnTo>
                      <a:pt x="2210" y="1416"/>
                    </a:lnTo>
                    <a:lnTo>
                      <a:pt x="2212" y="1418"/>
                    </a:lnTo>
                    <a:lnTo>
                      <a:pt x="2212" y="1418"/>
                    </a:lnTo>
                    <a:lnTo>
                      <a:pt x="2214" y="1420"/>
                    </a:lnTo>
                    <a:lnTo>
                      <a:pt x="2216" y="1420"/>
                    </a:lnTo>
                    <a:lnTo>
                      <a:pt x="2216" y="1422"/>
                    </a:lnTo>
                    <a:lnTo>
                      <a:pt x="2218" y="1424"/>
                    </a:lnTo>
                    <a:lnTo>
                      <a:pt x="2218" y="1424"/>
                    </a:lnTo>
                    <a:lnTo>
                      <a:pt x="2220" y="1426"/>
                    </a:lnTo>
                    <a:lnTo>
                      <a:pt x="2220" y="1428"/>
                    </a:lnTo>
                    <a:lnTo>
                      <a:pt x="2223" y="1428"/>
                    </a:lnTo>
                    <a:lnTo>
                      <a:pt x="2220" y="1430"/>
                    </a:lnTo>
                    <a:lnTo>
                      <a:pt x="2220" y="1432"/>
                    </a:lnTo>
                    <a:lnTo>
                      <a:pt x="2223" y="1432"/>
                    </a:lnTo>
                    <a:lnTo>
                      <a:pt x="2225" y="1434"/>
                    </a:lnTo>
                    <a:lnTo>
                      <a:pt x="2227" y="1434"/>
                    </a:lnTo>
                    <a:lnTo>
                      <a:pt x="2227" y="1436"/>
                    </a:lnTo>
                    <a:lnTo>
                      <a:pt x="2229" y="1434"/>
                    </a:lnTo>
                    <a:lnTo>
                      <a:pt x="2231" y="1436"/>
                    </a:lnTo>
                    <a:lnTo>
                      <a:pt x="2233" y="1436"/>
                    </a:lnTo>
                    <a:lnTo>
                      <a:pt x="2233" y="1438"/>
                    </a:lnTo>
                    <a:lnTo>
                      <a:pt x="2235" y="1438"/>
                    </a:lnTo>
                    <a:lnTo>
                      <a:pt x="2238" y="1440"/>
                    </a:lnTo>
                    <a:lnTo>
                      <a:pt x="2238" y="1440"/>
                    </a:lnTo>
                    <a:lnTo>
                      <a:pt x="2240" y="1440"/>
                    </a:lnTo>
                    <a:lnTo>
                      <a:pt x="2242" y="1442"/>
                    </a:lnTo>
                    <a:lnTo>
                      <a:pt x="2242" y="1444"/>
                    </a:lnTo>
                    <a:lnTo>
                      <a:pt x="2240" y="1446"/>
                    </a:lnTo>
                    <a:lnTo>
                      <a:pt x="2240" y="1448"/>
                    </a:lnTo>
                    <a:lnTo>
                      <a:pt x="2240" y="1450"/>
                    </a:lnTo>
                    <a:lnTo>
                      <a:pt x="2240" y="1452"/>
                    </a:lnTo>
                    <a:lnTo>
                      <a:pt x="2240" y="1452"/>
                    </a:lnTo>
                    <a:lnTo>
                      <a:pt x="2240" y="1454"/>
                    </a:lnTo>
                    <a:lnTo>
                      <a:pt x="2242" y="1456"/>
                    </a:lnTo>
                    <a:lnTo>
                      <a:pt x="2242" y="1458"/>
                    </a:lnTo>
                    <a:lnTo>
                      <a:pt x="2240" y="1458"/>
                    </a:lnTo>
                    <a:lnTo>
                      <a:pt x="2240" y="1460"/>
                    </a:lnTo>
                    <a:lnTo>
                      <a:pt x="2242" y="1462"/>
                    </a:lnTo>
                    <a:lnTo>
                      <a:pt x="2242" y="1464"/>
                    </a:lnTo>
                    <a:lnTo>
                      <a:pt x="2244" y="1466"/>
                    </a:lnTo>
                    <a:lnTo>
                      <a:pt x="2244" y="1466"/>
                    </a:lnTo>
                    <a:lnTo>
                      <a:pt x="2246" y="1468"/>
                    </a:lnTo>
                    <a:lnTo>
                      <a:pt x="2246" y="1470"/>
                    </a:lnTo>
                    <a:lnTo>
                      <a:pt x="2248" y="1472"/>
                    </a:lnTo>
                    <a:lnTo>
                      <a:pt x="2248" y="1472"/>
                    </a:lnTo>
                    <a:lnTo>
                      <a:pt x="2248" y="1474"/>
                    </a:lnTo>
                    <a:lnTo>
                      <a:pt x="2250" y="1476"/>
                    </a:lnTo>
                    <a:lnTo>
                      <a:pt x="2250" y="1478"/>
                    </a:lnTo>
                    <a:lnTo>
                      <a:pt x="2250" y="1480"/>
                    </a:lnTo>
                    <a:lnTo>
                      <a:pt x="2253" y="1482"/>
                    </a:lnTo>
                    <a:lnTo>
                      <a:pt x="2253" y="1482"/>
                    </a:lnTo>
                    <a:lnTo>
                      <a:pt x="2255" y="1484"/>
                    </a:lnTo>
                    <a:lnTo>
                      <a:pt x="2255" y="1486"/>
                    </a:lnTo>
                    <a:lnTo>
                      <a:pt x="2257" y="1488"/>
                    </a:lnTo>
                    <a:lnTo>
                      <a:pt x="2257" y="1490"/>
                    </a:lnTo>
                    <a:lnTo>
                      <a:pt x="2257" y="1490"/>
                    </a:lnTo>
                    <a:lnTo>
                      <a:pt x="2259" y="1492"/>
                    </a:lnTo>
                    <a:lnTo>
                      <a:pt x="2259" y="1494"/>
                    </a:lnTo>
                    <a:lnTo>
                      <a:pt x="2259" y="1496"/>
                    </a:lnTo>
                    <a:lnTo>
                      <a:pt x="2261" y="1498"/>
                    </a:lnTo>
                    <a:lnTo>
                      <a:pt x="2261" y="1500"/>
                    </a:lnTo>
                    <a:lnTo>
                      <a:pt x="2261" y="1502"/>
                    </a:lnTo>
                    <a:lnTo>
                      <a:pt x="2263" y="1504"/>
                    </a:lnTo>
                    <a:lnTo>
                      <a:pt x="2263" y="1504"/>
                    </a:lnTo>
                    <a:lnTo>
                      <a:pt x="2263" y="1506"/>
                    </a:lnTo>
                    <a:lnTo>
                      <a:pt x="2265" y="1508"/>
                    </a:lnTo>
                    <a:lnTo>
                      <a:pt x="2265" y="1510"/>
                    </a:lnTo>
                    <a:lnTo>
                      <a:pt x="2265" y="1512"/>
                    </a:lnTo>
                    <a:lnTo>
                      <a:pt x="2268" y="1514"/>
                    </a:lnTo>
                    <a:lnTo>
                      <a:pt x="2268" y="1516"/>
                    </a:lnTo>
                    <a:lnTo>
                      <a:pt x="2268" y="1516"/>
                    </a:lnTo>
                    <a:lnTo>
                      <a:pt x="2270" y="1518"/>
                    </a:lnTo>
                    <a:lnTo>
                      <a:pt x="2270" y="1520"/>
                    </a:lnTo>
                    <a:lnTo>
                      <a:pt x="2270" y="1522"/>
                    </a:lnTo>
                    <a:lnTo>
                      <a:pt x="2270" y="1524"/>
                    </a:lnTo>
                    <a:lnTo>
                      <a:pt x="2270" y="1526"/>
                    </a:lnTo>
                    <a:lnTo>
                      <a:pt x="2270" y="1528"/>
                    </a:lnTo>
                    <a:lnTo>
                      <a:pt x="2272" y="1530"/>
                    </a:lnTo>
                    <a:lnTo>
                      <a:pt x="2274" y="1528"/>
                    </a:lnTo>
                    <a:lnTo>
                      <a:pt x="2274" y="1530"/>
                    </a:lnTo>
                    <a:lnTo>
                      <a:pt x="2276" y="1532"/>
                    </a:lnTo>
                    <a:lnTo>
                      <a:pt x="2276" y="1534"/>
                    </a:lnTo>
                    <a:lnTo>
                      <a:pt x="2278" y="1534"/>
                    </a:lnTo>
                    <a:lnTo>
                      <a:pt x="2278" y="1536"/>
                    </a:lnTo>
                    <a:lnTo>
                      <a:pt x="2280" y="1538"/>
                    </a:lnTo>
                    <a:lnTo>
                      <a:pt x="2280" y="1538"/>
                    </a:lnTo>
                    <a:lnTo>
                      <a:pt x="2280" y="1538"/>
                    </a:lnTo>
                    <a:lnTo>
                      <a:pt x="2283" y="1540"/>
                    </a:lnTo>
                    <a:lnTo>
                      <a:pt x="2283" y="1542"/>
                    </a:lnTo>
                    <a:lnTo>
                      <a:pt x="2285" y="1544"/>
                    </a:lnTo>
                    <a:lnTo>
                      <a:pt x="2285" y="1544"/>
                    </a:lnTo>
                    <a:lnTo>
                      <a:pt x="2287" y="1546"/>
                    </a:lnTo>
                    <a:lnTo>
                      <a:pt x="2287" y="1548"/>
                    </a:lnTo>
                    <a:lnTo>
                      <a:pt x="2287" y="1550"/>
                    </a:lnTo>
                    <a:lnTo>
                      <a:pt x="2289" y="1552"/>
                    </a:lnTo>
                    <a:lnTo>
                      <a:pt x="2289" y="1554"/>
                    </a:lnTo>
                    <a:lnTo>
                      <a:pt x="2289" y="1554"/>
                    </a:lnTo>
                    <a:lnTo>
                      <a:pt x="2291" y="1556"/>
                    </a:lnTo>
                    <a:lnTo>
                      <a:pt x="2291" y="1558"/>
                    </a:lnTo>
                    <a:lnTo>
                      <a:pt x="2293" y="1560"/>
                    </a:lnTo>
                    <a:lnTo>
                      <a:pt x="2293" y="1562"/>
                    </a:lnTo>
                    <a:lnTo>
                      <a:pt x="2293" y="1564"/>
                    </a:lnTo>
                    <a:lnTo>
                      <a:pt x="2296" y="1564"/>
                    </a:lnTo>
                    <a:lnTo>
                      <a:pt x="2296" y="1566"/>
                    </a:lnTo>
                    <a:lnTo>
                      <a:pt x="2298" y="1568"/>
                    </a:lnTo>
                    <a:lnTo>
                      <a:pt x="2298" y="1570"/>
                    </a:lnTo>
                    <a:lnTo>
                      <a:pt x="2298" y="1570"/>
                    </a:lnTo>
                    <a:lnTo>
                      <a:pt x="2300" y="1572"/>
                    </a:lnTo>
                    <a:lnTo>
                      <a:pt x="2300" y="1574"/>
                    </a:lnTo>
                    <a:lnTo>
                      <a:pt x="2300" y="1576"/>
                    </a:lnTo>
                    <a:lnTo>
                      <a:pt x="2302" y="1578"/>
                    </a:lnTo>
                    <a:lnTo>
                      <a:pt x="2302" y="1580"/>
                    </a:lnTo>
                    <a:lnTo>
                      <a:pt x="2302" y="1582"/>
                    </a:lnTo>
                    <a:lnTo>
                      <a:pt x="2302" y="1584"/>
                    </a:lnTo>
                    <a:lnTo>
                      <a:pt x="2304" y="1586"/>
                    </a:lnTo>
                    <a:lnTo>
                      <a:pt x="2304" y="1586"/>
                    </a:lnTo>
                    <a:lnTo>
                      <a:pt x="2304" y="1588"/>
                    </a:lnTo>
                    <a:lnTo>
                      <a:pt x="2306" y="1590"/>
                    </a:lnTo>
                    <a:lnTo>
                      <a:pt x="2306" y="1592"/>
                    </a:lnTo>
                    <a:lnTo>
                      <a:pt x="2308" y="1594"/>
                    </a:lnTo>
                    <a:lnTo>
                      <a:pt x="2308" y="1596"/>
                    </a:lnTo>
                    <a:lnTo>
                      <a:pt x="2308" y="1596"/>
                    </a:lnTo>
                    <a:lnTo>
                      <a:pt x="2311" y="1598"/>
                    </a:lnTo>
                    <a:lnTo>
                      <a:pt x="2311" y="1600"/>
                    </a:lnTo>
                    <a:lnTo>
                      <a:pt x="2311" y="1602"/>
                    </a:lnTo>
                    <a:lnTo>
                      <a:pt x="2313" y="1604"/>
                    </a:lnTo>
                    <a:lnTo>
                      <a:pt x="2313" y="1604"/>
                    </a:lnTo>
                    <a:lnTo>
                      <a:pt x="2315" y="1605"/>
                    </a:lnTo>
                    <a:lnTo>
                      <a:pt x="2315" y="1607"/>
                    </a:lnTo>
                    <a:lnTo>
                      <a:pt x="2315" y="1609"/>
                    </a:lnTo>
                    <a:lnTo>
                      <a:pt x="2317" y="1611"/>
                    </a:lnTo>
                    <a:lnTo>
                      <a:pt x="2317" y="1613"/>
                    </a:lnTo>
                    <a:lnTo>
                      <a:pt x="2319" y="1613"/>
                    </a:lnTo>
                    <a:lnTo>
                      <a:pt x="2319" y="1615"/>
                    </a:lnTo>
                    <a:lnTo>
                      <a:pt x="2319" y="1617"/>
                    </a:lnTo>
                    <a:lnTo>
                      <a:pt x="2321" y="1619"/>
                    </a:lnTo>
                    <a:lnTo>
                      <a:pt x="2321" y="1621"/>
                    </a:lnTo>
                    <a:lnTo>
                      <a:pt x="2323" y="1623"/>
                    </a:lnTo>
                    <a:lnTo>
                      <a:pt x="2323" y="1625"/>
                    </a:lnTo>
                    <a:lnTo>
                      <a:pt x="2323" y="1625"/>
                    </a:lnTo>
                    <a:lnTo>
                      <a:pt x="2323" y="1627"/>
                    </a:lnTo>
                    <a:lnTo>
                      <a:pt x="2323" y="1629"/>
                    </a:lnTo>
                    <a:lnTo>
                      <a:pt x="2323" y="1631"/>
                    </a:lnTo>
                    <a:lnTo>
                      <a:pt x="2326" y="1633"/>
                    </a:lnTo>
                    <a:lnTo>
                      <a:pt x="2326" y="1635"/>
                    </a:lnTo>
                    <a:lnTo>
                      <a:pt x="2326" y="1637"/>
                    </a:lnTo>
                    <a:lnTo>
                      <a:pt x="2326" y="1639"/>
                    </a:lnTo>
                    <a:lnTo>
                      <a:pt x="2326" y="1641"/>
                    </a:lnTo>
                    <a:lnTo>
                      <a:pt x="2328" y="1643"/>
                    </a:lnTo>
                    <a:lnTo>
                      <a:pt x="2328" y="1643"/>
                    </a:lnTo>
                    <a:lnTo>
                      <a:pt x="2328" y="1645"/>
                    </a:lnTo>
                    <a:lnTo>
                      <a:pt x="2328" y="1647"/>
                    </a:lnTo>
                    <a:lnTo>
                      <a:pt x="2330" y="1649"/>
                    </a:lnTo>
                    <a:lnTo>
                      <a:pt x="2330" y="1651"/>
                    </a:lnTo>
                    <a:lnTo>
                      <a:pt x="2330" y="1653"/>
                    </a:lnTo>
                    <a:lnTo>
                      <a:pt x="2330" y="1653"/>
                    </a:lnTo>
                    <a:lnTo>
                      <a:pt x="2330" y="1655"/>
                    </a:lnTo>
                    <a:lnTo>
                      <a:pt x="2332" y="1657"/>
                    </a:lnTo>
                    <a:lnTo>
                      <a:pt x="2332" y="1659"/>
                    </a:lnTo>
                    <a:lnTo>
                      <a:pt x="2332" y="1661"/>
                    </a:lnTo>
                    <a:lnTo>
                      <a:pt x="2334" y="1663"/>
                    </a:lnTo>
                    <a:lnTo>
                      <a:pt x="2334" y="1663"/>
                    </a:lnTo>
                    <a:lnTo>
                      <a:pt x="2334" y="1665"/>
                    </a:lnTo>
                    <a:lnTo>
                      <a:pt x="2334" y="1667"/>
                    </a:lnTo>
                    <a:lnTo>
                      <a:pt x="2334" y="1669"/>
                    </a:lnTo>
                    <a:lnTo>
                      <a:pt x="2336" y="1671"/>
                    </a:lnTo>
                    <a:lnTo>
                      <a:pt x="2336" y="1671"/>
                    </a:lnTo>
                    <a:lnTo>
                      <a:pt x="2336" y="1673"/>
                    </a:lnTo>
                    <a:lnTo>
                      <a:pt x="2336" y="1675"/>
                    </a:lnTo>
                    <a:lnTo>
                      <a:pt x="2338" y="1677"/>
                    </a:lnTo>
                    <a:lnTo>
                      <a:pt x="2338" y="1679"/>
                    </a:lnTo>
                    <a:lnTo>
                      <a:pt x="2341" y="1679"/>
                    </a:lnTo>
                    <a:lnTo>
                      <a:pt x="2341" y="1679"/>
                    </a:lnTo>
                    <a:lnTo>
                      <a:pt x="2338" y="1681"/>
                    </a:lnTo>
                    <a:lnTo>
                      <a:pt x="2341" y="1683"/>
                    </a:lnTo>
                    <a:lnTo>
                      <a:pt x="2341" y="1681"/>
                    </a:lnTo>
                    <a:lnTo>
                      <a:pt x="2343" y="1681"/>
                    </a:lnTo>
                    <a:lnTo>
                      <a:pt x="2341" y="1681"/>
                    </a:lnTo>
                    <a:lnTo>
                      <a:pt x="2341" y="1683"/>
                    </a:lnTo>
                    <a:lnTo>
                      <a:pt x="2341" y="1685"/>
                    </a:lnTo>
                    <a:lnTo>
                      <a:pt x="2341" y="1687"/>
                    </a:lnTo>
                    <a:lnTo>
                      <a:pt x="2343" y="1689"/>
                    </a:lnTo>
                    <a:lnTo>
                      <a:pt x="2343" y="1689"/>
                    </a:lnTo>
                    <a:lnTo>
                      <a:pt x="2345" y="1691"/>
                    </a:lnTo>
                    <a:lnTo>
                      <a:pt x="2345" y="1693"/>
                    </a:lnTo>
                    <a:lnTo>
                      <a:pt x="2345" y="1695"/>
                    </a:lnTo>
                    <a:lnTo>
                      <a:pt x="2347" y="1697"/>
                    </a:lnTo>
                    <a:lnTo>
                      <a:pt x="2347" y="1697"/>
                    </a:lnTo>
                    <a:lnTo>
                      <a:pt x="2349" y="1699"/>
                    </a:lnTo>
                    <a:lnTo>
                      <a:pt x="2349" y="1701"/>
                    </a:lnTo>
                    <a:lnTo>
                      <a:pt x="2351" y="1703"/>
                    </a:lnTo>
                    <a:lnTo>
                      <a:pt x="2351" y="1705"/>
                    </a:lnTo>
                    <a:lnTo>
                      <a:pt x="2354" y="1707"/>
                    </a:lnTo>
                    <a:lnTo>
                      <a:pt x="2354" y="1707"/>
                    </a:lnTo>
                    <a:lnTo>
                      <a:pt x="2354" y="1709"/>
                    </a:lnTo>
                    <a:lnTo>
                      <a:pt x="2354" y="1711"/>
                    </a:lnTo>
                    <a:lnTo>
                      <a:pt x="2354" y="1713"/>
                    </a:lnTo>
                    <a:lnTo>
                      <a:pt x="2356" y="1715"/>
                    </a:lnTo>
                    <a:lnTo>
                      <a:pt x="2356" y="1717"/>
                    </a:lnTo>
                    <a:lnTo>
                      <a:pt x="2356" y="1719"/>
                    </a:lnTo>
                    <a:lnTo>
                      <a:pt x="2356" y="1719"/>
                    </a:lnTo>
                    <a:lnTo>
                      <a:pt x="2356" y="1721"/>
                    </a:lnTo>
                    <a:lnTo>
                      <a:pt x="2358" y="1723"/>
                    </a:lnTo>
                    <a:lnTo>
                      <a:pt x="2358" y="1725"/>
                    </a:lnTo>
                    <a:lnTo>
                      <a:pt x="2358" y="1727"/>
                    </a:lnTo>
                    <a:lnTo>
                      <a:pt x="2358" y="1729"/>
                    </a:lnTo>
                    <a:lnTo>
                      <a:pt x="2358" y="1731"/>
                    </a:lnTo>
                    <a:lnTo>
                      <a:pt x="2360" y="1733"/>
                    </a:lnTo>
                    <a:lnTo>
                      <a:pt x="2360" y="1735"/>
                    </a:lnTo>
                    <a:lnTo>
                      <a:pt x="2360" y="1737"/>
                    </a:lnTo>
                    <a:lnTo>
                      <a:pt x="2360" y="1739"/>
                    </a:lnTo>
                    <a:lnTo>
                      <a:pt x="2362" y="1739"/>
                    </a:lnTo>
                    <a:lnTo>
                      <a:pt x="2362" y="1741"/>
                    </a:lnTo>
                    <a:lnTo>
                      <a:pt x="2362" y="1743"/>
                    </a:lnTo>
                    <a:lnTo>
                      <a:pt x="2364" y="1745"/>
                    </a:lnTo>
                    <a:lnTo>
                      <a:pt x="2364" y="1747"/>
                    </a:lnTo>
                    <a:lnTo>
                      <a:pt x="2364" y="1749"/>
                    </a:lnTo>
                    <a:lnTo>
                      <a:pt x="2366" y="1751"/>
                    </a:lnTo>
                    <a:lnTo>
                      <a:pt x="2366" y="1751"/>
                    </a:lnTo>
                    <a:lnTo>
                      <a:pt x="2369" y="1753"/>
                    </a:lnTo>
                    <a:lnTo>
                      <a:pt x="2369" y="1755"/>
                    </a:lnTo>
                    <a:lnTo>
                      <a:pt x="2369" y="1757"/>
                    </a:lnTo>
                    <a:lnTo>
                      <a:pt x="2371" y="1759"/>
                    </a:lnTo>
                    <a:lnTo>
                      <a:pt x="2371" y="1761"/>
                    </a:lnTo>
                    <a:lnTo>
                      <a:pt x="2373" y="1761"/>
                    </a:lnTo>
                    <a:lnTo>
                      <a:pt x="2373" y="1763"/>
                    </a:lnTo>
                    <a:lnTo>
                      <a:pt x="2375" y="1763"/>
                    </a:lnTo>
                    <a:lnTo>
                      <a:pt x="2373" y="1763"/>
                    </a:lnTo>
                    <a:lnTo>
                      <a:pt x="2375" y="1763"/>
                    </a:lnTo>
                    <a:lnTo>
                      <a:pt x="2375" y="1765"/>
                    </a:lnTo>
                    <a:lnTo>
                      <a:pt x="2375" y="1767"/>
                    </a:lnTo>
                    <a:lnTo>
                      <a:pt x="2375" y="1767"/>
                    </a:lnTo>
                    <a:lnTo>
                      <a:pt x="2377" y="1769"/>
                    </a:lnTo>
                    <a:lnTo>
                      <a:pt x="2377" y="1771"/>
                    </a:lnTo>
                    <a:lnTo>
                      <a:pt x="2379" y="1773"/>
                    </a:lnTo>
                    <a:lnTo>
                      <a:pt x="2379" y="1775"/>
                    </a:lnTo>
                    <a:lnTo>
                      <a:pt x="2379" y="1777"/>
                    </a:lnTo>
                    <a:lnTo>
                      <a:pt x="2381" y="1779"/>
                    </a:lnTo>
                    <a:lnTo>
                      <a:pt x="2381" y="1779"/>
                    </a:lnTo>
                    <a:lnTo>
                      <a:pt x="2384" y="1781"/>
                    </a:lnTo>
                    <a:lnTo>
                      <a:pt x="2384" y="1783"/>
                    </a:lnTo>
                    <a:lnTo>
                      <a:pt x="2384" y="1785"/>
                    </a:lnTo>
                    <a:lnTo>
                      <a:pt x="2386" y="1787"/>
                    </a:lnTo>
                    <a:lnTo>
                      <a:pt x="2386" y="1787"/>
                    </a:lnTo>
                    <a:lnTo>
                      <a:pt x="2388" y="1789"/>
                    </a:lnTo>
                    <a:lnTo>
                      <a:pt x="2388" y="1791"/>
                    </a:lnTo>
                    <a:lnTo>
                      <a:pt x="2390" y="1793"/>
                    </a:lnTo>
                    <a:lnTo>
                      <a:pt x="2390" y="1795"/>
                    </a:lnTo>
                    <a:lnTo>
                      <a:pt x="2392" y="1795"/>
                    </a:lnTo>
                    <a:lnTo>
                      <a:pt x="2392" y="1797"/>
                    </a:lnTo>
                    <a:lnTo>
                      <a:pt x="2394" y="1799"/>
                    </a:lnTo>
                    <a:lnTo>
                      <a:pt x="2394" y="1799"/>
                    </a:lnTo>
                    <a:lnTo>
                      <a:pt x="2396" y="1801"/>
                    </a:lnTo>
                    <a:lnTo>
                      <a:pt x="2399" y="1803"/>
                    </a:lnTo>
                    <a:lnTo>
                      <a:pt x="2399" y="1805"/>
                    </a:lnTo>
                    <a:lnTo>
                      <a:pt x="2399" y="1805"/>
                    </a:lnTo>
                    <a:lnTo>
                      <a:pt x="2401" y="1807"/>
                    </a:lnTo>
                    <a:lnTo>
                      <a:pt x="2401" y="1809"/>
                    </a:lnTo>
                    <a:lnTo>
                      <a:pt x="2403" y="1811"/>
                    </a:lnTo>
                    <a:lnTo>
                      <a:pt x="2403" y="1813"/>
                    </a:lnTo>
                    <a:lnTo>
                      <a:pt x="2405" y="1815"/>
                    </a:lnTo>
                    <a:lnTo>
                      <a:pt x="2405" y="1815"/>
                    </a:lnTo>
                    <a:lnTo>
                      <a:pt x="2407" y="1817"/>
                    </a:lnTo>
                    <a:lnTo>
                      <a:pt x="2407" y="1819"/>
                    </a:lnTo>
                    <a:lnTo>
                      <a:pt x="2409" y="1821"/>
                    </a:lnTo>
                    <a:lnTo>
                      <a:pt x="2409" y="1823"/>
                    </a:lnTo>
                    <a:lnTo>
                      <a:pt x="2411" y="1823"/>
                    </a:lnTo>
                    <a:lnTo>
                      <a:pt x="2411" y="1825"/>
                    </a:lnTo>
                    <a:lnTo>
                      <a:pt x="2414" y="1827"/>
                    </a:lnTo>
                    <a:lnTo>
                      <a:pt x="2414" y="1827"/>
                    </a:lnTo>
                    <a:lnTo>
                      <a:pt x="2416" y="1829"/>
                    </a:lnTo>
                    <a:lnTo>
                      <a:pt x="2416" y="1831"/>
                    </a:lnTo>
                    <a:lnTo>
                      <a:pt x="2418" y="1833"/>
                    </a:lnTo>
                    <a:lnTo>
                      <a:pt x="2418" y="1833"/>
                    </a:lnTo>
                    <a:lnTo>
                      <a:pt x="2420" y="1835"/>
                    </a:lnTo>
                    <a:lnTo>
                      <a:pt x="2420" y="1837"/>
                    </a:lnTo>
                    <a:lnTo>
                      <a:pt x="2422" y="1839"/>
                    </a:lnTo>
                    <a:lnTo>
                      <a:pt x="2424" y="1839"/>
                    </a:lnTo>
                    <a:lnTo>
                      <a:pt x="2424" y="1841"/>
                    </a:lnTo>
                    <a:lnTo>
                      <a:pt x="2427" y="1843"/>
                    </a:lnTo>
                    <a:lnTo>
                      <a:pt x="2427" y="1843"/>
                    </a:lnTo>
                    <a:lnTo>
                      <a:pt x="2429" y="1845"/>
                    </a:lnTo>
                    <a:lnTo>
                      <a:pt x="2431" y="1847"/>
                    </a:lnTo>
                    <a:lnTo>
                      <a:pt x="2431" y="1847"/>
                    </a:lnTo>
                    <a:lnTo>
                      <a:pt x="2433" y="1849"/>
                    </a:lnTo>
                    <a:lnTo>
                      <a:pt x="2435" y="1851"/>
                    </a:lnTo>
                    <a:lnTo>
                      <a:pt x="2435" y="1851"/>
                    </a:lnTo>
                    <a:lnTo>
                      <a:pt x="2437" y="1853"/>
                    </a:lnTo>
                    <a:lnTo>
                      <a:pt x="2439" y="1855"/>
                    </a:lnTo>
                    <a:lnTo>
                      <a:pt x="2439" y="1855"/>
                    </a:lnTo>
                    <a:lnTo>
                      <a:pt x="2442" y="1857"/>
                    </a:lnTo>
                    <a:lnTo>
                      <a:pt x="2442" y="1857"/>
                    </a:lnTo>
                    <a:lnTo>
                      <a:pt x="2444" y="1859"/>
                    </a:lnTo>
                    <a:lnTo>
                      <a:pt x="2446" y="1861"/>
                    </a:lnTo>
                    <a:lnTo>
                      <a:pt x="2446" y="1863"/>
                    </a:lnTo>
                    <a:lnTo>
                      <a:pt x="2448" y="1863"/>
                    </a:lnTo>
                    <a:lnTo>
                      <a:pt x="2448" y="1865"/>
                    </a:lnTo>
                    <a:lnTo>
                      <a:pt x="2450" y="1867"/>
                    </a:lnTo>
                    <a:lnTo>
                      <a:pt x="2452" y="1867"/>
                    </a:lnTo>
                    <a:lnTo>
                      <a:pt x="2452" y="1869"/>
                    </a:lnTo>
                    <a:lnTo>
                      <a:pt x="2454" y="1871"/>
                    </a:lnTo>
                    <a:lnTo>
                      <a:pt x="2457" y="1871"/>
                    </a:lnTo>
                    <a:lnTo>
                      <a:pt x="2457" y="1873"/>
                    </a:lnTo>
                    <a:lnTo>
                      <a:pt x="2459" y="1873"/>
                    </a:lnTo>
                    <a:lnTo>
                      <a:pt x="2461" y="1875"/>
                    </a:lnTo>
                    <a:lnTo>
                      <a:pt x="2463" y="1877"/>
                    </a:lnTo>
                    <a:lnTo>
                      <a:pt x="2463" y="1877"/>
                    </a:lnTo>
                    <a:lnTo>
                      <a:pt x="2463" y="1877"/>
                    </a:lnTo>
                    <a:lnTo>
                      <a:pt x="2463" y="1877"/>
                    </a:lnTo>
                    <a:lnTo>
                      <a:pt x="2465" y="1877"/>
                    </a:lnTo>
                    <a:lnTo>
                      <a:pt x="2465" y="1879"/>
                    </a:lnTo>
                    <a:lnTo>
                      <a:pt x="2467" y="1879"/>
                    </a:lnTo>
                    <a:lnTo>
                      <a:pt x="2467" y="1881"/>
                    </a:lnTo>
                    <a:lnTo>
                      <a:pt x="2469" y="1883"/>
                    </a:lnTo>
                    <a:lnTo>
                      <a:pt x="2472" y="1883"/>
                    </a:lnTo>
                    <a:lnTo>
                      <a:pt x="2474" y="1885"/>
                    </a:lnTo>
                    <a:lnTo>
                      <a:pt x="2474" y="1885"/>
                    </a:lnTo>
                    <a:lnTo>
                      <a:pt x="2476" y="1887"/>
                    </a:lnTo>
                    <a:lnTo>
                      <a:pt x="2478" y="1889"/>
                    </a:lnTo>
                    <a:lnTo>
                      <a:pt x="2478" y="1889"/>
                    </a:lnTo>
                    <a:lnTo>
                      <a:pt x="2480" y="1891"/>
                    </a:lnTo>
                    <a:lnTo>
                      <a:pt x="2482" y="1891"/>
                    </a:lnTo>
                    <a:lnTo>
                      <a:pt x="2485" y="1893"/>
                    </a:lnTo>
                    <a:lnTo>
                      <a:pt x="2485" y="1893"/>
                    </a:lnTo>
                    <a:lnTo>
                      <a:pt x="2487" y="1895"/>
                    </a:lnTo>
                    <a:lnTo>
                      <a:pt x="2489" y="1895"/>
                    </a:lnTo>
                    <a:lnTo>
                      <a:pt x="2491" y="1897"/>
                    </a:lnTo>
                    <a:lnTo>
                      <a:pt x="2491" y="1897"/>
                    </a:lnTo>
                    <a:lnTo>
                      <a:pt x="2493" y="1899"/>
                    </a:lnTo>
                    <a:lnTo>
                      <a:pt x="2495" y="1899"/>
                    </a:lnTo>
                    <a:lnTo>
                      <a:pt x="2497" y="1901"/>
                    </a:lnTo>
                    <a:lnTo>
                      <a:pt x="2500" y="1901"/>
                    </a:lnTo>
                    <a:lnTo>
                      <a:pt x="2500" y="1903"/>
                    </a:lnTo>
                    <a:lnTo>
                      <a:pt x="2502" y="1903"/>
                    </a:lnTo>
                    <a:lnTo>
                      <a:pt x="2504" y="1905"/>
                    </a:lnTo>
                    <a:lnTo>
                      <a:pt x="2506" y="1905"/>
                    </a:lnTo>
                    <a:lnTo>
                      <a:pt x="2508" y="1907"/>
                    </a:lnTo>
                    <a:lnTo>
                      <a:pt x="2508" y="1907"/>
                    </a:lnTo>
                    <a:lnTo>
                      <a:pt x="2510" y="1909"/>
                    </a:lnTo>
                    <a:lnTo>
                      <a:pt x="2512" y="1909"/>
                    </a:lnTo>
                    <a:lnTo>
                      <a:pt x="2515" y="1911"/>
                    </a:lnTo>
                    <a:lnTo>
                      <a:pt x="2517" y="1911"/>
                    </a:lnTo>
                    <a:lnTo>
                      <a:pt x="2517" y="1911"/>
                    </a:lnTo>
                    <a:lnTo>
                      <a:pt x="2519" y="1913"/>
                    </a:lnTo>
                    <a:lnTo>
                      <a:pt x="2521" y="1913"/>
                    </a:lnTo>
                    <a:lnTo>
                      <a:pt x="2523" y="1913"/>
                    </a:lnTo>
                    <a:lnTo>
                      <a:pt x="2523" y="1915"/>
                    </a:lnTo>
                    <a:lnTo>
                      <a:pt x="2525" y="1917"/>
                    </a:lnTo>
                    <a:lnTo>
                      <a:pt x="2525" y="1917"/>
                    </a:lnTo>
                    <a:lnTo>
                      <a:pt x="2527" y="1919"/>
                    </a:lnTo>
                    <a:lnTo>
                      <a:pt x="2530" y="1919"/>
                    </a:lnTo>
                    <a:lnTo>
                      <a:pt x="2532" y="1921"/>
                    </a:lnTo>
                    <a:lnTo>
                      <a:pt x="2532" y="1921"/>
                    </a:lnTo>
                    <a:lnTo>
                      <a:pt x="2532" y="1919"/>
                    </a:lnTo>
                    <a:lnTo>
                      <a:pt x="2530" y="1919"/>
                    </a:lnTo>
                    <a:lnTo>
                      <a:pt x="2527" y="1919"/>
                    </a:lnTo>
                    <a:lnTo>
                      <a:pt x="2527" y="1919"/>
                    </a:lnTo>
                    <a:lnTo>
                      <a:pt x="2527" y="1921"/>
                    </a:lnTo>
                    <a:lnTo>
                      <a:pt x="2527" y="1923"/>
                    </a:lnTo>
                    <a:lnTo>
                      <a:pt x="2530" y="1923"/>
                    </a:lnTo>
                    <a:lnTo>
                      <a:pt x="2532" y="1923"/>
                    </a:lnTo>
                    <a:lnTo>
                      <a:pt x="2532" y="1923"/>
                    </a:lnTo>
                    <a:lnTo>
                      <a:pt x="2530" y="1923"/>
                    </a:lnTo>
                    <a:lnTo>
                      <a:pt x="2530" y="1925"/>
                    </a:lnTo>
                    <a:lnTo>
                      <a:pt x="2530" y="1925"/>
                    </a:lnTo>
                    <a:lnTo>
                      <a:pt x="2532" y="1927"/>
                    </a:lnTo>
                    <a:lnTo>
                      <a:pt x="2534" y="1927"/>
                    </a:lnTo>
                    <a:lnTo>
                      <a:pt x="2534" y="1929"/>
                    </a:lnTo>
                    <a:lnTo>
                      <a:pt x="2534" y="1931"/>
                    </a:lnTo>
                    <a:lnTo>
                      <a:pt x="2534" y="1933"/>
                    </a:lnTo>
                    <a:lnTo>
                      <a:pt x="2536" y="1933"/>
                    </a:lnTo>
                    <a:lnTo>
                      <a:pt x="2538" y="1935"/>
                    </a:lnTo>
                    <a:lnTo>
                      <a:pt x="2538" y="1937"/>
                    </a:lnTo>
                    <a:lnTo>
                      <a:pt x="2540" y="1937"/>
                    </a:lnTo>
                    <a:lnTo>
                      <a:pt x="2543" y="1937"/>
                    </a:lnTo>
                    <a:lnTo>
                      <a:pt x="2543" y="1939"/>
                    </a:lnTo>
                    <a:lnTo>
                      <a:pt x="2543" y="1939"/>
                    </a:lnTo>
                    <a:lnTo>
                      <a:pt x="2545" y="1941"/>
                    </a:lnTo>
                    <a:lnTo>
                      <a:pt x="2547" y="1941"/>
                    </a:lnTo>
                    <a:lnTo>
                      <a:pt x="2549" y="1943"/>
                    </a:lnTo>
                    <a:lnTo>
                      <a:pt x="2549" y="1943"/>
                    </a:lnTo>
                    <a:lnTo>
                      <a:pt x="2551" y="1945"/>
                    </a:lnTo>
                    <a:lnTo>
                      <a:pt x="2553" y="1947"/>
                    </a:lnTo>
                    <a:lnTo>
                      <a:pt x="2555" y="1947"/>
                    </a:lnTo>
                    <a:lnTo>
                      <a:pt x="2555" y="1949"/>
                    </a:lnTo>
                    <a:lnTo>
                      <a:pt x="2558" y="1949"/>
                    </a:lnTo>
                    <a:lnTo>
                      <a:pt x="2560" y="1951"/>
                    </a:lnTo>
                    <a:lnTo>
                      <a:pt x="2560" y="1953"/>
                    </a:lnTo>
                    <a:lnTo>
                      <a:pt x="2562" y="1953"/>
                    </a:lnTo>
                    <a:lnTo>
                      <a:pt x="2560" y="1955"/>
                    </a:lnTo>
                    <a:lnTo>
                      <a:pt x="2562" y="1957"/>
                    </a:lnTo>
                    <a:lnTo>
                      <a:pt x="2562" y="1959"/>
                    </a:lnTo>
                    <a:lnTo>
                      <a:pt x="2564" y="1961"/>
                    </a:lnTo>
                    <a:lnTo>
                      <a:pt x="2564" y="1961"/>
                    </a:lnTo>
                    <a:lnTo>
                      <a:pt x="2566" y="1963"/>
                    </a:lnTo>
                    <a:lnTo>
                      <a:pt x="2568" y="1963"/>
                    </a:lnTo>
                    <a:lnTo>
                      <a:pt x="2570" y="1964"/>
                    </a:lnTo>
                    <a:lnTo>
                      <a:pt x="2570" y="1964"/>
                    </a:lnTo>
                    <a:lnTo>
                      <a:pt x="2573" y="1964"/>
                    </a:lnTo>
                    <a:lnTo>
                      <a:pt x="2575" y="1966"/>
                    </a:lnTo>
                    <a:lnTo>
                      <a:pt x="2577" y="1966"/>
                    </a:lnTo>
                    <a:lnTo>
                      <a:pt x="2575" y="1966"/>
                    </a:lnTo>
                    <a:lnTo>
                      <a:pt x="2577" y="1966"/>
                    </a:lnTo>
                    <a:lnTo>
                      <a:pt x="2579" y="1968"/>
                    </a:lnTo>
                    <a:lnTo>
                      <a:pt x="2579" y="1968"/>
                    </a:lnTo>
                    <a:lnTo>
                      <a:pt x="2581" y="1970"/>
                    </a:lnTo>
                    <a:lnTo>
                      <a:pt x="2583" y="1970"/>
                    </a:lnTo>
                    <a:lnTo>
                      <a:pt x="2585" y="1972"/>
                    </a:lnTo>
                    <a:lnTo>
                      <a:pt x="2588" y="1972"/>
                    </a:lnTo>
                    <a:lnTo>
                      <a:pt x="2590" y="1974"/>
                    </a:lnTo>
                    <a:lnTo>
                      <a:pt x="2590" y="1974"/>
                    </a:lnTo>
                    <a:lnTo>
                      <a:pt x="2592" y="1974"/>
                    </a:lnTo>
                    <a:lnTo>
                      <a:pt x="2594" y="1976"/>
                    </a:lnTo>
                    <a:lnTo>
                      <a:pt x="2596" y="1976"/>
                    </a:lnTo>
                    <a:lnTo>
                      <a:pt x="2598" y="1978"/>
                    </a:lnTo>
                    <a:lnTo>
                      <a:pt x="2600" y="1978"/>
                    </a:lnTo>
                    <a:lnTo>
                      <a:pt x="2600" y="1978"/>
                    </a:lnTo>
                    <a:lnTo>
                      <a:pt x="2603" y="1980"/>
                    </a:lnTo>
                    <a:lnTo>
                      <a:pt x="2605" y="1980"/>
                    </a:lnTo>
                    <a:lnTo>
                      <a:pt x="2607" y="1980"/>
                    </a:lnTo>
                    <a:lnTo>
                      <a:pt x="2609" y="1982"/>
                    </a:lnTo>
                    <a:lnTo>
                      <a:pt x="2611" y="1982"/>
                    </a:lnTo>
                    <a:lnTo>
                      <a:pt x="2613" y="1982"/>
                    </a:lnTo>
                    <a:lnTo>
                      <a:pt x="2616" y="1984"/>
                    </a:lnTo>
                    <a:lnTo>
                      <a:pt x="2616" y="1984"/>
                    </a:lnTo>
                    <a:lnTo>
                      <a:pt x="2618" y="1984"/>
                    </a:lnTo>
                    <a:lnTo>
                      <a:pt x="2620" y="1984"/>
                    </a:lnTo>
                    <a:lnTo>
                      <a:pt x="2622" y="1986"/>
                    </a:lnTo>
                    <a:lnTo>
                      <a:pt x="2624" y="1986"/>
                    </a:lnTo>
                    <a:lnTo>
                      <a:pt x="2626" y="1986"/>
                    </a:lnTo>
                    <a:lnTo>
                      <a:pt x="2626" y="1988"/>
                    </a:lnTo>
                    <a:lnTo>
                      <a:pt x="2628" y="1988"/>
                    </a:lnTo>
                    <a:lnTo>
                      <a:pt x="2631" y="1988"/>
                    </a:lnTo>
                    <a:lnTo>
                      <a:pt x="2633" y="1988"/>
                    </a:lnTo>
                    <a:lnTo>
                      <a:pt x="2633" y="1988"/>
                    </a:lnTo>
                    <a:lnTo>
                      <a:pt x="2633" y="1988"/>
                    </a:lnTo>
                    <a:lnTo>
                      <a:pt x="2633" y="1986"/>
                    </a:lnTo>
                    <a:lnTo>
                      <a:pt x="2633" y="1988"/>
                    </a:lnTo>
                    <a:lnTo>
                      <a:pt x="2635" y="1988"/>
                    </a:lnTo>
                    <a:lnTo>
                      <a:pt x="2635" y="1990"/>
                    </a:lnTo>
                    <a:lnTo>
                      <a:pt x="2635" y="1992"/>
                    </a:lnTo>
                    <a:lnTo>
                      <a:pt x="2637" y="1996"/>
                    </a:lnTo>
                    <a:lnTo>
                      <a:pt x="2635" y="1996"/>
                    </a:lnTo>
                    <a:lnTo>
                      <a:pt x="2635" y="1998"/>
                    </a:lnTo>
                    <a:lnTo>
                      <a:pt x="2637" y="2000"/>
                    </a:lnTo>
                    <a:lnTo>
                      <a:pt x="2637" y="2002"/>
                    </a:lnTo>
                    <a:lnTo>
                      <a:pt x="2637" y="2004"/>
                    </a:lnTo>
                    <a:lnTo>
                      <a:pt x="2637" y="2006"/>
                    </a:lnTo>
                    <a:lnTo>
                      <a:pt x="2637" y="2008"/>
                    </a:lnTo>
                    <a:lnTo>
                      <a:pt x="2637" y="2008"/>
                    </a:lnTo>
                    <a:lnTo>
                      <a:pt x="2637" y="2010"/>
                    </a:lnTo>
                    <a:lnTo>
                      <a:pt x="2637" y="2012"/>
                    </a:lnTo>
                    <a:lnTo>
                      <a:pt x="2637" y="2014"/>
                    </a:lnTo>
                    <a:lnTo>
                      <a:pt x="2637" y="2016"/>
                    </a:lnTo>
                    <a:lnTo>
                      <a:pt x="2637" y="2018"/>
                    </a:lnTo>
                    <a:lnTo>
                      <a:pt x="2639" y="2018"/>
                    </a:lnTo>
                    <a:lnTo>
                      <a:pt x="2639" y="2020"/>
                    </a:lnTo>
                    <a:lnTo>
                      <a:pt x="2641" y="2020"/>
                    </a:lnTo>
                    <a:lnTo>
                      <a:pt x="2643" y="2022"/>
                    </a:lnTo>
                    <a:lnTo>
                      <a:pt x="2646" y="2024"/>
                    </a:lnTo>
                    <a:lnTo>
                      <a:pt x="2646" y="2024"/>
                    </a:lnTo>
                    <a:lnTo>
                      <a:pt x="2648" y="2026"/>
                    </a:lnTo>
                    <a:lnTo>
                      <a:pt x="2650" y="2026"/>
                    </a:lnTo>
                    <a:lnTo>
                      <a:pt x="2652" y="2026"/>
                    </a:lnTo>
                    <a:lnTo>
                      <a:pt x="2654" y="2028"/>
                    </a:lnTo>
                    <a:lnTo>
                      <a:pt x="2656" y="2028"/>
                    </a:lnTo>
                    <a:lnTo>
                      <a:pt x="2658" y="2030"/>
                    </a:lnTo>
                    <a:lnTo>
                      <a:pt x="2661" y="2030"/>
                    </a:lnTo>
                    <a:lnTo>
                      <a:pt x="2663" y="2030"/>
                    </a:lnTo>
                    <a:lnTo>
                      <a:pt x="2663" y="2030"/>
                    </a:lnTo>
                    <a:lnTo>
                      <a:pt x="2663" y="2032"/>
                    </a:lnTo>
                    <a:lnTo>
                      <a:pt x="2665" y="2032"/>
                    </a:lnTo>
                    <a:lnTo>
                      <a:pt x="2667" y="2032"/>
                    </a:lnTo>
                    <a:lnTo>
                      <a:pt x="2669" y="2034"/>
                    </a:lnTo>
                    <a:lnTo>
                      <a:pt x="2671" y="2034"/>
                    </a:lnTo>
                    <a:lnTo>
                      <a:pt x="2671" y="2036"/>
                    </a:lnTo>
                    <a:lnTo>
                      <a:pt x="2674" y="2036"/>
                    </a:lnTo>
                    <a:lnTo>
                      <a:pt x="2676" y="2038"/>
                    </a:lnTo>
                    <a:lnTo>
                      <a:pt x="2678" y="2038"/>
                    </a:lnTo>
                    <a:lnTo>
                      <a:pt x="2680" y="2040"/>
                    </a:lnTo>
                    <a:lnTo>
                      <a:pt x="2680" y="2040"/>
                    </a:lnTo>
                    <a:lnTo>
                      <a:pt x="2682" y="2042"/>
                    </a:lnTo>
                    <a:lnTo>
                      <a:pt x="2684" y="2042"/>
                    </a:lnTo>
                    <a:lnTo>
                      <a:pt x="2686" y="2042"/>
                    </a:lnTo>
                    <a:lnTo>
                      <a:pt x="2689" y="2044"/>
                    </a:lnTo>
                    <a:lnTo>
                      <a:pt x="2691" y="2044"/>
                    </a:lnTo>
                    <a:lnTo>
                      <a:pt x="2693" y="2044"/>
                    </a:lnTo>
                    <a:lnTo>
                      <a:pt x="2693" y="2046"/>
                    </a:lnTo>
                    <a:lnTo>
                      <a:pt x="2695" y="2046"/>
                    </a:lnTo>
                    <a:lnTo>
                      <a:pt x="2697" y="2046"/>
                    </a:lnTo>
                    <a:lnTo>
                      <a:pt x="2699" y="2046"/>
                    </a:lnTo>
                    <a:lnTo>
                      <a:pt x="2701" y="2048"/>
                    </a:lnTo>
                    <a:lnTo>
                      <a:pt x="2704" y="2048"/>
                    </a:lnTo>
                    <a:lnTo>
                      <a:pt x="2706" y="2048"/>
                    </a:lnTo>
                    <a:lnTo>
                      <a:pt x="2708" y="2048"/>
                    </a:lnTo>
                    <a:lnTo>
                      <a:pt x="2710" y="2048"/>
                    </a:lnTo>
                    <a:lnTo>
                      <a:pt x="2712" y="2048"/>
                    </a:lnTo>
                    <a:lnTo>
                      <a:pt x="2712" y="2050"/>
                    </a:lnTo>
                    <a:lnTo>
                      <a:pt x="2714" y="2050"/>
                    </a:lnTo>
                    <a:lnTo>
                      <a:pt x="2716" y="2050"/>
                    </a:lnTo>
                    <a:lnTo>
                      <a:pt x="2719" y="2050"/>
                    </a:lnTo>
                    <a:lnTo>
                      <a:pt x="2721" y="2050"/>
                    </a:lnTo>
                    <a:lnTo>
                      <a:pt x="2723" y="2050"/>
                    </a:lnTo>
                    <a:lnTo>
                      <a:pt x="2725" y="2052"/>
                    </a:lnTo>
                    <a:lnTo>
                      <a:pt x="2727" y="2052"/>
                    </a:lnTo>
                    <a:lnTo>
                      <a:pt x="2729" y="2052"/>
                    </a:lnTo>
                    <a:lnTo>
                      <a:pt x="2731" y="2052"/>
                    </a:lnTo>
                    <a:lnTo>
                      <a:pt x="2731" y="2052"/>
                    </a:lnTo>
                    <a:lnTo>
                      <a:pt x="2734" y="2052"/>
                    </a:lnTo>
                    <a:lnTo>
                      <a:pt x="2734" y="2052"/>
                    </a:lnTo>
                    <a:lnTo>
                      <a:pt x="2734" y="2052"/>
                    </a:lnTo>
                    <a:lnTo>
                      <a:pt x="2734" y="2054"/>
                    </a:lnTo>
                    <a:lnTo>
                      <a:pt x="2734" y="2056"/>
                    </a:lnTo>
                    <a:lnTo>
                      <a:pt x="2736" y="2056"/>
                    </a:lnTo>
                    <a:lnTo>
                      <a:pt x="2736" y="2058"/>
                    </a:lnTo>
                    <a:lnTo>
                      <a:pt x="2738" y="2058"/>
                    </a:lnTo>
                    <a:lnTo>
                      <a:pt x="2740" y="2060"/>
                    </a:lnTo>
                    <a:lnTo>
                      <a:pt x="2742" y="2060"/>
                    </a:lnTo>
                    <a:lnTo>
                      <a:pt x="2744" y="2062"/>
                    </a:lnTo>
                    <a:lnTo>
                      <a:pt x="2744" y="2062"/>
                    </a:lnTo>
                    <a:lnTo>
                      <a:pt x="2747" y="2062"/>
                    </a:lnTo>
                    <a:lnTo>
                      <a:pt x="2749" y="2064"/>
                    </a:lnTo>
                    <a:lnTo>
                      <a:pt x="2749" y="2064"/>
                    </a:lnTo>
                    <a:lnTo>
                      <a:pt x="2751" y="2066"/>
                    </a:lnTo>
                    <a:lnTo>
                      <a:pt x="2753" y="2068"/>
                    </a:lnTo>
                    <a:lnTo>
                      <a:pt x="2753" y="2068"/>
                    </a:lnTo>
                    <a:lnTo>
                      <a:pt x="2755" y="2070"/>
                    </a:lnTo>
                    <a:lnTo>
                      <a:pt x="2757" y="2072"/>
                    </a:lnTo>
                    <a:lnTo>
                      <a:pt x="2757" y="2072"/>
                    </a:lnTo>
                    <a:lnTo>
                      <a:pt x="2759" y="2074"/>
                    </a:lnTo>
                    <a:lnTo>
                      <a:pt x="2762" y="2076"/>
                    </a:lnTo>
                    <a:lnTo>
                      <a:pt x="2762" y="2076"/>
                    </a:lnTo>
                    <a:lnTo>
                      <a:pt x="2764" y="2076"/>
                    </a:lnTo>
                    <a:lnTo>
                      <a:pt x="2766" y="2078"/>
                    </a:lnTo>
                    <a:lnTo>
                      <a:pt x="2768" y="2078"/>
                    </a:lnTo>
                    <a:lnTo>
                      <a:pt x="2770" y="2078"/>
                    </a:lnTo>
                    <a:lnTo>
                      <a:pt x="2772" y="2080"/>
                    </a:lnTo>
                    <a:lnTo>
                      <a:pt x="2774" y="2080"/>
                    </a:lnTo>
                    <a:lnTo>
                      <a:pt x="2777" y="2080"/>
                    </a:lnTo>
                    <a:lnTo>
                      <a:pt x="2779" y="2080"/>
                    </a:lnTo>
                    <a:lnTo>
                      <a:pt x="2781" y="2080"/>
                    </a:lnTo>
                    <a:lnTo>
                      <a:pt x="2783" y="2082"/>
                    </a:lnTo>
                    <a:lnTo>
                      <a:pt x="2785" y="2082"/>
                    </a:lnTo>
                    <a:lnTo>
                      <a:pt x="2787" y="2082"/>
                    </a:lnTo>
                    <a:lnTo>
                      <a:pt x="2789" y="2082"/>
                    </a:lnTo>
                    <a:lnTo>
                      <a:pt x="2792" y="2082"/>
                    </a:lnTo>
                    <a:lnTo>
                      <a:pt x="2794" y="2082"/>
                    </a:lnTo>
                    <a:lnTo>
                      <a:pt x="2796" y="2082"/>
                    </a:lnTo>
                    <a:lnTo>
                      <a:pt x="2798" y="2082"/>
                    </a:lnTo>
                    <a:lnTo>
                      <a:pt x="2800" y="2082"/>
                    </a:lnTo>
                    <a:lnTo>
                      <a:pt x="2802" y="2082"/>
                    </a:lnTo>
                    <a:lnTo>
                      <a:pt x="2802" y="2082"/>
                    </a:lnTo>
                    <a:lnTo>
                      <a:pt x="2805" y="2082"/>
                    </a:lnTo>
                    <a:lnTo>
                      <a:pt x="2807" y="2082"/>
                    </a:lnTo>
                    <a:lnTo>
                      <a:pt x="2809" y="2082"/>
                    </a:lnTo>
                    <a:lnTo>
                      <a:pt x="2811" y="2082"/>
                    </a:lnTo>
                    <a:lnTo>
                      <a:pt x="2813" y="2082"/>
                    </a:lnTo>
                    <a:lnTo>
                      <a:pt x="2815" y="2082"/>
                    </a:lnTo>
                    <a:lnTo>
                      <a:pt x="2817" y="2082"/>
                    </a:lnTo>
                    <a:lnTo>
                      <a:pt x="2820" y="2082"/>
                    </a:lnTo>
                    <a:lnTo>
                      <a:pt x="2822" y="2080"/>
                    </a:lnTo>
                    <a:lnTo>
                      <a:pt x="2824" y="2080"/>
                    </a:lnTo>
                    <a:lnTo>
                      <a:pt x="2826" y="2080"/>
                    </a:lnTo>
                    <a:lnTo>
                      <a:pt x="2828" y="2080"/>
                    </a:lnTo>
                    <a:lnTo>
                      <a:pt x="2828" y="2080"/>
                    </a:lnTo>
                    <a:lnTo>
                      <a:pt x="2830" y="2080"/>
                    </a:lnTo>
                    <a:lnTo>
                      <a:pt x="2832" y="2080"/>
                    </a:lnTo>
                    <a:lnTo>
                      <a:pt x="2835" y="2080"/>
                    </a:lnTo>
                    <a:lnTo>
                      <a:pt x="2837" y="2080"/>
                    </a:lnTo>
                    <a:lnTo>
                      <a:pt x="2839" y="2080"/>
                    </a:lnTo>
                    <a:lnTo>
                      <a:pt x="2841" y="2080"/>
                    </a:lnTo>
                    <a:lnTo>
                      <a:pt x="2843" y="2080"/>
                    </a:lnTo>
                    <a:lnTo>
                      <a:pt x="2845" y="2080"/>
                    </a:lnTo>
                    <a:lnTo>
                      <a:pt x="2847" y="2080"/>
                    </a:lnTo>
                    <a:lnTo>
                      <a:pt x="2847" y="2080"/>
                    </a:lnTo>
                    <a:lnTo>
                      <a:pt x="2850" y="2080"/>
                    </a:lnTo>
                    <a:lnTo>
                      <a:pt x="2852" y="2082"/>
                    </a:lnTo>
                    <a:lnTo>
                      <a:pt x="2852" y="2084"/>
                    </a:lnTo>
                    <a:lnTo>
                      <a:pt x="2854" y="2084"/>
                    </a:lnTo>
                    <a:lnTo>
                      <a:pt x="2856" y="2086"/>
                    </a:lnTo>
                    <a:lnTo>
                      <a:pt x="2858" y="2086"/>
                    </a:lnTo>
                    <a:lnTo>
                      <a:pt x="2860" y="2086"/>
                    </a:lnTo>
                    <a:lnTo>
                      <a:pt x="2862" y="2086"/>
                    </a:lnTo>
                    <a:lnTo>
                      <a:pt x="2865" y="2086"/>
                    </a:lnTo>
                    <a:lnTo>
                      <a:pt x="2867" y="2086"/>
                    </a:lnTo>
                    <a:lnTo>
                      <a:pt x="2867" y="2086"/>
                    </a:lnTo>
                    <a:lnTo>
                      <a:pt x="2869" y="2086"/>
                    </a:lnTo>
                    <a:lnTo>
                      <a:pt x="2871" y="2086"/>
                    </a:lnTo>
                    <a:lnTo>
                      <a:pt x="2873" y="2086"/>
                    </a:lnTo>
                    <a:lnTo>
                      <a:pt x="2875" y="2086"/>
                    </a:lnTo>
                    <a:lnTo>
                      <a:pt x="2878" y="2084"/>
                    </a:lnTo>
                    <a:lnTo>
                      <a:pt x="2880" y="2084"/>
                    </a:lnTo>
                    <a:lnTo>
                      <a:pt x="2882" y="2084"/>
                    </a:lnTo>
                    <a:lnTo>
                      <a:pt x="2884" y="2084"/>
                    </a:lnTo>
                    <a:lnTo>
                      <a:pt x="2886" y="2084"/>
                    </a:lnTo>
                    <a:lnTo>
                      <a:pt x="2888" y="2084"/>
                    </a:lnTo>
                    <a:lnTo>
                      <a:pt x="2890" y="2082"/>
                    </a:lnTo>
                    <a:lnTo>
                      <a:pt x="2890" y="2082"/>
                    </a:lnTo>
                    <a:lnTo>
                      <a:pt x="2893" y="2082"/>
                    </a:lnTo>
                    <a:lnTo>
                      <a:pt x="2895" y="2082"/>
                    </a:lnTo>
                    <a:lnTo>
                      <a:pt x="2897" y="2082"/>
                    </a:lnTo>
                    <a:lnTo>
                      <a:pt x="2899" y="2080"/>
                    </a:lnTo>
                    <a:lnTo>
                      <a:pt x="2901" y="2080"/>
                    </a:lnTo>
                    <a:lnTo>
                      <a:pt x="2903" y="2080"/>
                    </a:lnTo>
                    <a:lnTo>
                      <a:pt x="2905" y="2080"/>
                    </a:lnTo>
                    <a:lnTo>
                      <a:pt x="2908" y="2080"/>
                    </a:lnTo>
                    <a:lnTo>
                      <a:pt x="2910" y="2078"/>
                    </a:lnTo>
                    <a:lnTo>
                      <a:pt x="2912" y="2078"/>
                    </a:lnTo>
                    <a:lnTo>
                      <a:pt x="2912" y="2078"/>
                    </a:lnTo>
                    <a:lnTo>
                      <a:pt x="2914" y="2076"/>
                    </a:lnTo>
                    <a:lnTo>
                      <a:pt x="2916" y="2076"/>
                    </a:lnTo>
                    <a:lnTo>
                      <a:pt x="2918" y="2076"/>
                    </a:lnTo>
                    <a:lnTo>
                      <a:pt x="2920" y="2076"/>
                    </a:lnTo>
                    <a:lnTo>
                      <a:pt x="2923" y="2076"/>
                    </a:lnTo>
                    <a:lnTo>
                      <a:pt x="2925" y="2074"/>
                    </a:lnTo>
                    <a:lnTo>
                      <a:pt x="2927" y="2074"/>
                    </a:lnTo>
                    <a:lnTo>
                      <a:pt x="2929" y="2074"/>
                    </a:lnTo>
                    <a:lnTo>
                      <a:pt x="2929" y="2072"/>
                    </a:lnTo>
                    <a:lnTo>
                      <a:pt x="2931" y="2072"/>
                    </a:lnTo>
                    <a:lnTo>
                      <a:pt x="2933" y="2072"/>
                    </a:lnTo>
                    <a:lnTo>
                      <a:pt x="2936" y="2072"/>
                    </a:lnTo>
                    <a:lnTo>
                      <a:pt x="2938" y="2070"/>
                    </a:lnTo>
                    <a:lnTo>
                      <a:pt x="2940" y="2070"/>
                    </a:lnTo>
                    <a:lnTo>
                      <a:pt x="2942" y="2070"/>
                    </a:lnTo>
                    <a:lnTo>
                      <a:pt x="2942" y="2070"/>
                    </a:lnTo>
                    <a:lnTo>
                      <a:pt x="2944" y="2070"/>
                    </a:lnTo>
                    <a:lnTo>
                      <a:pt x="2946" y="2070"/>
                    </a:lnTo>
                    <a:lnTo>
                      <a:pt x="2948" y="2070"/>
                    </a:lnTo>
                    <a:lnTo>
                      <a:pt x="2951" y="2070"/>
                    </a:lnTo>
                    <a:lnTo>
                      <a:pt x="2951" y="2070"/>
                    </a:lnTo>
                    <a:lnTo>
                      <a:pt x="2953" y="2072"/>
                    </a:lnTo>
                    <a:lnTo>
                      <a:pt x="2955" y="2070"/>
                    </a:lnTo>
                    <a:lnTo>
                      <a:pt x="2957" y="2072"/>
                    </a:lnTo>
                    <a:lnTo>
                      <a:pt x="2959" y="2072"/>
                    </a:lnTo>
                    <a:lnTo>
                      <a:pt x="2959" y="2074"/>
                    </a:lnTo>
                    <a:lnTo>
                      <a:pt x="2959" y="2072"/>
                    </a:lnTo>
                    <a:lnTo>
                      <a:pt x="2961" y="2074"/>
                    </a:lnTo>
                    <a:lnTo>
                      <a:pt x="2963" y="2074"/>
                    </a:lnTo>
                    <a:lnTo>
                      <a:pt x="2966" y="2074"/>
                    </a:lnTo>
                    <a:lnTo>
                      <a:pt x="2968" y="2072"/>
                    </a:lnTo>
                    <a:lnTo>
                      <a:pt x="2970" y="2072"/>
                    </a:lnTo>
                    <a:lnTo>
                      <a:pt x="2972" y="2072"/>
                    </a:lnTo>
                    <a:lnTo>
                      <a:pt x="2974" y="2072"/>
                    </a:lnTo>
                    <a:lnTo>
                      <a:pt x="2976" y="2072"/>
                    </a:lnTo>
                    <a:lnTo>
                      <a:pt x="2978" y="2072"/>
                    </a:lnTo>
                    <a:lnTo>
                      <a:pt x="2981" y="2072"/>
                    </a:lnTo>
                    <a:lnTo>
                      <a:pt x="2981" y="2072"/>
                    </a:lnTo>
                    <a:lnTo>
                      <a:pt x="2983" y="2070"/>
                    </a:lnTo>
                    <a:lnTo>
                      <a:pt x="2985" y="2070"/>
                    </a:lnTo>
                    <a:lnTo>
                      <a:pt x="2987" y="2070"/>
                    </a:lnTo>
                    <a:lnTo>
                      <a:pt x="2989" y="2070"/>
                    </a:lnTo>
                    <a:lnTo>
                      <a:pt x="2991" y="2070"/>
                    </a:lnTo>
                    <a:lnTo>
                      <a:pt x="2993" y="2070"/>
                    </a:lnTo>
                    <a:lnTo>
                      <a:pt x="2996" y="2070"/>
                    </a:lnTo>
                    <a:lnTo>
                      <a:pt x="2998" y="2068"/>
                    </a:lnTo>
                    <a:lnTo>
                      <a:pt x="3000" y="2068"/>
                    </a:lnTo>
                    <a:lnTo>
                      <a:pt x="3002" y="2068"/>
                    </a:lnTo>
                    <a:lnTo>
                      <a:pt x="3002" y="2068"/>
                    </a:lnTo>
                    <a:lnTo>
                      <a:pt x="3004" y="2068"/>
                    </a:lnTo>
                    <a:lnTo>
                      <a:pt x="3006" y="2066"/>
                    </a:lnTo>
                    <a:lnTo>
                      <a:pt x="3009" y="2066"/>
                    </a:lnTo>
                    <a:lnTo>
                      <a:pt x="3011" y="2066"/>
                    </a:lnTo>
                    <a:lnTo>
                      <a:pt x="3013" y="2066"/>
                    </a:lnTo>
                    <a:lnTo>
                      <a:pt x="3015" y="2064"/>
                    </a:lnTo>
                    <a:lnTo>
                      <a:pt x="3017" y="2064"/>
                    </a:lnTo>
                    <a:lnTo>
                      <a:pt x="3019" y="2064"/>
                    </a:lnTo>
                    <a:lnTo>
                      <a:pt x="3021" y="2064"/>
                    </a:lnTo>
                    <a:lnTo>
                      <a:pt x="3024" y="2064"/>
                    </a:lnTo>
                    <a:lnTo>
                      <a:pt x="3024" y="2064"/>
                    </a:lnTo>
                    <a:lnTo>
                      <a:pt x="3026" y="2062"/>
                    </a:lnTo>
                    <a:lnTo>
                      <a:pt x="3028" y="2062"/>
                    </a:lnTo>
                    <a:lnTo>
                      <a:pt x="3030" y="2062"/>
                    </a:lnTo>
                    <a:lnTo>
                      <a:pt x="3032" y="2062"/>
                    </a:lnTo>
                    <a:lnTo>
                      <a:pt x="3034" y="2062"/>
                    </a:lnTo>
                    <a:lnTo>
                      <a:pt x="3036" y="2062"/>
                    </a:lnTo>
                    <a:lnTo>
                      <a:pt x="3039" y="2060"/>
                    </a:lnTo>
                    <a:lnTo>
                      <a:pt x="3039" y="2060"/>
                    </a:lnTo>
                    <a:lnTo>
                      <a:pt x="3041" y="2060"/>
                    </a:lnTo>
                    <a:lnTo>
                      <a:pt x="3043" y="2060"/>
                    </a:lnTo>
                    <a:lnTo>
                      <a:pt x="3045" y="2058"/>
                    </a:lnTo>
                    <a:lnTo>
                      <a:pt x="3047" y="2058"/>
                    </a:lnTo>
                    <a:lnTo>
                      <a:pt x="3049" y="2058"/>
                    </a:lnTo>
                    <a:lnTo>
                      <a:pt x="3051" y="2058"/>
                    </a:lnTo>
                    <a:lnTo>
                      <a:pt x="3054" y="2056"/>
                    </a:lnTo>
                    <a:lnTo>
                      <a:pt x="3056" y="2056"/>
                    </a:lnTo>
                    <a:lnTo>
                      <a:pt x="3058" y="2056"/>
                    </a:lnTo>
                    <a:lnTo>
                      <a:pt x="3058" y="2054"/>
                    </a:lnTo>
                    <a:lnTo>
                      <a:pt x="3060" y="2054"/>
                    </a:lnTo>
                    <a:lnTo>
                      <a:pt x="3062" y="2054"/>
                    </a:lnTo>
                    <a:lnTo>
                      <a:pt x="3064" y="2052"/>
                    </a:lnTo>
                    <a:lnTo>
                      <a:pt x="3064" y="2052"/>
                    </a:lnTo>
                    <a:lnTo>
                      <a:pt x="3067" y="2052"/>
                    </a:lnTo>
                    <a:lnTo>
                      <a:pt x="3069" y="2052"/>
                    </a:lnTo>
                    <a:lnTo>
                      <a:pt x="3071" y="2052"/>
                    </a:lnTo>
                    <a:lnTo>
                      <a:pt x="3071" y="2050"/>
                    </a:lnTo>
                    <a:lnTo>
                      <a:pt x="3073" y="2050"/>
                    </a:lnTo>
                    <a:lnTo>
                      <a:pt x="3073" y="2050"/>
                    </a:lnTo>
                    <a:lnTo>
                      <a:pt x="3075" y="2050"/>
                    </a:lnTo>
                    <a:lnTo>
                      <a:pt x="3075" y="2052"/>
                    </a:lnTo>
                    <a:lnTo>
                      <a:pt x="3077" y="2050"/>
                    </a:lnTo>
                    <a:lnTo>
                      <a:pt x="3077" y="2052"/>
                    </a:lnTo>
                    <a:lnTo>
                      <a:pt x="3079" y="2052"/>
                    </a:lnTo>
                    <a:lnTo>
                      <a:pt x="3082" y="2050"/>
                    </a:lnTo>
                    <a:lnTo>
                      <a:pt x="3082" y="2050"/>
                    </a:lnTo>
                    <a:lnTo>
                      <a:pt x="3084" y="2050"/>
                    </a:lnTo>
                    <a:lnTo>
                      <a:pt x="3086" y="2050"/>
                    </a:lnTo>
                    <a:lnTo>
                      <a:pt x="3086" y="2052"/>
                    </a:lnTo>
                    <a:lnTo>
                      <a:pt x="3086" y="2050"/>
                    </a:lnTo>
                    <a:lnTo>
                      <a:pt x="3088" y="2052"/>
                    </a:lnTo>
                    <a:lnTo>
                      <a:pt x="3088" y="2052"/>
                    </a:lnTo>
                    <a:lnTo>
                      <a:pt x="3090" y="2052"/>
                    </a:lnTo>
                    <a:lnTo>
                      <a:pt x="3090" y="2052"/>
                    </a:lnTo>
                    <a:lnTo>
                      <a:pt x="3092" y="2052"/>
                    </a:lnTo>
                    <a:lnTo>
                      <a:pt x="3094" y="2052"/>
                    </a:lnTo>
                    <a:lnTo>
                      <a:pt x="3094" y="2052"/>
                    </a:lnTo>
                    <a:lnTo>
                      <a:pt x="3097" y="2054"/>
                    </a:lnTo>
                    <a:lnTo>
                      <a:pt x="3097" y="2054"/>
                    </a:lnTo>
                    <a:lnTo>
                      <a:pt x="3099" y="2056"/>
                    </a:lnTo>
                    <a:lnTo>
                      <a:pt x="3099" y="2056"/>
                    </a:lnTo>
                    <a:lnTo>
                      <a:pt x="3101" y="2056"/>
                    </a:lnTo>
                    <a:lnTo>
                      <a:pt x="3101" y="2056"/>
                    </a:lnTo>
                    <a:lnTo>
                      <a:pt x="3103" y="2056"/>
                    </a:lnTo>
                    <a:lnTo>
                      <a:pt x="3103" y="2058"/>
                    </a:lnTo>
                    <a:lnTo>
                      <a:pt x="3105" y="2060"/>
                    </a:lnTo>
                    <a:lnTo>
                      <a:pt x="3105" y="2060"/>
                    </a:lnTo>
                    <a:lnTo>
                      <a:pt x="3107" y="2062"/>
                    </a:lnTo>
                    <a:lnTo>
                      <a:pt x="3109" y="2062"/>
                    </a:lnTo>
                    <a:lnTo>
                      <a:pt x="3112" y="2062"/>
                    </a:lnTo>
                    <a:lnTo>
                      <a:pt x="3112" y="2062"/>
                    </a:lnTo>
                    <a:lnTo>
                      <a:pt x="3114" y="2062"/>
                    </a:lnTo>
                    <a:lnTo>
                      <a:pt x="3116" y="2062"/>
                    </a:lnTo>
                    <a:lnTo>
                      <a:pt x="3116" y="2062"/>
                    </a:lnTo>
                    <a:lnTo>
                      <a:pt x="3118" y="2064"/>
                    </a:lnTo>
                    <a:lnTo>
                      <a:pt x="3118" y="2064"/>
                    </a:lnTo>
                    <a:lnTo>
                      <a:pt x="3118" y="2066"/>
                    </a:lnTo>
                    <a:lnTo>
                      <a:pt x="3120" y="2066"/>
                    </a:lnTo>
                    <a:lnTo>
                      <a:pt x="3120" y="2068"/>
                    </a:lnTo>
                    <a:lnTo>
                      <a:pt x="3120" y="2068"/>
                    </a:lnTo>
                    <a:lnTo>
                      <a:pt x="3120" y="2070"/>
                    </a:lnTo>
                    <a:lnTo>
                      <a:pt x="3122" y="2070"/>
                    </a:lnTo>
                    <a:lnTo>
                      <a:pt x="3122" y="2070"/>
                    </a:lnTo>
                    <a:lnTo>
                      <a:pt x="3124" y="2072"/>
                    </a:lnTo>
                    <a:lnTo>
                      <a:pt x="3127" y="2072"/>
                    </a:lnTo>
                    <a:lnTo>
                      <a:pt x="3127" y="2074"/>
                    </a:lnTo>
                    <a:lnTo>
                      <a:pt x="3129" y="2072"/>
                    </a:lnTo>
                    <a:lnTo>
                      <a:pt x="3129" y="2072"/>
                    </a:lnTo>
                    <a:lnTo>
                      <a:pt x="3131" y="2074"/>
                    </a:lnTo>
                    <a:lnTo>
                      <a:pt x="3131" y="2074"/>
                    </a:lnTo>
                    <a:lnTo>
                      <a:pt x="3129" y="2074"/>
                    </a:lnTo>
                    <a:lnTo>
                      <a:pt x="3129" y="2076"/>
                    </a:lnTo>
                    <a:lnTo>
                      <a:pt x="3129" y="2078"/>
                    </a:lnTo>
                    <a:lnTo>
                      <a:pt x="3129" y="2080"/>
                    </a:lnTo>
                    <a:lnTo>
                      <a:pt x="3129" y="2082"/>
                    </a:lnTo>
                    <a:lnTo>
                      <a:pt x="3129" y="2084"/>
                    </a:lnTo>
                    <a:lnTo>
                      <a:pt x="3129" y="2086"/>
                    </a:lnTo>
                    <a:lnTo>
                      <a:pt x="3129" y="2086"/>
                    </a:lnTo>
                    <a:lnTo>
                      <a:pt x="3129" y="2088"/>
                    </a:lnTo>
                    <a:lnTo>
                      <a:pt x="3131" y="2090"/>
                    </a:lnTo>
                    <a:lnTo>
                      <a:pt x="3131" y="2090"/>
                    </a:lnTo>
                    <a:lnTo>
                      <a:pt x="3133" y="2092"/>
                    </a:lnTo>
                    <a:lnTo>
                      <a:pt x="3135" y="2092"/>
                    </a:lnTo>
                    <a:lnTo>
                      <a:pt x="3133" y="2094"/>
                    </a:lnTo>
                    <a:lnTo>
                      <a:pt x="3133" y="2094"/>
                    </a:lnTo>
                    <a:lnTo>
                      <a:pt x="3135" y="2096"/>
                    </a:lnTo>
                    <a:lnTo>
                      <a:pt x="3133" y="2096"/>
                    </a:lnTo>
                    <a:lnTo>
                      <a:pt x="3135" y="2096"/>
                    </a:lnTo>
                    <a:lnTo>
                      <a:pt x="3137" y="2096"/>
                    </a:lnTo>
                    <a:lnTo>
                      <a:pt x="3137" y="2098"/>
                    </a:lnTo>
                    <a:lnTo>
                      <a:pt x="3135" y="2098"/>
                    </a:lnTo>
                    <a:lnTo>
                      <a:pt x="3135" y="2100"/>
                    </a:lnTo>
                    <a:lnTo>
                      <a:pt x="3135" y="2102"/>
                    </a:lnTo>
                    <a:lnTo>
                      <a:pt x="3137" y="2102"/>
                    </a:lnTo>
                    <a:lnTo>
                      <a:pt x="3135" y="2104"/>
                    </a:lnTo>
                    <a:lnTo>
                      <a:pt x="3137" y="2104"/>
                    </a:lnTo>
                    <a:lnTo>
                      <a:pt x="3137" y="2106"/>
                    </a:lnTo>
                    <a:lnTo>
                      <a:pt x="3137" y="2106"/>
                    </a:lnTo>
                    <a:lnTo>
                      <a:pt x="3137" y="2108"/>
                    </a:lnTo>
                    <a:lnTo>
                      <a:pt x="3137" y="2108"/>
                    </a:lnTo>
                    <a:lnTo>
                      <a:pt x="3137" y="2110"/>
                    </a:lnTo>
                    <a:lnTo>
                      <a:pt x="3137" y="2112"/>
                    </a:lnTo>
                    <a:lnTo>
                      <a:pt x="3137" y="2112"/>
                    </a:lnTo>
                    <a:lnTo>
                      <a:pt x="3135" y="2114"/>
                    </a:lnTo>
                    <a:lnTo>
                      <a:pt x="3135" y="2114"/>
                    </a:lnTo>
                    <a:lnTo>
                      <a:pt x="3137" y="2116"/>
                    </a:lnTo>
                    <a:lnTo>
                      <a:pt x="3135" y="2116"/>
                    </a:lnTo>
                    <a:lnTo>
                      <a:pt x="3135" y="2118"/>
                    </a:lnTo>
                    <a:lnTo>
                      <a:pt x="3135" y="2118"/>
                    </a:lnTo>
                    <a:lnTo>
                      <a:pt x="3135" y="2120"/>
                    </a:lnTo>
                    <a:lnTo>
                      <a:pt x="3133" y="2120"/>
                    </a:lnTo>
                    <a:lnTo>
                      <a:pt x="3133" y="2122"/>
                    </a:lnTo>
                    <a:lnTo>
                      <a:pt x="3131" y="2122"/>
                    </a:lnTo>
                    <a:lnTo>
                      <a:pt x="3129" y="2122"/>
                    </a:lnTo>
                    <a:lnTo>
                      <a:pt x="3129" y="2124"/>
                    </a:lnTo>
                    <a:lnTo>
                      <a:pt x="3129" y="2126"/>
                    </a:lnTo>
                    <a:lnTo>
                      <a:pt x="3129" y="2128"/>
                    </a:lnTo>
                    <a:lnTo>
                      <a:pt x="3127" y="2128"/>
                    </a:lnTo>
                    <a:lnTo>
                      <a:pt x="3124" y="2128"/>
                    </a:lnTo>
                    <a:lnTo>
                      <a:pt x="3124" y="2130"/>
                    </a:lnTo>
                    <a:lnTo>
                      <a:pt x="3122" y="2130"/>
                    </a:lnTo>
                    <a:lnTo>
                      <a:pt x="3122" y="2132"/>
                    </a:lnTo>
                    <a:lnTo>
                      <a:pt x="3120" y="2134"/>
                    </a:lnTo>
                    <a:lnTo>
                      <a:pt x="3120" y="2134"/>
                    </a:lnTo>
                    <a:lnTo>
                      <a:pt x="3118" y="2134"/>
                    </a:lnTo>
                    <a:lnTo>
                      <a:pt x="3114" y="2134"/>
                    </a:lnTo>
                    <a:lnTo>
                      <a:pt x="3114" y="2136"/>
                    </a:lnTo>
                    <a:lnTo>
                      <a:pt x="3114" y="2138"/>
                    </a:lnTo>
                    <a:lnTo>
                      <a:pt x="3112" y="2138"/>
                    </a:lnTo>
                    <a:lnTo>
                      <a:pt x="3109" y="2140"/>
                    </a:lnTo>
                    <a:lnTo>
                      <a:pt x="3109" y="2140"/>
                    </a:lnTo>
                    <a:lnTo>
                      <a:pt x="3107" y="2142"/>
                    </a:lnTo>
                    <a:lnTo>
                      <a:pt x="3107" y="2144"/>
                    </a:lnTo>
                    <a:lnTo>
                      <a:pt x="3105" y="2144"/>
                    </a:lnTo>
                    <a:lnTo>
                      <a:pt x="3105" y="2146"/>
                    </a:lnTo>
                    <a:lnTo>
                      <a:pt x="3103" y="2146"/>
                    </a:lnTo>
                    <a:lnTo>
                      <a:pt x="3101" y="2148"/>
                    </a:lnTo>
                    <a:lnTo>
                      <a:pt x="3099" y="2148"/>
                    </a:lnTo>
                    <a:lnTo>
                      <a:pt x="3099" y="2150"/>
                    </a:lnTo>
                    <a:lnTo>
                      <a:pt x="3099" y="2152"/>
                    </a:lnTo>
                    <a:lnTo>
                      <a:pt x="3099" y="2154"/>
                    </a:lnTo>
                    <a:lnTo>
                      <a:pt x="3097" y="2156"/>
                    </a:lnTo>
                    <a:lnTo>
                      <a:pt x="3097" y="2156"/>
                    </a:lnTo>
                    <a:lnTo>
                      <a:pt x="3094" y="2156"/>
                    </a:lnTo>
                    <a:lnTo>
                      <a:pt x="3092" y="2158"/>
                    </a:lnTo>
                    <a:lnTo>
                      <a:pt x="3092" y="2160"/>
                    </a:lnTo>
                    <a:lnTo>
                      <a:pt x="3090" y="2160"/>
                    </a:lnTo>
                    <a:lnTo>
                      <a:pt x="3088" y="2162"/>
                    </a:lnTo>
                    <a:lnTo>
                      <a:pt x="3088" y="2162"/>
                    </a:lnTo>
                    <a:lnTo>
                      <a:pt x="3086" y="2164"/>
                    </a:lnTo>
                    <a:lnTo>
                      <a:pt x="3084" y="2164"/>
                    </a:lnTo>
                    <a:lnTo>
                      <a:pt x="3084" y="2166"/>
                    </a:lnTo>
                    <a:lnTo>
                      <a:pt x="3082" y="2166"/>
                    </a:lnTo>
                    <a:lnTo>
                      <a:pt x="3079" y="2168"/>
                    </a:lnTo>
                    <a:lnTo>
                      <a:pt x="3077" y="2168"/>
                    </a:lnTo>
                    <a:lnTo>
                      <a:pt x="3077" y="2168"/>
                    </a:lnTo>
                    <a:lnTo>
                      <a:pt x="3075" y="2170"/>
                    </a:lnTo>
                    <a:lnTo>
                      <a:pt x="3073" y="2170"/>
                    </a:lnTo>
                    <a:lnTo>
                      <a:pt x="3071" y="2172"/>
                    </a:lnTo>
                    <a:lnTo>
                      <a:pt x="3071" y="2174"/>
                    </a:lnTo>
                    <a:lnTo>
                      <a:pt x="3069" y="2174"/>
                    </a:lnTo>
                    <a:lnTo>
                      <a:pt x="3067" y="2174"/>
                    </a:lnTo>
                    <a:lnTo>
                      <a:pt x="3067" y="2176"/>
                    </a:lnTo>
                    <a:lnTo>
                      <a:pt x="3064" y="2176"/>
                    </a:lnTo>
                    <a:lnTo>
                      <a:pt x="3062" y="2178"/>
                    </a:lnTo>
                    <a:lnTo>
                      <a:pt x="3060" y="2178"/>
                    </a:lnTo>
                    <a:lnTo>
                      <a:pt x="3058" y="2180"/>
                    </a:lnTo>
                    <a:lnTo>
                      <a:pt x="3058" y="2180"/>
                    </a:lnTo>
                    <a:lnTo>
                      <a:pt x="3056" y="2182"/>
                    </a:lnTo>
                    <a:lnTo>
                      <a:pt x="3056" y="2182"/>
                    </a:lnTo>
                    <a:lnTo>
                      <a:pt x="3054" y="2184"/>
                    </a:lnTo>
                    <a:lnTo>
                      <a:pt x="3054" y="2186"/>
                    </a:lnTo>
                    <a:lnTo>
                      <a:pt x="3054" y="2188"/>
                    </a:lnTo>
                    <a:lnTo>
                      <a:pt x="3054" y="2186"/>
                    </a:lnTo>
                    <a:lnTo>
                      <a:pt x="3051" y="2186"/>
                    </a:lnTo>
                    <a:lnTo>
                      <a:pt x="3051" y="2188"/>
                    </a:lnTo>
                    <a:lnTo>
                      <a:pt x="3049" y="2188"/>
                    </a:lnTo>
                    <a:lnTo>
                      <a:pt x="3051" y="2188"/>
                    </a:lnTo>
                    <a:lnTo>
                      <a:pt x="3054" y="2188"/>
                    </a:lnTo>
                    <a:lnTo>
                      <a:pt x="3051" y="2188"/>
                    </a:lnTo>
                    <a:lnTo>
                      <a:pt x="3049" y="2188"/>
                    </a:lnTo>
                    <a:lnTo>
                      <a:pt x="3047" y="2190"/>
                    </a:lnTo>
                    <a:lnTo>
                      <a:pt x="3047" y="2190"/>
                    </a:lnTo>
                    <a:lnTo>
                      <a:pt x="3045" y="2192"/>
                    </a:lnTo>
                    <a:lnTo>
                      <a:pt x="3045" y="2194"/>
                    </a:lnTo>
                    <a:lnTo>
                      <a:pt x="3045" y="2196"/>
                    </a:lnTo>
                    <a:lnTo>
                      <a:pt x="3045" y="2198"/>
                    </a:lnTo>
                    <a:lnTo>
                      <a:pt x="3045" y="2200"/>
                    </a:lnTo>
                    <a:lnTo>
                      <a:pt x="3045" y="2200"/>
                    </a:lnTo>
                    <a:lnTo>
                      <a:pt x="3045" y="2202"/>
                    </a:lnTo>
                    <a:lnTo>
                      <a:pt x="3045" y="2204"/>
                    </a:lnTo>
                    <a:lnTo>
                      <a:pt x="3045" y="2206"/>
                    </a:lnTo>
                    <a:lnTo>
                      <a:pt x="3045" y="2208"/>
                    </a:lnTo>
                    <a:lnTo>
                      <a:pt x="3045" y="2210"/>
                    </a:lnTo>
                    <a:lnTo>
                      <a:pt x="3045" y="2212"/>
                    </a:lnTo>
                    <a:lnTo>
                      <a:pt x="3047" y="2214"/>
                    </a:lnTo>
                    <a:lnTo>
                      <a:pt x="3047" y="2216"/>
                    </a:lnTo>
                    <a:lnTo>
                      <a:pt x="3047" y="2218"/>
                    </a:lnTo>
                    <a:lnTo>
                      <a:pt x="3047" y="2218"/>
                    </a:lnTo>
                    <a:lnTo>
                      <a:pt x="3047" y="2220"/>
                    </a:lnTo>
                    <a:lnTo>
                      <a:pt x="3049" y="2222"/>
                    </a:lnTo>
                    <a:lnTo>
                      <a:pt x="3049" y="2224"/>
                    </a:lnTo>
                    <a:lnTo>
                      <a:pt x="3049" y="2226"/>
                    </a:lnTo>
                    <a:lnTo>
                      <a:pt x="3051" y="2228"/>
                    </a:lnTo>
                    <a:lnTo>
                      <a:pt x="3051" y="2230"/>
                    </a:lnTo>
                    <a:lnTo>
                      <a:pt x="3054" y="2230"/>
                    </a:lnTo>
                    <a:lnTo>
                      <a:pt x="3054" y="2232"/>
                    </a:lnTo>
                    <a:lnTo>
                      <a:pt x="3054" y="2234"/>
                    </a:lnTo>
                    <a:lnTo>
                      <a:pt x="3056" y="2236"/>
                    </a:lnTo>
                    <a:lnTo>
                      <a:pt x="3056" y="2238"/>
                    </a:lnTo>
                    <a:lnTo>
                      <a:pt x="3058" y="2240"/>
                    </a:lnTo>
                    <a:lnTo>
                      <a:pt x="3058" y="2240"/>
                    </a:lnTo>
                    <a:lnTo>
                      <a:pt x="3060" y="2242"/>
                    </a:lnTo>
                    <a:lnTo>
                      <a:pt x="3060" y="2244"/>
                    </a:lnTo>
                    <a:lnTo>
                      <a:pt x="3062" y="2246"/>
                    </a:lnTo>
                    <a:lnTo>
                      <a:pt x="3062" y="2246"/>
                    </a:lnTo>
                    <a:lnTo>
                      <a:pt x="3064" y="2248"/>
                    </a:lnTo>
                    <a:lnTo>
                      <a:pt x="3064" y="2250"/>
                    </a:lnTo>
                    <a:lnTo>
                      <a:pt x="3067" y="2250"/>
                    </a:lnTo>
                    <a:lnTo>
                      <a:pt x="3069" y="2252"/>
                    </a:lnTo>
                    <a:lnTo>
                      <a:pt x="3069" y="2254"/>
                    </a:lnTo>
                    <a:lnTo>
                      <a:pt x="3071" y="2254"/>
                    </a:lnTo>
                    <a:lnTo>
                      <a:pt x="3073" y="2256"/>
                    </a:lnTo>
                    <a:lnTo>
                      <a:pt x="3075" y="2258"/>
                    </a:lnTo>
                    <a:lnTo>
                      <a:pt x="3075" y="2258"/>
                    </a:lnTo>
                    <a:lnTo>
                      <a:pt x="3077" y="2258"/>
                    </a:lnTo>
                    <a:lnTo>
                      <a:pt x="3079" y="2260"/>
                    </a:lnTo>
                    <a:lnTo>
                      <a:pt x="3082" y="2262"/>
                    </a:lnTo>
                    <a:lnTo>
                      <a:pt x="3082" y="2262"/>
                    </a:lnTo>
                    <a:lnTo>
                      <a:pt x="3084" y="2264"/>
                    </a:lnTo>
                    <a:lnTo>
                      <a:pt x="3086" y="2264"/>
                    </a:lnTo>
                    <a:lnTo>
                      <a:pt x="3088" y="2264"/>
                    </a:lnTo>
                    <a:lnTo>
                      <a:pt x="3090" y="2266"/>
                    </a:lnTo>
                    <a:lnTo>
                      <a:pt x="3092" y="2266"/>
                    </a:lnTo>
                    <a:lnTo>
                      <a:pt x="3094" y="2266"/>
                    </a:lnTo>
                    <a:lnTo>
                      <a:pt x="3094" y="2268"/>
                    </a:lnTo>
                    <a:lnTo>
                      <a:pt x="3097" y="2268"/>
                    </a:lnTo>
                    <a:lnTo>
                      <a:pt x="3099" y="2268"/>
                    </a:lnTo>
                    <a:lnTo>
                      <a:pt x="3101" y="2268"/>
                    </a:lnTo>
                    <a:lnTo>
                      <a:pt x="3103" y="2270"/>
                    </a:lnTo>
                    <a:lnTo>
                      <a:pt x="3105" y="2270"/>
                    </a:lnTo>
                    <a:lnTo>
                      <a:pt x="3107" y="2272"/>
                    </a:lnTo>
                    <a:lnTo>
                      <a:pt x="3107" y="2272"/>
                    </a:lnTo>
                    <a:lnTo>
                      <a:pt x="3109" y="2272"/>
                    </a:lnTo>
                    <a:lnTo>
                      <a:pt x="3112" y="2272"/>
                    </a:lnTo>
                    <a:lnTo>
                      <a:pt x="3114" y="2274"/>
                    </a:lnTo>
                    <a:lnTo>
                      <a:pt x="3116" y="2274"/>
                    </a:lnTo>
                    <a:lnTo>
                      <a:pt x="3118" y="2276"/>
                    </a:lnTo>
                    <a:lnTo>
                      <a:pt x="3120" y="2276"/>
                    </a:lnTo>
                    <a:lnTo>
                      <a:pt x="3120" y="2276"/>
                    </a:lnTo>
                    <a:lnTo>
                      <a:pt x="3122" y="2278"/>
                    </a:lnTo>
                    <a:lnTo>
                      <a:pt x="3122" y="2278"/>
                    </a:lnTo>
                    <a:lnTo>
                      <a:pt x="3124" y="2278"/>
                    </a:lnTo>
                    <a:lnTo>
                      <a:pt x="3127" y="2278"/>
                    </a:lnTo>
                    <a:lnTo>
                      <a:pt x="3129" y="2280"/>
                    </a:lnTo>
                    <a:lnTo>
                      <a:pt x="3131" y="2280"/>
                    </a:lnTo>
                    <a:lnTo>
                      <a:pt x="3131" y="2280"/>
                    </a:lnTo>
                    <a:lnTo>
                      <a:pt x="3133" y="2282"/>
                    </a:lnTo>
                    <a:lnTo>
                      <a:pt x="3135" y="2282"/>
                    </a:lnTo>
                    <a:lnTo>
                      <a:pt x="3137" y="2284"/>
                    </a:lnTo>
                    <a:lnTo>
                      <a:pt x="3137" y="2284"/>
                    </a:lnTo>
                    <a:lnTo>
                      <a:pt x="3140" y="2286"/>
                    </a:lnTo>
                    <a:lnTo>
                      <a:pt x="3142" y="2286"/>
                    </a:lnTo>
                    <a:lnTo>
                      <a:pt x="3144" y="2286"/>
                    </a:lnTo>
                    <a:lnTo>
                      <a:pt x="3146" y="2288"/>
                    </a:lnTo>
                    <a:lnTo>
                      <a:pt x="3148" y="2288"/>
                    </a:lnTo>
                    <a:lnTo>
                      <a:pt x="3150" y="2288"/>
                    </a:lnTo>
                    <a:lnTo>
                      <a:pt x="3152" y="2288"/>
                    </a:lnTo>
                    <a:lnTo>
                      <a:pt x="3155" y="2288"/>
                    </a:lnTo>
                    <a:lnTo>
                      <a:pt x="3152" y="2290"/>
                    </a:lnTo>
                    <a:lnTo>
                      <a:pt x="3155" y="2288"/>
                    </a:lnTo>
                    <a:lnTo>
                      <a:pt x="3157" y="2288"/>
                    </a:lnTo>
                    <a:lnTo>
                      <a:pt x="3157" y="2288"/>
                    </a:lnTo>
                    <a:lnTo>
                      <a:pt x="3159" y="2290"/>
                    </a:lnTo>
                    <a:lnTo>
                      <a:pt x="3161" y="2292"/>
                    </a:lnTo>
                    <a:lnTo>
                      <a:pt x="3163" y="2292"/>
                    </a:lnTo>
                    <a:lnTo>
                      <a:pt x="3163" y="2294"/>
                    </a:lnTo>
                    <a:lnTo>
                      <a:pt x="3165" y="2294"/>
                    </a:lnTo>
                    <a:lnTo>
                      <a:pt x="3167" y="2296"/>
                    </a:lnTo>
                    <a:lnTo>
                      <a:pt x="3167" y="2296"/>
                    </a:lnTo>
                    <a:lnTo>
                      <a:pt x="3170" y="2298"/>
                    </a:lnTo>
                    <a:lnTo>
                      <a:pt x="3172" y="2298"/>
                    </a:lnTo>
                    <a:lnTo>
                      <a:pt x="3174" y="2300"/>
                    </a:lnTo>
                    <a:lnTo>
                      <a:pt x="3176" y="2300"/>
                    </a:lnTo>
                    <a:lnTo>
                      <a:pt x="3176" y="2302"/>
                    </a:lnTo>
                    <a:lnTo>
                      <a:pt x="3178" y="2302"/>
                    </a:lnTo>
                    <a:lnTo>
                      <a:pt x="3180" y="2302"/>
                    </a:lnTo>
                    <a:lnTo>
                      <a:pt x="3182" y="2302"/>
                    </a:lnTo>
                    <a:lnTo>
                      <a:pt x="3185" y="2302"/>
                    </a:lnTo>
                    <a:lnTo>
                      <a:pt x="3185" y="2300"/>
                    </a:lnTo>
                    <a:lnTo>
                      <a:pt x="3187" y="2300"/>
                    </a:lnTo>
                    <a:lnTo>
                      <a:pt x="3185" y="2300"/>
                    </a:lnTo>
                    <a:lnTo>
                      <a:pt x="3185" y="2302"/>
                    </a:lnTo>
                    <a:lnTo>
                      <a:pt x="3185" y="2302"/>
                    </a:lnTo>
                    <a:lnTo>
                      <a:pt x="3187" y="2304"/>
                    </a:lnTo>
                    <a:lnTo>
                      <a:pt x="3189" y="2302"/>
                    </a:lnTo>
                    <a:lnTo>
                      <a:pt x="3189" y="2300"/>
                    </a:lnTo>
                    <a:lnTo>
                      <a:pt x="3189" y="2302"/>
                    </a:lnTo>
                    <a:lnTo>
                      <a:pt x="3189" y="2304"/>
                    </a:lnTo>
                    <a:lnTo>
                      <a:pt x="3191" y="2304"/>
                    </a:lnTo>
                    <a:lnTo>
                      <a:pt x="3193" y="2304"/>
                    </a:lnTo>
                    <a:lnTo>
                      <a:pt x="3195" y="2304"/>
                    </a:lnTo>
                    <a:lnTo>
                      <a:pt x="3195" y="2306"/>
                    </a:lnTo>
                    <a:lnTo>
                      <a:pt x="3198" y="2306"/>
                    </a:lnTo>
                    <a:lnTo>
                      <a:pt x="3200" y="2306"/>
                    </a:lnTo>
                    <a:lnTo>
                      <a:pt x="3202" y="2306"/>
                    </a:lnTo>
                    <a:lnTo>
                      <a:pt x="3204" y="2306"/>
                    </a:lnTo>
                    <a:lnTo>
                      <a:pt x="3206" y="2306"/>
                    </a:lnTo>
                    <a:lnTo>
                      <a:pt x="3208" y="2308"/>
                    </a:lnTo>
                    <a:lnTo>
                      <a:pt x="3210" y="2308"/>
                    </a:lnTo>
                    <a:lnTo>
                      <a:pt x="3210" y="2308"/>
                    </a:lnTo>
                    <a:lnTo>
                      <a:pt x="3213" y="2310"/>
                    </a:lnTo>
                    <a:lnTo>
                      <a:pt x="3215" y="2310"/>
                    </a:lnTo>
                    <a:lnTo>
                      <a:pt x="3217" y="2312"/>
                    </a:lnTo>
                    <a:lnTo>
                      <a:pt x="3219" y="2312"/>
                    </a:lnTo>
                    <a:lnTo>
                      <a:pt x="3219" y="2314"/>
                    </a:lnTo>
                    <a:lnTo>
                      <a:pt x="3221" y="2314"/>
                    </a:lnTo>
                    <a:lnTo>
                      <a:pt x="3223" y="2316"/>
                    </a:lnTo>
                    <a:lnTo>
                      <a:pt x="3225" y="2316"/>
                    </a:lnTo>
                    <a:lnTo>
                      <a:pt x="3228" y="2316"/>
                    </a:lnTo>
                    <a:lnTo>
                      <a:pt x="3228" y="2316"/>
                    </a:lnTo>
                    <a:lnTo>
                      <a:pt x="3230" y="2316"/>
                    </a:lnTo>
                    <a:lnTo>
                      <a:pt x="3232" y="2316"/>
                    </a:lnTo>
                    <a:lnTo>
                      <a:pt x="3232" y="2316"/>
                    </a:lnTo>
                    <a:lnTo>
                      <a:pt x="3232" y="2318"/>
                    </a:lnTo>
                    <a:lnTo>
                      <a:pt x="3232" y="2316"/>
                    </a:lnTo>
                    <a:lnTo>
                      <a:pt x="3234" y="2318"/>
                    </a:lnTo>
                    <a:lnTo>
                      <a:pt x="3234" y="2320"/>
                    </a:lnTo>
                    <a:lnTo>
                      <a:pt x="3236" y="2320"/>
                    </a:lnTo>
                    <a:lnTo>
                      <a:pt x="3238" y="2320"/>
                    </a:lnTo>
                    <a:lnTo>
                      <a:pt x="3238" y="2320"/>
                    </a:lnTo>
                    <a:lnTo>
                      <a:pt x="3238" y="2321"/>
                    </a:lnTo>
                    <a:lnTo>
                      <a:pt x="3240" y="2321"/>
                    </a:lnTo>
                    <a:lnTo>
                      <a:pt x="3243" y="2323"/>
                    </a:lnTo>
                    <a:lnTo>
                      <a:pt x="3243" y="2323"/>
                    </a:lnTo>
                    <a:lnTo>
                      <a:pt x="3245" y="2323"/>
                    </a:lnTo>
                    <a:lnTo>
                      <a:pt x="3247" y="2325"/>
                    </a:lnTo>
                    <a:lnTo>
                      <a:pt x="3249" y="2325"/>
                    </a:lnTo>
                    <a:lnTo>
                      <a:pt x="3251" y="2325"/>
                    </a:lnTo>
                    <a:lnTo>
                      <a:pt x="3253" y="2325"/>
                    </a:lnTo>
                    <a:lnTo>
                      <a:pt x="3253" y="2325"/>
                    </a:lnTo>
                    <a:lnTo>
                      <a:pt x="3255" y="2327"/>
                    </a:lnTo>
                    <a:lnTo>
                      <a:pt x="3258" y="2327"/>
                    </a:lnTo>
                    <a:lnTo>
                      <a:pt x="3258" y="2327"/>
                    </a:lnTo>
                    <a:lnTo>
                      <a:pt x="3260" y="2327"/>
                    </a:lnTo>
                    <a:lnTo>
                      <a:pt x="3262" y="2329"/>
                    </a:lnTo>
                    <a:lnTo>
                      <a:pt x="3262" y="2329"/>
                    </a:lnTo>
                    <a:lnTo>
                      <a:pt x="3262" y="2329"/>
                    </a:lnTo>
                    <a:lnTo>
                      <a:pt x="3264" y="2329"/>
                    </a:lnTo>
                    <a:lnTo>
                      <a:pt x="3266" y="2329"/>
                    </a:lnTo>
                    <a:lnTo>
                      <a:pt x="3268" y="2329"/>
                    </a:lnTo>
                    <a:lnTo>
                      <a:pt x="3271" y="2331"/>
                    </a:lnTo>
                    <a:lnTo>
                      <a:pt x="3273" y="2331"/>
                    </a:lnTo>
                    <a:lnTo>
                      <a:pt x="3273" y="2333"/>
                    </a:lnTo>
                    <a:lnTo>
                      <a:pt x="3273" y="2333"/>
                    </a:lnTo>
                    <a:lnTo>
                      <a:pt x="3275" y="2333"/>
                    </a:lnTo>
                    <a:lnTo>
                      <a:pt x="3277" y="2335"/>
                    </a:lnTo>
                    <a:lnTo>
                      <a:pt x="3279" y="2335"/>
                    </a:lnTo>
                    <a:lnTo>
                      <a:pt x="3281" y="2335"/>
                    </a:lnTo>
                    <a:lnTo>
                      <a:pt x="3281" y="2337"/>
                    </a:lnTo>
                    <a:lnTo>
                      <a:pt x="3283" y="2337"/>
                    </a:lnTo>
                    <a:lnTo>
                      <a:pt x="3286" y="2337"/>
                    </a:lnTo>
                    <a:lnTo>
                      <a:pt x="3286" y="2339"/>
                    </a:lnTo>
                    <a:lnTo>
                      <a:pt x="3288" y="2339"/>
                    </a:lnTo>
                    <a:lnTo>
                      <a:pt x="3288" y="2341"/>
                    </a:lnTo>
                    <a:lnTo>
                      <a:pt x="3290" y="2341"/>
                    </a:lnTo>
                    <a:lnTo>
                      <a:pt x="3292" y="2341"/>
                    </a:lnTo>
                    <a:lnTo>
                      <a:pt x="3292" y="2343"/>
                    </a:lnTo>
                    <a:lnTo>
                      <a:pt x="3294" y="2341"/>
                    </a:lnTo>
                    <a:lnTo>
                      <a:pt x="3292" y="2341"/>
                    </a:lnTo>
                    <a:lnTo>
                      <a:pt x="3292" y="2339"/>
                    </a:lnTo>
                    <a:lnTo>
                      <a:pt x="3294" y="2341"/>
                    </a:lnTo>
                    <a:lnTo>
                      <a:pt x="3294" y="2341"/>
                    </a:lnTo>
                    <a:lnTo>
                      <a:pt x="3296" y="2343"/>
                    </a:lnTo>
                    <a:lnTo>
                      <a:pt x="3298" y="2343"/>
                    </a:lnTo>
                    <a:lnTo>
                      <a:pt x="3301" y="2345"/>
                    </a:lnTo>
                    <a:lnTo>
                      <a:pt x="3303" y="2345"/>
                    </a:lnTo>
                    <a:lnTo>
                      <a:pt x="3303" y="2345"/>
                    </a:lnTo>
                    <a:lnTo>
                      <a:pt x="3305" y="2345"/>
                    </a:lnTo>
                    <a:lnTo>
                      <a:pt x="3307" y="2347"/>
                    </a:lnTo>
                    <a:lnTo>
                      <a:pt x="3309" y="2345"/>
                    </a:lnTo>
                    <a:lnTo>
                      <a:pt x="3309" y="2345"/>
                    </a:lnTo>
                    <a:lnTo>
                      <a:pt x="3311" y="2347"/>
                    </a:lnTo>
                    <a:lnTo>
                      <a:pt x="3313" y="2347"/>
                    </a:lnTo>
                    <a:lnTo>
                      <a:pt x="3316" y="2347"/>
                    </a:lnTo>
                    <a:lnTo>
                      <a:pt x="3316" y="2347"/>
                    </a:lnTo>
                    <a:lnTo>
                      <a:pt x="3318" y="2347"/>
                    </a:lnTo>
                    <a:lnTo>
                      <a:pt x="3320" y="2347"/>
                    </a:lnTo>
                    <a:lnTo>
                      <a:pt x="3320" y="2347"/>
                    </a:lnTo>
                    <a:lnTo>
                      <a:pt x="3322" y="2349"/>
                    </a:lnTo>
                    <a:lnTo>
                      <a:pt x="3322" y="2349"/>
                    </a:lnTo>
                    <a:lnTo>
                      <a:pt x="3324" y="2349"/>
                    </a:lnTo>
                    <a:lnTo>
                      <a:pt x="3326" y="2351"/>
                    </a:lnTo>
                    <a:lnTo>
                      <a:pt x="3329" y="2351"/>
                    </a:lnTo>
                    <a:lnTo>
                      <a:pt x="3331" y="2351"/>
                    </a:lnTo>
                    <a:lnTo>
                      <a:pt x="3333" y="2351"/>
                    </a:lnTo>
                    <a:lnTo>
                      <a:pt x="3335" y="2353"/>
                    </a:lnTo>
                    <a:lnTo>
                      <a:pt x="3337" y="2353"/>
                    </a:lnTo>
                    <a:lnTo>
                      <a:pt x="3339" y="2353"/>
                    </a:lnTo>
                    <a:lnTo>
                      <a:pt x="3341" y="2353"/>
                    </a:lnTo>
                    <a:lnTo>
                      <a:pt x="3344" y="2353"/>
                    </a:lnTo>
                    <a:lnTo>
                      <a:pt x="3346" y="2353"/>
                    </a:lnTo>
                    <a:lnTo>
                      <a:pt x="3346" y="2355"/>
                    </a:lnTo>
                    <a:lnTo>
                      <a:pt x="3348" y="2355"/>
                    </a:lnTo>
                    <a:lnTo>
                      <a:pt x="3348" y="2355"/>
                    </a:lnTo>
                    <a:lnTo>
                      <a:pt x="3350" y="2355"/>
                    </a:lnTo>
                    <a:lnTo>
                      <a:pt x="3352" y="2357"/>
                    </a:lnTo>
                    <a:lnTo>
                      <a:pt x="3354" y="2355"/>
                    </a:lnTo>
                    <a:lnTo>
                      <a:pt x="3356" y="2355"/>
                    </a:lnTo>
                    <a:lnTo>
                      <a:pt x="3359" y="2357"/>
                    </a:lnTo>
                    <a:lnTo>
                      <a:pt x="3359" y="2357"/>
                    </a:lnTo>
                    <a:lnTo>
                      <a:pt x="3361" y="2359"/>
                    </a:lnTo>
                    <a:lnTo>
                      <a:pt x="3361" y="2361"/>
                    </a:lnTo>
                    <a:lnTo>
                      <a:pt x="3363" y="2361"/>
                    </a:lnTo>
                    <a:lnTo>
                      <a:pt x="3365" y="2363"/>
                    </a:lnTo>
                    <a:lnTo>
                      <a:pt x="3367" y="2363"/>
                    </a:lnTo>
                    <a:lnTo>
                      <a:pt x="3369" y="2363"/>
                    </a:lnTo>
                    <a:lnTo>
                      <a:pt x="3371" y="2363"/>
                    </a:lnTo>
                    <a:lnTo>
                      <a:pt x="3371" y="2363"/>
                    </a:lnTo>
                    <a:lnTo>
                      <a:pt x="3374" y="2365"/>
                    </a:lnTo>
                    <a:lnTo>
                      <a:pt x="3376" y="2363"/>
                    </a:lnTo>
                    <a:lnTo>
                      <a:pt x="3378" y="2363"/>
                    </a:lnTo>
                    <a:lnTo>
                      <a:pt x="3380" y="2363"/>
                    </a:lnTo>
                    <a:lnTo>
                      <a:pt x="3380" y="2363"/>
                    </a:lnTo>
                    <a:lnTo>
                      <a:pt x="3382" y="2361"/>
                    </a:lnTo>
                    <a:lnTo>
                      <a:pt x="3380" y="2363"/>
                    </a:lnTo>
                    <a:lnTo>
                      <a:pt x="3380" y="2365"/>
                    </a:lnTo>
                    <a:lnTo>
                      <a:pt x="3382" y="2365"/>
                    </a:lnTo>
                    <a:lnTo>
                      <a:pt x="3384" y="2367"/>
                    </a:lnTo>
                    <a:lnTo>
                      <a:pt x="3386" y="2367"/>
                    </a:lnTo>
                    <a:lnTo>
                      <a:pt x="3386" y="2365"/>
                    </a:lnTo>
                    <a:lnTo>
                      <a:pt x="3386" y="2367"/>
                    </a:lnTo>
                    <a:lnTo>
                      <a:pt x="3386" y="2365"/>
                    </a:lnTo>
                    <a:lnTo>
                      <a:pt x="3386" y="2365"/>
                    </a:lnTo>
                    <a:lnTo>
                      <a:pt x="3389" y="2363"/>
                    </a:lnTo>
                    <a:lnTo>
                      <a:pt x="3386" y="2363"/>
                    </a:lnTo>
                    <a:lnTo>
                      <a:pt x="3386" y="2363"/>
                    </a:lnTo>
                    <a:lnTo>
                      <a:pt x="3389" y="2363"/>
                    </a:lnTo>
                    <a:lnTo>
                      <a:pt x="3389" y="2361"/>
                    </a:lnTo>
                    <a:lnTo>
                      <a:pt x="3386" y="2361"/>
                    </a:lnTo>
                    <a:lnTo>
                      <a:pt x="3384" y="2361"/>
                    </a:lnTo>
                    <a:lnTo>
                      <a:pt x="3382" y="2361"/>
                    </a:lnTo>
                    <a:lnTo>
                      <a:pt x="3384" y="2361"/>
                    </a:lnTo>
                    <a:lnTo>
                      <a:pt x="3386" y="2361"/>
                    </a:lnTo>
                    <a:lnTo>
                      <a:pt x="3389" y="2361"/>
                    </a:lnTo>
                    <a:lnTo>
                      <a:pt x="3389" y="2363"/>
                    </a:lnTo>
                    <a:lnTo>
                      <a:pt x="3389" y="2365"/>
                    </a:lnTo>
                    <a:lnTo>
                      <a:pt x="3391" y="2367"/>
                    </a:lnTo>
                    <a:lnTo>
                      <a:pt x="3389" y="2367"/>
                    </a:lnTo>
                    <a:lnTo>
                      <a:pt x="3391" y="2367"/>
                    </a:lnTo>
                    <a:lnTo>
                      <a:pt x="3391" y="2369"/>
                    </a:lnTo>
                    <a:lnTo>
                      <a:pt x="3393" y="2369"/>
                    </a:lnTo>
                    <a:lnTo>
                      <a:pt x="3395" y="2369"/>
                    </a:lnTo>
                    <a:lnTo>
                      <a:pt x="3397" y="2369"/>
                    </a:lnTo>
                    <a:lnTo>
                      <a:pt x="3399" y="2369"/>
                    </a:lnTo>
                    <a:lnTo>
                      <a:pt x="3402" y="2371"/>
                    </a:lnTo>
                    <a:lnTo>
                      <a:pt x="3404" y="2371"/>
                    </a:lnTo>
                    <a:lnTo>
                      <a:pt x="3404" y="2371"/>
                    </a:lnTo>
                    <a:lnTo>
                      <a:pt x="3406" y="2371"/>
                    </a:lnTo>
                    <a:lnTo>
                      <a:pt x="3408" y="2371"/>
                    </a:lnTo>
                    <a:lnTo>
                      <a:pt x="3410" y="2373"/>
                    </a:lnTo>
                    <a:lnTo>
                      <a:pt x="3412" y="2373"/>
                    </a:lnTo>
                    <a:lnTo>
                      <a:pt x="3412" y="2373"/>
                    </a:lnTo>
                    <a:lnTo>
                      <a:pt x="3414" y="2375"/>
                    </a:lnTo>
                    <a:lnTo>
                      <a:pt x="3417" y="2375"/>
                    </a:lnTo>
                    <a:lnTo>
                      <a:pt x="3419" y="2375"/>
                    </a:lnTo>
                    <a:lnTo>
                      <a:pt x="3419" y="2377"/>
                    </a:lnTo>
                    <a:lnTo>
                      <a:pt x="3421" y="2377"/>
                    </a:lnTo>
                    <a:lnTo>
                      <a:pt x="3423" y="2377"/>
                    </a:lnTo>
                    <a:lnTo>
                      <a:pt x="3423" y="2377"/>
                    </a:lnTo>
                    <a:lnTo>
                      <a:pt x="3425" y="2377"/>
                    </a:lnTo>
                    <a:lnTo>
                      <a:pt x="3427" y="2377"/>
                    </a:lnTo>
                    <a:lnTo>
                      <a:pt x="3429" y="2377"/>
                    </a:lnTo>
                    <a:lnTo>
                      <a:pt x="3429" y="2377"/>
                    </a:lnTo>
                    <a:lnTo>
                      <a:pt x="3432" y="2379"/>
                    </a:lnTo>
                    <a:lnTo>
                      <a:pt x="3434" y="2379"/>
                    </a:lnTo>
                    <a:lnTo>
                      <a:pt x="3434" y="2379"/>
                    </a:lnTo>
                    <a:lnTo>
                      <a:pt x="3436" y="2379"/>
                    </a:lnTo>
                    <a:lnTo>
                      <a:pt x="3438" y="2381"/>
                    </a:lnTo>
                    <a:lnTo>
                      <a:pt x="3440" y="2381"/>
                    </a:lnTo>
                    <a:lnTo>
                      <a:pt x="3440" y="2381"/>
                    </a:lnTo>
                    <a:lnTo>
                      <a:pt x="3442" y="2381"/>
                    </a:lnTo>
                    <a:lnTo>
                      <a:pt x="3444" y="2381"/>
                    </a:lnTo>
                    <a:lnTo>
                      <a:pt x="3444" y="2381"/>
                    </a:lnTo>
                    <a:lnTo>
                      <a:pt x="3447" y="2381"/>
                    </a:lnTo>
                    <a:lnTo>
                      <a:pt x="3449" y="2381"/>
                    </a:lnTo>
                    <a:lnTo>
                      <a:pt x="3449" y="2381"/>
                    </a:lnTo>
                    <a:lnTo>
                      <a:pt x="3451" y="2381"/>
                    </a:lnTo>
                    <a:lnTo>
                      <a:pt x="3453" y="2383"/>
                    </a:lnTo>
                    <a:lnTo>
                      <a:pt x="3453" y="2383"/>
                    </a:lnTo>
                    <a:lnTo>
                      <a:pt x="3455" y="2383"/>
                    </a:lnTo>
                    <a:lnTo>
                      <a:pt x="3455" y="2383"/>
                    </a:lnTo>
                    <a:lnTo>
                      <a:pt x="3457" y="2385"/>
                    </a:lnTo>
                    <a:lnTo>
                      <a:pt x="3460" y="2385"/>
                    </a:lnTo>
                    <a:lnTo>
                      <a:pt x="3462" y="2385"/>
                    </a:lnTo>
                    <a:lnTo>
                      <a:pt x="3462" y="2385"/>
                    </a:lnTo>
                    <a:lnTo>
                      <a:pt x="3464" y="2387"/>
                    </a:lnTo>
                    <a:lnTo>
                      <a:pt x="3466" y="2387"/>
                    </a:lnTo>
                    <a:lnTo>
                      <a:pt x="3466" y="2387"/>
                    </a:lnTo>
                    <a:lnTo>
                      <a:pt x="3468" y="2387"/>
                    </a:lnTo>
                    <a:lnTo>
                      <a:pt x="3468" y="2389"/>
                    </a:lnTo>
                    <a:lnTo>
                      <a:pt x="3470" y="2389"/>
                    </a:lnTo>
                    <a:lnTo>
                      <a:pt x="3472" y="2391"/>
                    </a:lnTo>
                    <a:lnTo>
                      <a:pt x="3472" y="2391"/>
                    </a:lnTo>
                    <a:lnTo>
                      <a:pt x="3475" y="2391"/>
                    </a:lnTo>
                    <a:lnTo>
                      <a:pt x="3477" y="2393"/>
                    </a:lnTo>
                    <a:lnTo>
                      <a:pt x="3477" y="2393"/>
                    </a:lnTo>
                    <a:lnTo>
                      <a:pt x="3479" y="2393"/>
                    </a:lnTo>
                    <a:lnTo>
                      <a:pt x="3481" y="2395"/>
                    </a:lnTo>
                    <a:lnTo>
                      <a:pt x="3483" y="2395"/>
                    </a:lnTo>
                    <a:lnTo>
                      <a:pt x="3483" y="2395"/>
                    </a:lnTo>
                    <a:lnTo>
                      <a:pt x="3485" y="2397"/>
                    </a:lnTo>
                    <a:lnTo>
                      <a:pt x="3487" y="2397"/>
                    </a:lnTo>
                    <a:lnTo>
                      <a:pt x="3487" y="2397"/>
                    </a:lnTo>
                    <a:lnTo>
                      <a:pt x="3490" y="2397"/>
                    </a:lnTo>
                    <a:lnTo>
                      <a:pt x="3492" y="2399"/>
                    </a:lnTo>
                    <a:lnTo>
                      <a:pt x="3494" y="2397"/>
                    </a:lnTo>
                    <a:lnTo>
                      <a:pt x="3494" y="2399"/>
                    </a:lnTo>
                    <a:lnTo>
                      <a:pt x="3496" y="2399"/>
                    </a:lnTo>
                    <a:lnTo>
                      <a:pt x="3496" y="2399"/>
                    </a:lnTo>
                    <a:lnTo>
                      <a:pt x="3498" y="2401"/>
                    </a:lnTo>
                    <a:lnTo>
                      <a:pt x="3498" y="2401"/>
                    </a:lnTo>
                    <a:lnTo>
                      <a:pt x="3500" y="2403"/>
                    </a:lnTo>
                    <a:lnTo>
                      <a:pt x="3500" y="2403"/>
                    </a:lnTo>
                    <a:lnTo>
                      <a:pt x="3502" y="2403"/>
                    </a:lnTo>
                    <a:lnTo>
                      <a:pt x="3502" y="2405"/>
                    </a:lnTo>
                    <a:lnTo>
                      <a:pt x="3505" y="2405"/>
                    </a:lnTo>
                    <a:lnTo>
                      <a:pt x="3505" y="2407"/>
                    </a:lnTo>
                    <a:lnTo>
                      <a:pt x="3505" y="2407"/>
                    </a:lnTo>
                    <a:lnTo>
                      <a:pt x="3505" y="2409"/>
                    </a:lnTo>
                    <a:lnTo>
                      <a:pt x="3507" y="2409"/>
                    </a:lnTo>
                    <a:lnTo>
                      <a:pt x="3509" y="2409"/>
                    </a:lnTo>
                    <a:lnTo>
                      <a:pt x="3509" y="2409"/>
                    </a:lnTo>
                    <a:lnTo>
                      <a:pt x="3511" y="2411"/>
                    </a:lnTo>
                    <a:lnTo>
                      <a:pt x="3513" y="2411"/>
                    </a:lnTo>
                    <a:lnTo>
                      <a:pt x="3515" y="2411"/>
                    </a:lnTo>
                    <a:lnTo>
                      <a:pt x="3515" y="2411"/>
                    </a:lnTo>
                    <a:lnTo>
                      <a:pt x="3518" y="2411"/>
                    </a:lnTo>
                    <a:lnTo>
                      <a:pt x="3518" y="2413"/>
                    </a:lnTo>
                    <a:lnTo>
                      <a:pt x="3520" y="2413"/>
                    </a:lnTo>
                    <a:lnTo>
                      <a:pt x="3522" y="2415"/>
                    </a:lnTo>
                    <a:lnTo>
                      <a:pt x="3522" y="2415"/>
                    </a:lnTo>
                    <a:lnTo>
                      <a:pt x="3524" y="2415"/>
                    </a:lnTo>
                    <a:lnTo>
                      <a:pt x="3526" y="2417"/>
                    </a:lnTo>
                    <a:lnTo>
                      <a:pt x="3526" y="2417"/>
                    </a:lnTo>
                    <a:lnTo>
                      <a:pt x="3526" y="2417"/>
                    </a:lnTo>
                    <a:lnTo>
                      <a:pt x="3528" y="2419"/>
                    </a:lnTo>
                    <a:lnTo>
                      <a:pt x="3528" y="2419"/>
                    </a:lnTo>
                    <a:lnTo>
                      <a:pt x="3530" y="2419"/>
                    </a:lnTo>
                    <a:lnTo>
                      <a:pt x="3533" y="2419"/>
                    </a:lnTo>
                    <a:lnTo>
                      <a:pt x="3533" y="2419"/>
                    </a:lnTo>
                    <a:lnTo>
                      <a:pt x="3535" y="2421"/>
                    </a:lnTo>
                    <a:lnTo>
                      <a:pt x="3535" y="2423"/>
                    </a:lnTo>
                    <a:lnTo>
                      <a:pt x="3537" y="2423"/>
                    </a:lnTo>
                    <a:lnTo>
                      <a:pt x="3537" y="2423"/>
                    </a:lnTo>
                    <a:lnTo>
                      <a:pt x="3537" y="2423"/>
                    </a:lnTo>
                    <a:lnTo>
                      <a:pt x="3539" y="2423"/>
                    </a:lnTo>
                    <a:lnTo>
                      <a:pt x="3539" y="2423"/>
                    </a:lnTo>
                    <a:lnTo>
                      <a:pt x="3541" y="2423"/>
                    </a:lnTo>
                    <a:lnTo>
                      <a:pt x="3543" y="2425"/>
                    </a:lnTo>
                    <a:lnTo>
                      <a:pt x="3541" y="2425"/>
                    </a:lnTo>
                    <a:lnTo>
                      <a:pt x="3541" y="2425"/>
                    </a:lnTo>
                    <a:lnTo>
                      <a:pt x="3541" y="2425"/>
                    </a:lnTo>
                    <a:lnTo>
                      <a:pt x="3543" y="2425"/>
                    </a:lnTo>
                    <a:lnTo>
                      <a:pt x="3543" y="2427"/>
                    </a:lnTo>
                    <a:lnTo>
                      <a:pt x="3543" y="2427"/>
                    </a:lnTo>
                    <a:lnTo>
                      <a:pt x="3543" y="2429"/>
                    </a:lnTo>
                    <a:lnTo>
                      <a:pt x="3545" y="2429"/>
                    </a:lnTo>
                    <a:lnTo>
                      <a:pt x="3545" y="2429"/>
                    </a:lnTo>
                    <a:lnTo>
                      <a:pt x="3548" y="2431"/>
                    </a:lnTo>
                    <a:lnTo>
                      <a:pt x="3548" y="2431"/>
                    </a:lnTo>
                    <a:lnTo>
                      <a:pt x="3550" y="2433"/>
                    </a:lnTo>
                    <a:lnTo>
                      <a:pt x="3550" y="2433"/>
                    </a:lnTo>
                    <a:lnTo>
                      <a:pt x="3550" y="2433"/>
                    </a:lnTo>
                    <a:lnTo>
                      <a:pt x="3552" y="2433"/>
                    </a:lnTo>
                    <a:lnTo>
                      <a:pt x="3552" y="2435"/>
                    </a:lnTo>
                    <a:lnTo>
                      <a:pt x="3552" y="2435"/>
                    </a:lnTo>
                    <a:lnTo>
                      <a:pt x="3554" y="2435"/>
                    </a:lnTo>
                    <a:lnTo>
                      <a:pt x="3554" y="2437"/>
                    </a:lnTo>
                    <a:lnTo>
                      <a:pt x="3556" y="2437"/>
                    </a:lnTo>
                    <a:lnTo>
                      <a:pt x="3556" y="2439"/>
                    </a:lnTo>
                    <a:lnTo>
                      <a:pt x="3556" y="2439"/>
                    </a:lnTo>
                    <a:lnTo>
                      <a:pt x="3556" y="2441"/>
                    </a:lnTo>
                    <a:lnTo>
                      <a:pt x="3558" y="2443"/>
                    </a:lnTo>
                    <a:lnTo>
                      <a:pt x="3558" y="2443"/>
                    </a:lnTo>
                    <a:lnTo>
                      <a:pt x="3560" y="2445"/>
                    </a:lnTo>
                    <a:lnTo>
                      <a:pt x="3563" y="2445"/>
                    </a:lnTo>
                    <a:lnTo>
                      <a:pt x="3563" y="2447"/>
                    </a:lnTo>
                    <a:lnTo>
                      <a:pt x="3565" y="2447"/>
                    </a:lnTo>
                    <a:lnTo>
                      <a:pt x="3567" y="2447"/>
                    </a:lnTo>
                    <a:lnTo>
                      <a:pt x="3569" y="2447"/>
                    </a:lnTo>
                    <a:lnTo>
                      <a:pt x="3571" y="2447"/>
                    </a:lnTo>
                    <a:lnTo>
                      <a:pt x="3573" y="2449"/>
                    </a:lnTo>
                    <a:lnTo>
                      <a:pt x="3573" y="2449"/>
                    </a:lnTo>
                    <a:lnTo>
                      <a:pt x="3575" y="2451"/>
                    </a:lnTo>
                    <a:lnTo>
                      <a:pt x="3575" y="2451"/>
                    </a:lnTo>
                    <a:lnTo>
                      <a:pt x="3578" y="2451"/>
                    </a:lnTo>
                    <a:lnTo>
                      <a:pt x="3578" y="2453"/>
                    </a:lnTo>
                    <a:lnTo>
                      <a:pt x="3580" y="2453"/>
                    </a:lnTo>
                    <a:lnTo>
                      <a:pt x="3580" y="2455"/>
                    </a:lnTo>
                    <a:lnTo>
                      <a:pt x="3582" y="2455"/>
                    </a:lnTo>
                    <a:lnTo>
                      <a:pt x="3582" y="2457"/>
                    </a:lnTo>
                    <a:lnTo>
                      <a:pt x="3584" y="2457"/>
                    </a:lnTo>
                    <a:lnTo>
                      <a:pt x="3584" y="2459"/>
                    </a:lnTo>
                    <a:lnTo>
                      <a:pt x="3586" y="2459"/>
                    </a:lnTo>
                    <a:lnTo>
                      <a:pt x="3588" y="2459"/>
                    </a:lnTo>
                    <a:lnTo>
                      <a:pt x="3588" y="2461"/>
                    </a:lnTo>
                    <a:lnTo>
                      <a:pt x="3591" y="2461"/>
                    </a:lnTo>
                    <a:lnTo>
                      <a:pt x="3593" y="2461"/>
                    </a:lnTo>
                    <a:lnTo>
                      <a:pt x="3593" y="2463"/>
                    </a:lnTo>
                    <a:lnTo>
                      <a:pt x="3595" y="2463"/>
                    </a:lnTo>
                    <a:lnTo>
                      <a:pt x="3597" y="2465"/>
                    </a:lnTo>
                    <a:lnTo>
                      <a:pt x="3599" y="2465"/>
                    </a:lnTo>
                    <a:lnTo>
                      <a:pt x="3599" y="2465"/>
                    </a:lnTo>
                    <a:lnTo>
                      <a:pt x="3601" y="2467"/>
                    </a:lnTo>
                    <a:lnTo>
                      <a:pt x="3603" y="2467"/>
                    </a:lnTo>
                    <a:lnTo>
                      <a:pt x="3601" y="2469"/>
                    </a:lnTo>
                    <a:lnTo>
                      <a:pt x="3603" y="2471"/>
                    </a:lnTo>
                    <a:lnTo>
                      <a:pt x="3606" y="2471"/>
                    </a:lnTo>
                    <a:lnTo>
                      <a:pt x="3606" y="2473"/>
                    </a:lnTo>
                    <a:lnTo>
                      <a:pt x="3608" y="2473"/>
                    </a:lnTo>
                    <a:lnTo>
                      <a:pt x="3610" y="2473"/>
                    </a:lnTo>
                    <a:lnTo>
                      <a:pt x="3612" y="2475"/>
                    </a:lnTo>
                    <a:lnTo>
                      <a:pt x="3614" y="2475"/>
                    </a:lnTo>
                    <a:lnTo>
                      <a:pt x="3616" y="2475"/>
                    </a:lnTo>
                    <a:lnTo>
                      <a:pt x="3616" y="2477"/>
                    </a:lnTo>
                    <a:lnTo>
                      <a:pt x="3618" y="2477"/>
                    </a:lnTo>
                    <a:lnTo>
                      <a:pt x="3621" y="2477"/>
                    </a:lnTo>
                    <a:lnTo>
                      <a:pt x="3623" y="2479"/>
                    </a:lnTo>
                    <a:lnTo>
                      <a:pt x="3625" y="2479"/>
                    </a:lnTo>
                    <a:lnTo>
                      <a:pt x="3627" y="2479"/>
                    </a:lnTo>
                    <a:lnTo>
                      <a:pt x="3627" y="2479"/>
                    </a:lnTo>
                    <a:lnTo>
                      <a:pt x="3629" y="2481"/>
                    </a:lnTo>
                    <a:lnTo>
                      <a:pt x="3631" y="2481"/>
                    </a:lnTo>
                    <a:lnTo>
                      <a:pt x="3631" y="2481"/>
                    </a:lnTo>
                    <a:lnTo>
                      <a:pt x="3633" y="2483"/>
                    </a:lnTo>
                    <a:lnTo>
                      <a:pt x="3636" y="2483"/>
                    </a:lnTo>
                    <a:lnTo>
                      <a:pt x="3638" y="2483"/>
                    </a:lnTo>
                    <a:lnTo>
                      <a:pt x="3638" y="2483"/>
                    </a:lnTo>
                    <a:lnTo>
                      <a:pt x="3640" y="2483"/>
                    </a:lnTo>
                    <a:lnTo>
                      <a:pt x="3640" y="2483"/>
                    </a:lnTo>
                    <a:lnTo>
                      <a:pt x="3642" y="2483"/>
                    </a:lnTo>
                    <a:lnTo>
                      <a:pt x="3642" y="2483"/>
                    </a:lnTo>
                    <a:lnTo>
                      <a:pt x="3644" y="2485"/>
                    </a:lnTo>
                    <a:lnTo>
                      <a:pt x="3644" y="2485"/>
                    </a:lnTo>
                    <a:lnTo>
                      <a:pt x="3646" y="2485"/>
                    </a:lnTo>
                    <a:lnTo>
                      <a:pt x="3649" y="2485"/>
                    </a:lnTo>
                    <a:lnTo>
                      <a:pt x="3649" y="2485"/>
                    </a:lnTo>
                    <a:lnTo>
                      <a:pt x="3651" y="2485"/>
                    </a:lnTo>
                    <a:lnTo>
                      <a:pt x="3651" y="2487"/>
                    </a:lnTo>
                    <a:lnTo>
                      <a:pt x="3653" y="2487"/>
                    </a:lnTo>
                    <a:lnTo>
                      <a:pt x="3653" y="2485"/>
                    </a:lnTo>
                    <a:lnTo>
                      <a:pt x="3655" y="2487"/>
                    </a:lnTo>
                    <a:lnTo>
                      <a:pt x="3657" y="2487"/>
                    </a:lnTo>
                    <a:lnTo>
                      <a:pt x="3657" y="2487"/>
                    </a:lnTo>
                    <a:lnTo>
                      <a:pt x="3659" y="2487"/>
                    </a:lnTo>
                    <a:lnTo>
                      <a:pt x="3659" y="2487"/>
                    </a:lnTo>
                    <a:lnTo>
                      <a:pt x="3661" y="2487"/>
                    </a:lnTo>
                    <a:lnTo>
                      <a:pt x="3661" y="2487"/>
                    </a:lnTo>
                    <a:lnTo>
                      <a:pt x="3664" y="2489"/>
                    </a:lnTo>
                    <a:lnTo>
                      <a:pt x="3664" y="2489"/>
                    </a:lnTo>
                    <a:lnTo>
                      <a:pt x="3664" y="2489"/>
                    </a:lnTo>
                    <a:lnTo>
                      <a:pt x="3666" y="2489"/>
                    </a:lnTo>
                    <a:lnTo>
                      <a:pt x="3666" y="2489"/>
                    </a:lnTo>
                    <a:lnTo>
                      <a:pt x="3668" y="2489"/>
                    </a:lnTo>
                    <a:lnTo>
                      <a:pt x="3668" y="2489"/>
                    </a:lnTo>
                    <a:lnTo>
                      <a:pt x="3668" y="2489"/>
                    </a:lnTo>
                    <a:lnTo>
                      <a:pt x="3670" y="2491"/>
                    </a:lnTo>
                    <a:lnTo>
                      <a:pt x="3672" y="2491"/>
                    </a:lnTo>
                    <a:lnTo>
                      <a:pt x="3672" y="2491"/>
                    </a:lnTo>
                    <a:lnTo>
                      <a:pt x="3674" y="2491"/>
                    </a:lnTo>
                    <a:lnTo>
                      <a:pt x="3674" y="2491"/>
                    </a:lnTo>
                    <a:lnTo>
                      <a:pt x="3676" y="2491"/>
                    </a:lnTo>
                    <a:lnTo>
                      <a:pt x="3676" y="2491"/>
                    </a:lnTo>
                    <a:lnTo>
                      <a:pt x="3679" y="2491"/>
                    </a:lnTo>
                    <a:lnTo>
                      <a:pt x="3679" y="2493"/>
                    </a:lnTo>
                    <a:lnTo>
                      <a:pt x="3681" y="2493"/>
                    </a:lnTo>
                    <a:lnTo>
                      <a:pt x="3681" y="2493"/>
                    </a:lnTo>
                    <a:lnTo>
                      <a:pt x="3683" y="2493"/>
                    </a:lnTo>
                    <a:lnTo>
                      <a:pt x="3683" y="2493"/>
                    </a:lnTo>
                    <a:lnTo>
                      <a:pt x="3683" y="2495"/>
                    </a:lnTo>
                    <a:lnTo>
                      <a:pt x="3685" y="2493"/>
                    </a:lnTo>
                    <a:lnTo>
                      <a:pt x="3685" y="2495"/>
                    </a:lnTo>
                    <a:lnTo>
                      <a:pt x="3687" y="2495"/>
                    </a:lnTo>
                    <a:lnTo>
                      <a:pt x="3687" y="2495"/>
                    </a:lnTo>
                    <a:lnTo>
                      <a:pt x="3689" y="2495"/>
                    </a:lnTo>
                    <a:lnTo>
                      <a:pt x="3691" y="2497"/>
                    </a:lnTo>
                    <a:lnTo>
                      <a:pt x="3691" y="2497"/>
                    </a:lnTo>
                    <a:lnTo>
                      <a:pt x="3691" y="2497"/>
                    </a:lnTo>
                    <a:lnTo>
                      <a:pt x="3694" y="2497"/>
                    </a:lnTo>
                    <a:lnTo>
                      <a:pt x="3694" y="2497"/>
                    </a:lnTo>
                    <a:lnTo>
                      <a:pt x="3696" y="2499"/>
                    </a:lnTo>
                    <a:lnTo>
                      <a:pt x="3696" y="2499"/>
                    </a:lnTo>
                    <a:lnTo>
                      <a:pt x="3698" y="2501"/>
                    </a:lnTo>
                    <a:lnTo>
                      <a:pt x="3700" y="2501"/>
                    </a:lnTo>
                    <a:lnTo>
                      <a:pt x="3700" y="2501"/>
                    </a:lnTo>
                    <a:lnTo>
                      <a:pt x="3700" y="2503"/>
                    </a:lnTo>
                    <a:lnTo>
                      <a:pt x="3702" y="2503"/>
                    </a:lnTo>
                    <a:lnTo>
                      <a:pt x="3704" y="2505"/>
                    </a:lnTo>
                    <a:lnTo>
                      <a:pt x="3704" y="2505"/>
                    </a:lnTo>
                    <a:lnTo>
                      <a:pt x="3706" y="2505"/>
                    </a:lnTo>
                    <a:lnTo>
                      <a:pt x="3709" y="2507"/>
                    </a:lnTo>
                    <a:lnTo>
                      <a:pt x="3711" y="2507"/>
                    </a:lnTo>
                    <a:lnTo>
                      <a:pt x="3711" y="2509"/>
                    </a:lnTo>
                    <a:lnTo>
                      <a:pt x="3713" y="2509"/>
                    </a:lnTo>
                    <a:lnTo>
                      <a:pt x="3715" y="2509"/>
                    </a:lnTo>
                    <a:lnTo>
                      <a:pt x="3717" y="2509"/>
                    </a:lnTo>
                    <a:lnTo>
                      <a:pt x="3717" y="2509"/>
                    </a:lnTo>
                    <a:lnTo>
                      <a:pt x="3719" y="2509"/>
                    </a:lnTo>
                    <a:lnTo>
                      <a:pt x="3719" y="2509"/>
                    </a:lnTo>
                    <a:lnTo>
                      <a:pt x="3719" y="2511"/>
                    </a:lnTo>
                    <a:lnTo>
                      <a:pt x="3719" y="2511"/>
                    </a:lnTo>
                    <a:lnTo>
                      <a:pt x="3722" y="2513"/>
                    </a:lnTo>
                    <a:lnTo>
                      <a:pt x="3724" y="2513"/>
                    </a:lnTo>
                    <a:lnTo>
                      <a:pt x="3726" y="2515"/>
                    </a:lnTo>
                    <a:lnTo>
                      <a:pt x="3728" y="2515"/>
                    </a:lnTo>
                    <a:lnTo>
                      <a:pt x="3728" y="2515"/>
                    </a:lnTo>
                    <a:lnTo>
                      <a:pt x="3730" y="2517"/>
                    </a:lnTo>
                    <a:lnTo>
                      <a:pt x="3732" y="2517"/>
                    </a:lnTo>
                    <a:lnTo>
                      <a:pt x="3734" y="2519"/>
                    </a:lnTo>
                    <a:lnTo>
                      <a:pt x="3737" y="2519"/>
                    </a:lnTo>
                    <a:lnTo>
                      <a:pt x="3739" y="2519"/>
                    </a:lnTo>
                    <a:lnTo>
                      <a:pt x="3741" y="2519"/>
                    </a:lnTo>
                    <a:lnTo>
                      <a:pt x="3741" y="2519"/>
                    </a:lnTo>
                    <a:lnTo>
                      <a:pt x="3743" y="2519"/>
                    </a:lnTo>
                    <a:lnTo>
                      <a:pt x="3745" y="2519"/>
                    </a:lnTo>
                    <a:lnTo>
                      <a:pt x="3745" y="2519"/>
                    </a:lnTo>
                    <a:lnTo>
                      <a:pt x="3747" y="2519"/>
                    </a:lnTo>
                    <a:lnTo>
                      <a:pt x="3749" y="2519"/>
                    </a:lnTo>
                    <a:lnTo>
                      <a:pt x="3752" y="2519"/>
                    </a:lnTo>
                    <a:lnTo>
                      <a:pt x="3754" y="2521"/>
                    </a:lnTo>
                    <a:lnTo>
                      <a:pt x="3756" y="2519"/>
                    </a:lnTo>
                    <a:lnTo>
                      <a:pt x="3758" y="2519"/>
                    </a:lnTo>
                    <a:lnTo>
                      <a:pt x="3760" y="2519"/>
                    </a:lnTo>
                    <a:lnTo>
                      <a:pt x="3760" y="2521"/>
                    </a:lnTo>
                    <a:lnTo>
                      <a:pt x="3762" y="2519"/>
                    </a:lnTo>
                    <a:lnTo>
                      <a:pt x="3764" y="2521"/>
                    </a:lnTo>
                    <a:lnTo>
                      <a:pt x="3767" y="2519"/>
                    </a:lnTo>
                    <a:lnTo>
                      <a:pt x="3767" y="2517"/>
                    </a:lnTo>
                    <a:lnTo>
                      <a:pt x="3769" y="2519"/>
                    </a:lnTo>
                    <a:lnTo>
                      <a:pt x="3769" y="2519"/>
                    </a:lnTo>
                    <a:lnTo>
                      <a:pt x="3771" y="2521"/>
                    </a:lnTo>
                    <a:lnTo>
                      <a:pt x="3771" y="2523"/>
                    </a:lnTo>
                    <a:lnTo>
                      <a:pt x="3773" y="2523"/>
                    </a:lnTo>
                    <a:lnTo>
                      <a:pt x="3773" y="2525"/>
                    </a:lnTo>
                    <a:lnTo>
                      <a:pt x="3773" y="2525"/>
                    </a:lnTo>
                    <a:lnTo>
                      <a:pt x="3775" y="2525"/>
                    </a:lnTo>
                    <a:lnTo>
                      <a:pt x="3775" y="2525"/>
                    </a:lnTo>
                    <a:lnTo>
                      <a:pt x="3775" y="2527"/>
                    </a:lnTo>
                    <a:lnTo>
                      <a:pt x="3777" y="2525"/>
                    </a:lnTo>
                    <a:lnTo>
                      <a:pt x="3780" y="2525"/>
                    </a:lnTo>
                    <a:lnTo>
                      <a:pt x="3780" y="2525"/>
                    </a:lnTo>
                    <a:lnTo>
                      <a:pt x="3780" y="2527"/>
                    </a:lnTo>
                    <a:lnTo>
                      <a:pt x="3780" y="2527"/>
                    </a:lnTo>
                    <a:lnTo>
                      <a:pt x="3780" y="2527"/>
                    </a:lnTo>
                    <a:lnTo>
                      <a:pt x="3780" y="2529"/>
                    </a:lnTo>
                    <a:lnTo>
                      <a:pt x="3780" y="2529"/>
                    </a:lnTo>
                    <a:lnTo>
                      <a:pt x="3780" y="2527"/>
                    </a:lnTo>
                    <a:lnTo>
                      <a:pt x="3777" y="2525"/>
                    </a:lnTo>
                    <a:lnTo>
                      <a:pt x="3777" y="2527"/>
                    </a:lnTo>
                    <a:lnTo>
                      <a:pt x="3777" y="2529"/>
                    </a:lnTo>
                    <a:lnTo>
                      <a:pt x="3775" y="2529"/>
                    </a:lnTo>
                    <a:lnTo>
                      <a:pt x="3775" y="2531"/>
                    </a:lnTo>
                    <a:lnTo>
                      <a:pt x="3775" y="2533"/>
                    </a:lnTo>
                    <a:lnTo>
                      <a:pt x="3773" y="2535"/>
                    </a:lnTo>
                    <a:lnTo>
                      <a:pt x="3771" y="2533"/>
                    </a:lnTo>
                    <a:lnTo>
                      <a:pt x="3771" y="2535"/>
                    </a:lnTo>
                    <a:lnTo>
                      <a:pt x="3769" y="2535"/>
                    </a:lnTo>
                    <a:lnTo>
                      <a:pt x="3767" y="2537"/>
                    </a:lnTo>
                    <a:lnTo>
                      <a:pt x="3769" y="2537"/>
                    </a:lnTo>
                    <a:lnTo>
                      <a:pt x="3769" y="2535"/>
                    </a:lnTo>
                    <a:lnTo>
                      <a:pt x="3771" y="2535"/>
                    </a:lnTo>
                    <a:lnTo>
                      <a:pt x="3773" y="2535"/>
                    </a:lnTo>
                    <a:lnTo>
                      <a:pt x="3773" y="2535"/>
                    </a:lnTo>
                    <a:lnTo>
                      <a:pt x="3775" y="2537"/>
                    </a:lnTo>
                    <a:lnTo>
                      <a:pt x="3775" y="2539"/>
                    </a:lnTo>
                    <a:lnTo>
                      <a:pt x="3775" y="2537"/>
                    </a:lnTo>
                    <a:lnTo>
                      <a:pt x="3775" y="2535"/>
                    </a:lnTo>
                    <a:lnTo>
                      <a:pt x="3775" y="2533"/>
                    </a:lnTo>
                    <a:lnTo>
                      <a:pt x="3777" y="2533"/>
                    </a:lnTo>
                    <a:lnTo>
                      <a:pt x="3777" y="2533"/>
                    </a:lnTo>
                    <a:lnTo>
                      <a:pt x="3780" y="2533"/>
                    </a:lnTo>
                    <a:lnTo>
                      <a:pt x="3782" y="2533"/>
                    </a:lnTo>
                    <a:lnTo>
                      <a:pt x="3784" y="2533"/>
                    </a:lnTo>
                    <a:lnTo>
                      <a:pt x="3784" y="2533"/>
                    </a:lnTo>
                    <a:lnTo>
                      <a:pt x="3786" y="2533"/>
                    </a:lnTo>
                    <a:lnTo>
                      <a:pt x="3788" y="2531"/>
                    </a:lnTo>
                    <a:lnTo>
                      <a:pt x="3790" y="2531"/>
                    </a:lnTo>
                    <a:lnTo>
                      <a:pt x="3790" y="2529"/>
                    </a:lnTo>
                    <a:lnTo>
                      <a:pt x="3790" y="2529"/>
                    </a:lnTo>
                    <a:lnTo>
                      <a:pt x="3790" y="2527"/>
                    </a:lnTo>
                    <a:lnTo>
                      <a:pt x="3790" y="2529"/>
                    </a:lnTo>
                    <a:lnTo>
                      <a:pt x="3790" y="2529"/>
                    </a:lnTo>
                    <a:lnTo>
                      <a:pt x="3790" y="2531"/>
                    </a:lnTo>
                    <a:lnTo>
                      <a:pt x="3792" y="2533"/>
                    </a:lnTo>
                    <a:lnTo>
                      <a:pt x="3795" y="2533"/>
                    </a:lnTo>
                    <a:lnTo>
                      <a:pt x="3797" y="2533"/>
                    </a:lnTo>
                    <a:lnTo>
                      <a:pt x="3799" y="2533"/>
                    </a:lnTo>
                    <a:lnTo>
                      <a:pt x="3799" y="2533"/>
                    </a:lnTo>
                    <a:lnTo>
                      <a:pt x="3797" y="2533"/>
                    </a:lnTo>
                    <a:lnTo>
                      <a:pt x="3797" y="2535"/>
                    </a:lnTo>
                    <a:lnTo>
                      <a:pt x="3797" y="2537"/>
                    </a:lnTo>
                    <a:lnTo>
                      <a:pt x="3797" y="2539"/>
                    </a:lnTo>
                    <a:lnTo>
                      <a:pt x="3799" y="2541"/>
                    </a:lnTo>
                    <a:lnTo>
                      <a:pt x="3799" y="2543"/>
                    </a:lnTo>
                    <a:lnTo>
                      <a:pt x="3801" y="2543"/>
                    </a:lnTo>
                    <a:lnTo>
                      <a:pt x="3801" y="2545"/>
                    </a:lnTo>
                    <a:lnTo>
                      <a:pt x="3803" y="2547"/>
                    </a:lnTo>
                    <a:lnTo>
                      <a:pt x="3805" y="2547"/>
                    </a:lnTo>
                    <a:lnTo>
                      <a:pt x="3805" y="2549"/>
                    </a:lnTo>
                    <a:lnTo>
                      <a:pt x="3807" y="2549"/>
                    </a:lnTo>
                    <a:lnTo>
                      <a:pt x="3807" y="2551"/>
                    </a:lnTo>
                    <a:lnTo>
                      <a:pt x="3807" y="2553"/>
                    </a:lnTo>
                    <a:lnTo>
                      <a:pt x="3807" y="2555"/>
                    </a:lnTo>
                    <a:lnTo>
                      <a:pt x="3807" y="2557"/>
                    </a:lnTo>
                    <a:lnTo>
                      <a:pt x="3807" y="2559"/>
                    </a:lnTo>
                    <a:lnTo>
                      <a:pt x="3805" y="2559"/>
                    </a:lnTo>
                    <a:lnTo>
                      <a:pt x="3805" y="2561"/>
                    </a:lnTo>
                    <a:lnTo>
                      <a:pt x="3807" y="2563"/>
                    </a:lnTo>
                    <a:lnTo>
                      <a:pt x="3807" y="2565"/>
                    </a:lnTo>
                    <a:lnTo>
                      <a:pt x="3810" y="2567"/>
                    </a:lnTo>
                    <a:lnTo>
                      <a:pt x="3810" y="2567"/>
                    </a:lnTo>
                    <a:lnTo>
                      <a:pt x="3812" y="2569"/>
                    </a:lnTo>
                    <a:lnTo>
                      <a:pt x="3814" y="2569"/>
                    </a:lnTo>
                    <a:lnTo>
                      <a:pt x="3816" y="2571"/>
                    </a:lnTo>
                    <a:lnTo>
                      <a:pt x="3816" y="2571"/>
                    </a:lnTo>
                    <a:lnTo>
                      <a:pt x="3818" y="2573"/>
                    </a:lnTo>
                    <a:lnTo>
                      <a:pt x="3820" y="2573"/>
                    </a:lnTo>
                    <a:lnTo>
                      <a:pt x="3822" y="2575"/>
                    </a:lnTo>
                    <a:lnTo>
                      <a:pt x="3822" y="2575"/>
                    </a:lnTo>
                    <a:lnTo>
                      <a:pt x="3822" y="2577"/>
                    </a:lnTo>
                    <a:lnTo>
                      <a:pt x="3825" y="2579"/>
                    </a:lnTo>
                    <a:lnTo>
                      <a:pt x="3825" y="2581"/>
                    </a:lnTo>
                    <a:lnTo>
                      <a:pt x="3827" y="2581"/>
                    </a:lnTo>
                    <a:lnTo>
                      <a:pt x="3829" y="2581"/>
                    </a:lnTo>
                    <a:lnTo>
                      <a:pt x="3831" y="2583"/>
                    </a:lnTo>
                    <a:lnTo>
                      <a:pt x="3831" y="2583"/>
                    </a:lnTo>
                    <a:lnTo>
                      <a:pt x="3833" y="2585"/>
                    </a:lnTo>
                    <a:lnTo>
                      <a:pt x="3835" y="2585"/>
                    </a:lnTo>
                    <a:lnTo>
                      <a:pt x="3837" y="2587"/>
                    </a:lnTo>
                    <a:lnTo>
                      <a:pt x="3840" y="2589"/>
                    </a:lnTo>
                    <a:lnTo>
                      <a:pt x="3840" y="2589"/>
                    </a:lnTo>
                    <a:lnTo>
                      <a:pt x="3842" y="2591"/>
                    </a:lnTo>
                    <a:lnTo>
                      <a:pt x="3844" y="2591"/>
                    </a:lnTo>
                    <a:lnTo>
                      <a:pt x="3846" y="2593"/>
                    </a:lnTo>
                    <a:lnTo>
                      <a:pt x="3846" y="2593"/>
                    </a:lnTo>
                    <a:lnTo>
                      <a:pt x="3848" y="2593"/>
                    </a:lnTo>
                    <a:lnTo>
                      <a:pt x="3850" y="2593"/>
                    </a:lnTo>
                    <a:lnTo>
                      <a:pt x="3853" y="2595"/>
                    </a:lnTo>
                    <a:lnTo>
                      <a:pt x="3855" y="2595"/>
                    </a:lnTo>
                    <a:lnTo>
                      <a:pt x="3857" y="2595"/>
                    </a:lnTo>
                    <a:lnTo>
                      <a:pt x="3857" y="2595"/>
                    </a:lnTo>
                    <a:lnTo>
                      <a:pt x="3859" y="2597"/>
                    </a:lnTo>
                    <a:lnTo>
                      <a:pt x="3861" y="2597"/>
                    </a:lnTo>
                    <a:lnTo>
                      <a:pt x="3863" y="2599"/>
                    </a:lnTo>
                    <a:lnTo>
                      <a:pt x="3863" y="2599"/>
                    </a:lnTo>
                    <a:lnTo>
                      <a:pt x="3865" y="2599"/>
                    </a:lnTo>
                    <a:lnTo>
                      <a:pt x="3868" y="2599"/>
                    </a:lnTo>
                    <a:lnTo>
                      <a:pt x="3870" y="2599"/>
                    </a:lnTo>
                    <a:lnTo>
                      <a:pt x="3872" y="2601"/>
                    </a:lnTo>
                    <a:lnTo>
                      <a:pt x="3872" y="2601"/>
                    </a:lnTo>
                    <a:lnTo>
                      <a:pt x="3874" y="2603"/>
                    </a:lnTo>
                    <a:lnTo>
                      <a:pt x="3876" y="2605"/>
                    </a:lnTo>
                    <a:lnTo>
                      <a:pt x="3876" y="2605"/>
                    </a:lnTo>
                    <a:lnTo>
                      <a:pt x="3878" y="2605"/>
                    </a:lnTo>
                    <a:lnTo>
                      <a:pt x="3880" y="2607"/>
                    </a:lnTo>
                    <a:lnTo>
                      <a:pt x="3883" y="2607"/>
                    </a:lnTo>
                    <a:lnTo>
                      <a:pt x="3885" y="2609"/>
                    </a:lnTo>
                    <a:lnTo>
                      <a:pt x="3885" y="2609"/>
                    </a:lnTo>
                    <a:lnTo>
                      <a:pt x="3885" y="2611"/>
                    </a:lnTo>
                    <a:lnTo>
                      <a:pt x="3887" y="2613"/>
                    </a:lnTo>
                    <a:lnTo>
                      <a:pt x="3889" y="2613"/>
                    </a:lnTo>
                    <a:lnTo>
                      <a:pt x="3889" y="2615"/>
                    </a:lnTo>
                    <a:lnTo>
                      <a:pt x="3891" y="2617"/>
                    </a:lnTo>
                    <a:lnTo>
                      <a:pt x="3893" y="2617"/>
                    </a:lnTo>
                    <a:lnTo>
                      <a:pt x="3893" y="2619"/>
                    </a:lnTo>
                    <a:lnTo>
                      <a:pt x="3895" y="2619"/>
                    </a:lnTo>
                    <a:lnTo>
                      <a:pt x="3895" y="2621"/>
                    </a:lnTo>
                    <a:lnTo>
                      <a:pt x="3898" y="2621"/>
                    </a:lnTo>
                    <a:lnTo>
                      <a:pt x="3900" y="2623"/>
                    </a:lnTo>
                    <a:lnTo>
                      <a:pt x="3902" y="2623"/>
                    </a:lnTo>
                    <a:lnTo>
                      <a:pt x="3904" y="2625"/>
                    </a:lnTo>
                    <a:lnTo>
                      <a:pt x="3904" y="2625"/>
                    </a:lnTo>
                    <a:lnTo>
                      <a:pt x="3906" y="2627"/>
                    </a:lnTo>
                    <a:lnTo>
                      <a:pt x="3906" y="2629"/>
                    </a:lnTo>
                    <a:lnTo>
                      <a:pt x="3906" y="2631"/>
                    </a:lnTo>
                    <a:lnTo>
                      <a:pt x="3908" y="2631"/>
                    </a:lnTo>
                    <a:lnTo>
                      <a:pt x="3908" y="2633"/>
                    </a:lnTo>
                    <a:lnTo>
                      <a:pt x="3911" y="2633"/>
                    </a:lnTo>
                    <a:lnTo>
                      <a:pt x="3913" y="2635"/>
                    </a:lnTo>
                    <a:lnTo>
                      <a:pt x="3915" y="2635"/>
                    </a:lnTo>
                    <a:lnTo>
                      <a:pt x="3915" y="2637"/>
                    </a:lnTo>
                    <a:lnTo>
                      <a:pt x="3917" y="2637"/>
                    </a:lnTo>
                    <a:lnTo>
                      <a:pt x="3919" y="2639"/>
                    </a:lnTo>
                    <a:lnTo>
                      <a:pt x="3921" y="2639"/>
                    </a:lnTo>
                    <a:lnTo>
                      <a:pt x="3921" y="2641"/>
                    </a:lnTo>
                    <a:lnTo>
                      <a:pt x="3923" y="2641"/>
                    </a:lnTo>
                    <a:lnTo>
                      <a:pt x="3926" y="2643"/>
                    </a:lnTo>
                    <a:lnTo>
                      <a:pt x="3928" y="2645"/>
                    </a:lnTo>
                    <a:lnTo>
                      <a:pt x="3928" y="2645"/>
                    </a:lnTo>
                    <a:lnTo>
                      <a:pt x="3930" y="2647"/>
                    </a:lnTo>
                    <a:lnTo>
                      <a:pt x="3930" y="2649"/>
                    </a:lnTo>
                    <a:lnTo>
                      <a:pt x="3932" y="2649"/>
                    </a:lnTo>
                    <a:lnTo>
                      <a:pt x="3932" y="2651"/>
                    </a:lnTo>
                    <a:lnTo>
                      <a:pt x="3934" y="2653"/>
                    </a:lnTo>
                    <a:lnTo>
                      <a:pt x="3934" y="2653"/>
                    </a:lnTo>
                    <a:lnTo>
                      <a:pt x="3936" y="2655"/>
                    </a:lnTo>
                    <a:lnTo>
                      <a:pt x="3936" y="2655"/>
                    </a:lnTo>
                    <a:lnTo>
                      <a:pt x="3938" y="2657"/>
                    </a:lnTo>
                    <a:lnTo>
                      <a:pt x="3941" y="2657"/>
                    </a:lnTo>
                    <a:lnTo>
                      <a:pt x="3941" y="2659"/>
                    </a:lnTo>
                    <a:lnTo>
                      <a:pt x="3943" y="2659"/>
                    </a:lnTo>
                    <a:lnTo>
                      <a:pt x="3945" y="2661"/>
                    </a:lnTo>
                    <a:lnTo>
                      <a:pt x="3945" y="2661"/>
                    </a:lnTo>
                    <a:lnTo>
                      <a:pt x="3945" y="2661"/>
                    </a:lnTo>
                    <a:lnTo>
                      <a:pt x="3947" y="2663"/>
                    </a:lnTo>
                    <a:lnTo>
                      <a:pt x="3949" y="2663"/>
                    </a:lnTo>
                    <a:lnTo>
                      <a:pt x="3949" y="2663"/>
                    </a:lnTo>
                    <a:lnTo>
                      <a:pt x="3951" y="2663"/>
                    </a:lnTo>
                    <a:lnTo>
                      <a:pt x="3951" y="2665"/>
                    </a:lnTo>
                    <a:lnTo>
                      <a:pt x="3953" y="2665"/>
                    </a:lnTo>
                    <a:lnTo>
                      <a:pt x="3953" y="2667"/>
                    </a:lnTo>
                    <a:lnTo>
                      <a:pt x="3953" y="2667"/>
                    </a:lnTo>
                    <a:lnTo>
                      <a:pt x="3953" y="2669"/>
                    </a:lnTo>
                    <a:lnTo>
                      <a:pt x="3953" y="2671"/>
                    </a:lnTo>
                    <a:lnTo>
                      <a:pt x="3956" y="2673"/>
                    </a:lnTo>
                    <a:lnTo>
                      <a:pt x="3956" y="2673"/>
                    </a:lnTo>
                    <a:lnTo>
                      <a:pt x="3958" y="2673"/>
                    </a:lnTo>
                    <a:lnTo>
                      <a:pt x="3960" y="2675"/>
                    </a:lnTo>
                    <a:lnTo>
                      <a:pt x="3960" y="2677"/>
                    </a:lnTo>
                    <a:lnTo>
                      <a:pt x="3960" y="2677"/>
                    </a:lnTo>
                    <a:lnTo>
                      <a:pt x="3960" y="2679"/>
                    </a:lnTo>
                    <a:lnTo>
                      <a:pt x="3962" y="2680"/>
                    </a:lnTo>
                    <a:lnTo>
                      <a:pt x="3962" y="2680"/>
                    </a:lnTo>
                    <a:lnTo>
                      <a:pt x="3962" y="2682"/>
                    </a:lnTo>
                    <a:lnTo>
                      <a:pt x="3964" y="2682"/>
                    </a:lnTo>
                    <a:lnTo>
                      <a:pt x="3964" y="2684"/>
                    </a:lnTo>
                    <a:lnTo>
                      <a:pt x="3966" y="2686"/>
                    </a:lnTo>
                    <a:lnTo>
                      <a:pt x="3966" y="2688"/>
                    </a:lnTo>
                    <a:lnTo>
                      <a:pt x="3968" y="2688"/>
                    </a:lnTo>
                    <a:lnTo>
                      <a:pt x="3968" y="2690"/>
                    </a:lnTo>
                    <a:lnTo>
                      <a:pt x="3968" y="2692"/>
                    </a:lnTo>
                    <a:lnTo>
                      <a:pt x="3966" y="2694"/>
                    </a:lnTo>
                    <a:lnTo>
                      <a:pt x="3966" y="2696"/>
                    </a:lnTo>
                    <a:lnTo>
                      <a:pt x="3966" y="2698"/>
                    </a:lnTo>
                    <a:lnTo>
                      <a:pt x="3968" y="2700"/>
                    </a:lnTo>
                    <a:lnTo>
                      <a:pt x="3968" y="2700"/>
                    </a:lnTo>
                    <a:lnTo>
                      <a:pt x="3968" y="2702"/>
                    </a:lnTo>
                    <a:lnTo>
                      <a:pt x="3971" y="2704"/>
                    </a:lnTo>
                    <a:lnTo>
                      <a:pt x="3973" y="2704"/>
                    </a:lnTo>
                    <a:lnTo>
                      <a:pt x="3973" y="2706"/>
                    </a:lnTo>
                    <a:lnTo>
                      <a:pt x="3973" y="2706"/>
                    </a:lnTo>
                    <a:lnTo>
                      <a:pt x="3975" y="2708"/>
                    </a:lnTo>
                    <a:lnTo>
                      <a:pt x="3975" y="2708"/>
                    </a:lnTo>
                    <a:lnTo>
                      <a:pt x="3975" y="2710"/>
                    </a:lnTo>
                    <a:lnTo>
                      <a:pt x="3977" y="2710"/>
                    </a:lnTo>
                    <a:lnTo>
                      <a:pt x="3977" y="2712"/>
                    </a:lnTo>
                    <a:lnTo>
                      <a:pt x="3977" y="2714"/>
                    </a:lnTo>
                    <a:lnTo>
                      <a:pt x="3977" y="2714"/>
                    </a:lnTo>
                    <a:lnTo>
                      <a:pt x="3979" y="2714"/>
                    </a:lnTo>
                    <a:lnTo>
                      <a:pt x="3979" y="2716"/>
                    </a:lnTo>
                    <a:lnTo>
                      <a:pt x="3979" y="2716"/>
                    </a:lnTo>
                    <a:lnTo>
                      <a:pt x="3979" y="2718"/>
                    </a:lnTo>
                    <a:lnTo>
                      <a:pt x="3981" y="2718"/>
                    </a:lnTo>
                    <a:lnTo>
                      <a:pt x="3979" y="2720"/>
                    </a:lnTo>
                    <a:lnTo>
                      <a:pt x="3981" y="2722"/>
                    </a:lnTo>
                    <a:lnTo>
                      <a:pt x="3981" y="2722"/>
                    </a:lnTo>
                    <a:lnTo>
                      <a:pt x="3984" y="2720"/>
                    </a:lnTo>
                    <a:lnTo>
                      <a:pt x="3984" y="2720"/>
                    </a:lnTo>
                    <a:lnTo>
                      <a:pt x="3986" y="2720"/>
                    </a:lnTo>
                    <a:lnTo>
                      <a:pt x="3986" y="2722"/>
                    </a:lnTo>
                    <a:lnTo>
                      <a:pt x="3988" y="2724"/>
                    </a:lnTo>
                    <a:lnTo>
                      <a:pt x="3988" y="2724"/>
                    </a:lnTo>
                    <a:lnTo>
                      <a:pt x="3990" y="2724"/>
                    </a:lnTo>
                    <a:lnTo>
                      <a:pt x="3990" y="2726"/>
                    </a:lnTo>
                    <a:lnTo>
                      <a:pt x="3988" y="2726"/>
                    </a:lnTo>
                    <a:lnTo>
                      <a:pt x="3988" y="2728"/>
                    </a:lnTo>
                    <a:lnTo>
                      <a:pt x="3988" y="2730"/>
                    </a:lnTo>
                    <a:lnTo>
                      <a:pt x="3988" y="2732"/>
                    </a:lnTo>
                    <a:lnTo>
                      <a:pt x="3990" y="2732"/>
                    </a:lnTo>
                    <a:lnTo>
                      <a:pt x="3992" y="2734"/>
                    </a:lnTo>
                    <a:lnTo>
                      <a:pt x="3992" y="2736"/>
                    </a:lnTo>
                    <a:lnTo>
                      <a:pt x="3992" y="2738"/>
                    </a:lnTo>
                    <a:lnTo>
                      <a:pt x="3992" y="2738"/>
                    </a:lnTo>
                    <a:lnTo>
                      <a:pt x="3990" y="2740"/>
                    </a:lnTo>
                    <a:lnTo>
                      <a:pt x="3990" y="2742"/>
                    </a:lnTo>
                    <a:lnTo>
                      <a:pt x="3988" y="2742"/>
                    </a:lnTo>
                    <a:lnTo>
                      <a:pt x="3988" y="2744"/>
                    </a:lnTo>
                    <a:lnTo>
                      <a:pt x="3986" y="2744"/>
                    </a:lnTo>
                    <a:lnTo>
                      <a:pt x="3986" y="2746"/>
                    </a:lnTo>
                    <a:lnTo>
                      <a:pt x="3984" y="2748"/>
                    </a:lnTo>
                    <a:lnTo>
                      <a:pt x="3984" y="2748"/>
                    </a:lnTo>
                    <a:lnTo>
                      <a:pt x="3981" y="2748"/>
                    </a:lnTo>
                    <a:lnTo>
                      <a:pt x="3981" y="2750"/>
                    </a:lnTo>
                    <a:lnTo>
                      <a:pt x="3981" y="2750"/>
                    </a:lnTo>
                    <a:lnTo>
                      <a:pt x="3981" y="2752"/>
                    </a:lnTo>
                    <a:lnTo>
                      <a:pt x="3981" y="2752"/>
                    </a:lnTo>
                    <a:lnTo>
                      <a:pt x="3981" y="2754"/>
                    </a:lnTo>
                    <a:lnTo>
                      <a:pt x="3981" y="2756"/>
                    </a:lnTo>
                    <a:lnTo>
                      <a:pt x="3981" y="2758"/>
                    </a:lnTo>
                    <a:lnTo>
                      <a:pt x="3981" y="2760"/>
                    </a:lnTo>
                    <a:lnTo>
                      <a:pt x="3981" y="2762"/>
                    </a:lnTo>
                    <a:lnTo>
                      <a:pt x="3981" y="2762"/>
                    </a:lnTo>
                    <a:lnTo>
                      <a:pt x="3979" y="2764"/>
                    </a:lnTo>
                    <a:lnTo>
                      <a:pt x="3979" y="2766"/>
                    </a:lnTo>
                    <a:lnTo>
                      <a:pt x="3977" y="2766"/>
                    </a:lnTo>
                    <a:lnTo>
                      <a:pt x="3977" y="2768"/>
                    </a:lnTo>
                    <a:lnTo>
                      <a:pt x="3975" y="2768"/>
                    </a:lnTo>
                    <a:lnTo>
                      <a:pt x="3975" y="2770"/>
                    </a:lnTo>
                    <a:lnTo>
                      <a:pt x="3973" y="2770"/>
                    </a:lnTo>
                    <a:lnTo>
                      <a:pt x="3973" y="2770"/>
                    </a:lnTo>
                    <a:lnTo>
                      <a:pt x="3971" y="2770"/>
                    </a:lnTo>
                    <a:lnTo>
                      <a:pt x="3971" y="2772"/>
                    </a:lnTo>
                    <a:lnTo>
                      <a:pt x="3968" y="2774"/>
                    </a:lnTo>
                    <a:lnTo>
                      <a:pt x="3968" y="2774"/>
                    </a:lnTo>
                    <a:lnTo>
                      <a:pt x="3968" y="2776"/>
                    </a:lnTo>
                    <a:lnTo>
                      <a:pt x="3968" y="2778"/>
                    </a:lnTo>
                    <a:lnTo>
                      <a:pt x="3966" y="2780"/>
                    </a:lnTo>
                    <a:lnTo>
                      <a:pt x="3966" y="2780"/>
                    </a:lnTo>
                    <a:lnTo>
                      <a:pt x="3968" y="2782"/>
                    </a:lnTo>
                    <a:lnTo>
                      <a:pt x="3968" y="2784"/>
                    </a:lnTo>
                    <a:lnTo>
                      <a:pt x="3966" y="2784"/>
                    </a:lnTo>
                    <a:lnTo>
                      <a:pt x="3966" y="2784"/>
                    </a:lnTo>
                    <a:lnTo>
                      <a:pt x="3964" y="2784"/>
                    </a:lnTo>
                    <a:lnTo>
                      <a:pt x="3964" y="2786"/>
                    </a:lnTo>
                    <a:lnTo>
                      <a:pt x="3962" y="2788"/>
                    </a:lnTo>
                    <a:lnTo>
                      <a:pt x="3962" y="2790"/>
                    </a:lnTo>
                    <a:lnTo>
                      <a:pt x="3962" y="2790"/>
                    </a:lnTo>
                    <a:lnTo>
                      <a:pt x="3962" y="2792"/>
                    </a:lnTo>
                    <a:lnTo>
                      <a:pt x="3960" y="2794"/>
                    </a:lnTo>
                    <a:lnTo>
                      <a:pt x="3962" y="2796"/>
                    </a:lnTo>
                    <a:lnTo>
                      <a:pt x="3960" y="2798"/>
                    </a:lnTo>
                    <a:lnTo>
                      <a:pt x="3960" y="2798"/>
                    </a:lnTo>
                    <a:lnTo>
                      <a:pt x="3960" y="2800"/>
                    </a:lnTo>
                    <a:lnTo>
                      <a:pt x="3960" y="2802"/>
                    </a:lnTo>
                    <a:lnTo>
                      <a:pt x="3960" y="2804"/>
                    </a:lnTo>
                    <a:lnTo>
                      <a:pt x="3960" y="2806"/>
                    </a:lnTo>
                    <a:lnTo>
                      <a:pt x="3960" y="2808"/>
                    </a:lnTo>
                    <a:lnTo>
                      <a:pt x="3960" y="2810"/>
                    </a:lnTo>
                    <a:lnTo>
                      <a:pt x="3960" y="2812"/>
                    </a:lnTo>
                    <a:lnTo>
                      <a:pt x="3960" y="2812"/>
                    </a:lnTo>
                    <a:lnTo>
                      <a:pt x="3960" y="2814"/>
                    </a:lnTo>
                    <a:lnTo>
                      <a:pt x="3958" y="2816"/>
                    </a:lnTo>
                    <a:lnTo>
                      <a:pt x="3960" y="2816"/>
                    </a:lnTo>
                    <a:lnTo>
                      <a:pt x="3958" y="2818"/>
                    </a:lnTo>
                    <a:lnTo>
                      <a:pt x="3958" y="2820"/>
                    </a:lnTo>
                    <a:lnTo>
                      <a:pt x="3960" y="2820"/>
                    </a:lnTo>
                    <a:lnTo>
                      <a:pt x="3958" y="2822"/>
                    </a:lnTo>
                    <a:lnTo>
                      <a:pt x="3958" y="2824"/>
                    </a:lnTo>
                    <a:lnTo>
                      <a:pt x="3960" y="2826"/>
                    </a:lnTo>
                    <a:lnTo>
                      <a:pt x="3960" y="2826"/>
                    </a:lnTo>
                    <a:lnTo>
                      <a:pt x="3960" y="2828"/>
                    </a:lnTo>
                    <a:lnTo>
                      <a:pt x="3962" y="2830"/>
                    </a:lnTo>
                    <a:lnTo>
                      <a:pt x="3962" y="2832"/>
                    </a:lnTo>
                    <a:lnTo>
                      <a:pt x="3962" y="2834"/>
                    </a:lnTo>
                    <a:lnTo>
                      <a:pt x="3962" y="2836"/>
                    </a:lnTo>
                    <a:lnTo>
                      <a:pt x="3962" y="2836"/>
                    </a:lnTo>
                    <a:lnTo>
                      <a:pt x="3962" y="2838"/>
                    </a:lnTo>
                    <a:lnTo>
                      <a:pt x="3962" y="2840"/>
                    </a:lnTo>
                    <a:lnTo>
                      <a:pt x="3962" y="2842"/>
                    </a:lnTo>
                    <a:lnTo>
                      <a:pt x="3960" y="2842"/>
                    </a:lnTo>
                    <a:lnTo>
                      <a:pt x="3960" y="2844"/>
                    </a:lnTo>
                    <a:lnTo>
                      <a:pt x="3960" y="2846"/>
                    </a:lnTo>
                    <a:lnTo>
                      <a:pt x="3960" y="2848"/>
                    </a:lnTo>
                    <a:lnTo>
                      <a:pt x="3960" y="2850"/>
                    </a:lnTo>
                    <a:lnTo>
                      <a:pt x="3960" y="2850"/>
                    </a:lnTo>
                    <a:lnTo>
                      <a:pt x="3960" y="2852"/>
                    </a:lnTo>
                    <a:lnTo>
                      <a:pt x="3960" y="2854"/>
                    </a:lnTo>
                    <a:lnTo>
                      <a:pt x="3960" y="2856"/>
                    </a:lnTo>
                    <a:lnTo>
                      <a:pt x="3962" y="2856"/>
                    </a:lnTo>
                    <a:lnTo>
                      <a:pt x="3962" y="2858"/>
                    </a:lnTo>
                    <a:lnTo>
                      <a:pt x="3962" y="2860"/>
                    </a:lnTo>
                    <a:lnTo>
                      <a:pt x="3962" y="2862"/>
                    </a:lnTo>
                    <a:lnTo>
                      <a:pt x="3960" y="2862"/>
                    </a:lnTo>
                    <a:lnTo>
                      <a:pt x="3960" y="2864"/>
                    </a:lnTo>
                    <a:lnTo>
                      <a:pt x="3960" y="2866"/>
                    </a:lnTo>
                    <a:lnTo>
                      <a:pt x="3958" y="2866"/>
                    </a:lnTo>
                    <a:lnTo>
                      <a:pt x="3958" y="2868"/>
                    </a:lnTo>
                    <a:lnTo>
                      <a:pt x="3958" y="2870"/>
                    </a:lnTo>
                    <a:lnTo>
                      <a:pt x="3956" y="2872"/>
                    </a:lnTo>
                    <a:lnTo>
                      <a:pt x="3956" y="2872"/>
                    </a:lnTo>
                    <a:lnTo>
                      <a:pt x="3953" y="2870"/>
                    </a:lnTo>
                    <a:lnTo>
                      <a:pt x="3953" y="2870"/>
                    </a:lnTo>
                    <a:lnTo>
                      <a:pt x="3951" y="2872"/>
                    </a:lnTo>
                    <a:lnTo>
                      <a:pt x="3949" y="2872"/>
                    </a:lnTo>
                    <a:lnTo>
                      <a:pt x="3949" y="2874"/>
                    </a:lnTo>
                    <a:lnTo>
                      <a:pt x="3947" y="2872"/>
                    </a:lnTo>
                    <a:lnTo>
                      <a:pt x="3947" y="2872"/>
                    </a:lnTo>
                    <a:lnTo>
                      <a:pt x="3945" y="2872"/>
                    </a:lnTo>
                    <a:lnTo>
                      <a:pt x="3943" y="2870"/>
                    </a:lnTo>
                    <a:lnTo>
                      <a:pt x="3943" y="2870"/>
                    </a:lnTo>
                    <a:lnTo>
                      <a:pt x="3941" y="2868"/>
                    </a:lnTo>
                    <a:lnTo>
                      <a:pt x="3941" y="2868"/>
                    </a:lnTo>
                    <a:lnTo>
                      <a:pt x="3938" y="2866"/>
                    </a:lnTo>
                    <a:lnTo>
                      <a:pt x="3936" y="2868"/>
                    </a:lnTo>
                    <a:lnTo>
                      <a:pt x="3936" y="2866"/>
                    </a:lnTo>
                    <a:lnTo>
                      <a:pt x="3934" y="2866"/>
                    </a:lnTo>
                    <a:lnTo>
                      <a:pt x="3934" y="2864"/>
                    </a:lnTo>
                    <a:lnTo>
                      <a:pt x="3932" y="2864"/>
                    </a:lnTo>
                    <a:lnTo>
                      <a:pt x="3930" y="2862"/>
                    </a:lnTo>
                    <a:lnTo>
                      <a:pt x="3928" y="2862"/>
                    </a:lnTo>
                    <a:lnTo>
                      <a:pt x="3928" y="2862"/>
                    </a:lnTo>
                    <a:lnTo>
                      <a:pt x="3926" y="2860"/>
                    </a:lnTo>
                    <a:lnTo>
                      <a:pt x="3923" y="2860"/>
                    </a:lnTo>
                    <a:lnTo>
                      <a:pt x="3921" y="2858"/>
                    </a:lnTo>
                    <a:lnTo>
                      <a:pt x="3919" y="2858"/>
                    </a:lnTo>
                    <a:lnTo>
                      <a:pt x="3919" y="2858"/>
                    </a:lnTo>
                    <a:lnTo>
                      <a:pt x="3917" y="2858"/>
                    </a:lnTo>
                    <a:lnTo>
                      <a:pt x="3915" y="2858"/>
                    </a:lnTo>
                    <a:lnTo>
                      <a:pt x="3913" y="2858"/>
                    </a:lnTo>
                    <a:lnTo>
                      <a:pt x="3911" y="2858"/>
                    </a:lnTo>
                    <a:lnTo>
                      <a:pt x="3908" y="2858"/>
                    </a:lnTo>
                    <a:lnTo>
                      <a:pt x="3906" y="2858"/>
                    </a:lnTo>
                    <a:lnTo>
                      <a:pt x="3904" y="2858"/>
                    </a:lnTo>
                    <a:lnTo>
                      <a:pt x="3902" y="2858"/>
                    </a:lnTo>
                    <a:lnTo>
                      <a:pt x="3900" y="2858"/>
                    </a:lnTo>
                    <a:lnTo>
                      <a:pt x="3900" y="2858"/>
                    </a:lnTo>
                    <a:lnTo>
                      <a:pt x="3898" y="2858"/>
                    </a:lnTo>
                    <a:lnTo>
                      <a:pt x="3895" y="2858"/>
                    </a:lnTo>
                    <a:lnTo>
                      <a:pt x="3893" y="2856"/>
                    </a:lnTo>
                    <a:lnTo>
                      <a:pt x="3891" y="2856"/>
                    </a:lnTo>
                    <a:lnTo>
                      <a:pt x="3891" y="2854"/>
                    </a:lnTo>
                    <a:lnTo>
                      <a:pt x="3889" y="2854"/>
                    </a:lnTo>
                    <a:lnTo>
                      <a:pt x="3887" y="2854"/>
                    </a:lnTo>
                    <a:lnTo>
                      <a:pt x="3885" y="2854"/>
                    </a:lnTo>
                    <a:lnTo>
                      <a:pt x="3885" y="2852"/>
                    </a:lnTo>
                    <a:lnTo>
                      <a:pt x="3883" y="2852"/>
                    </a:lnTo>
                    <a:lnTo>
                      <a:pt x="3880" y="2852"/>
                    </a:lnTo>
                    <a:lnTo>
                      <a:pt x="3878" y="2852"/>
                    </a:lnTo>
                    <a:lnTo>
                      <a:pt x="3876" y="2850"/>
                    </a:lnTo>
                    <a:lnTo>
                      <a:pt x="3876" y="2850"/>
                    </a:lnTo>
                    <a:lnTo>
                      <a:pt x="3874" y="2848"/>
                    </a:lnTo>
                    <a:lnTo>
                      <a:pt x="3872" y="2846"/>
                    </a:lnTo>
                    <a:lnTo>
                      <a:pt x="3872" y="2846"/>
                    </a:lnTo>
                    <a:lnTo>
                      <a:pt x="3870" y="2844"/>
                    </a:lnTo>
                    <a:lnTo>
                      <a:pt x="3868" y="2844"/>
                    </a:lnTo>
                    <a:lnTo>
                      <a:pt x="3868" y="2842"/>
                    </a:lnTo>
                    <a:lnTo>
                      <a:pt x="3865" y="2842"/>
                    </a:lnTo>
                    <a:lnTo>
                      <a:pt x="3863" y="2842"/>
                    </a:lnTo>
                    <a:lnTo>
                      <a:pt x="3863" y="2840"/>
                    </a:lnTo>
                    <a:lnTo>
                      <a:pt x="3861" y="2840"/>
                    </a:lnTo>
                    <a:lnTo>
                      <a:pt x="3859" y="2838"/>
                    </a:lnTo>
                    <a:lnTo>
                      <a:pt x="3859" y="2838"/>
                    </a:lnTo>
                    <a:lnTo>
                      <a:pt x="3857" y="2838"/>
                    </a:lnTo>
                    <a:lnTo>
                      <a:pt x="3855" y="2838"/>
                    </a:lnTo>
                    <a:lnTo>
                      <a:pt x="3853" y="2836"/>
                    </a:lnTo>
                    <a:lnTo>
                      <a:pt x="3853" y="2834"/>
                    </a:lnTo>
                    <a:lnTo>
                      <a:pt x="3850" y="2834"/>
                    </a:lnTo>
                    <a:lnTo>
                      <a:pt x="3850" y="2832"/>
                    </a:lnTo>
                    <a:lnTo>
                      <a:pt x="3848" y="2832"/>
                    </a:lnTo>
                    <a:lnTo>
                      <a:pt x="3848" y="2830"/>
                    </a:lnTo>
                    <a:lnTo>
                      <a:pt x="3846" y="2828"/>
                    </a:lnTo>
                    <a:lnTo>
                      <a:pt x="3844" y="2828"/>
                    </a:lnTo>
                    <a:lnTo>
                      <a:pt x="3842" y="2828"/>
                    </a:lnTo>
                    <a:lnTo>
                      <a:pt x="3842" y="2826"/>
                    </a:lnTo>
                    <a:lnTo>
                      <a:pt x="3840" y="2826"/>
                    </a:lnTo>
                    <a:lnTo>
                      <a:pt x="3840" y="2824"/>
                    </a:lnTo>
                    <a:lnTo>
                      <a:pt x="3837" y="2824"/>
                    </a:lnTo>
                    <a:lnTo>
                      <a:pt x="3835" y="2822"/>
                    </a:lnTo>
                    <a:lnTo>
                      <a:pt x="3835" y="2820"/>
                    </a:lnTo>
                    <a:lnTo>
                      <a:pt x="3833" y="2818"/>
                    </a:lnTo>
                    <a:lnTo>
                      <a:pt x="3833" y="2818"/>
                    </a:lnTo>
                    <a:lnTo>
                      <a:pt x="3833" y="2816"/>
                    </a:lnTo>
                    <a:lnTo>
                      <a:pt x="3833" y="2816"/>
                    </a:lnTo>
                    <a:lnTo>
                      <a:pt x="3831" y="2814"/>
                    </a:lnTo>
                    <a:lnTo>
                      <a:pt x="3831" y="2812"/>
                    </a:lnTo>
                    <a:lnTo>
                      <a:pt x="3829" y="2812"/>
                    </a:lnTo>
                    <a:lnTo>
                      <a:pt x="3827" y="2810"/>
                    </a:lnTo>
                    <a:lnTo>
                      <a:pt x="3827" y="2810"/>
                    </a:lnTo>
                    <a:lnTo>
                      <a:pt x="3825" y="2808"/>
                    </a:lnTo>
                    <a:lnTo>
                      <a:pt x="3822" y="2806"/>
                    </a:lnTo>
                    <a:lnTo>
                      <a:pt x="3822" y="2806"/>
                    </a:lnTo>
                    <a:lnTo>
                      <a:pt x="3822" y="2804"/>
                    </a:lnTo>
                    <a:lnTo>
                      <a:pt x="3820" y="2802"/>
                    </a:lnTo>
                    <a:lnTo>
                      <a:pt x="3818" y="2802"/>
                    </a:lnTo>
                    <a:lnTo>
                      <a:pt x="3818" y="2800"/>
                    </a:lnTo>
                    <a:lnTo>
                      <a:pt x="3818" y="2798"/>
                    </a:lnTo>
                    <a:lnTo>
                      <a:pt x="3820" y="2800"/>
                    </a:lnTo>
                    <a:lnTo>
                      <a:pt x="3822" y="2800"/>
                    </a:lnTo>
                    <a:lnTo>
                      <a:pt x="3825" y="2798"/>
                    </a:lnTo>
                    <a:lnTo>
                      <a:pt x="3825" y="2798"/>
                    </a:lnTo>
                    <a:lnTo>
                      <a:pt x="3825" y="2796"/>
                    </a:lnTo>
                    <a:lnTo>
                      <a:pt x="3827" y="2794"/>
                    </a:lnTo>
                    <a:lnTo>
                      <a:pt x="3827" y="2792"/>
                    </a:lnTo>
                    <a:lnTo>
                      <a:pt x="3827" y="2790"/>
                    </a:lnTo>
                    <a:lnTo>
                      <a:pt x="3827" y="2788"/>
                    </a:lnTo>
                    <a:lnTo>
                      <a:pt x="3825" y="2788"/>
                    </a:lnTo>
                    <a:lnTo>
                      <a:pt x="3825" y="2786"/>
                    </a:lnTo>
                    <a:lnTo>
                      <a:pt x="3825" y="2784"/>
                    </a:lnTo>
                    <a:lnTo>
                      <a:pt x="3822" y="2782"/>
                    </a:lnTo>
                    <a:lnTo>
                      <a:pt x="3822" y="2780"/>
                    </a:lnTo>
                    <a:lnTo>
                      <a:pt x="3820" y="2780"/>
                    </a:lnTo>
                    <a:lnTo>
                      <a:pt x="3818" y="2778"/>
                    </a:lnTo>
                    <a:lnTo>
                      <a:pt x="3818" y="2778"/>
                    </a:lnTo>
                    <a:lnTo>
                      <a:pt x="3816" y="2776"/>
                    </a:lnTo>
                    <a:lnTo>
                      <a:pt x="3814" y="2776"/>
                    </a:lnTo>
                    <a:lnTo>
                      <a:pt x="3812" y="2776"/>
                    </a:lnTo>
                    <a:lnTo>
                      <a:pt x="3812" y="2776"/>
                    </a:lnTo>
                    <a:lnTo>
                      <a:pt x="3810" y="2776"/>
                    </a:lnTo>
                    <a:lnTo>
                      <a:pt x="3810" y="2778"/>
                    </a:lnTo>
                    <a:lnTo>
                      <a:pt x="3807" y="2776"/>
                    </a:lnTo>
                    <a:lnTo>
                      <a:pt x="3810" y="2774"/>
                    </a:lnTo>
                    <a:lnTo>
                      <a:pt x="3810" y="2774"/>
                    </a:lnTo>
                    <a:lnTo>
                      <a:pt x="3810" y="2774"/>
                    </a:lnTo>
                    <a:lnTo>
                      <a:pt x="3810" y="2776"/>
                    </a:lnTo>
                    <a:lnTo>
                      <a:pt x="3812" y="2776"/>
                    </a:lnTo>
                    <a:lnTo>
                      <a:pt x="3814" y="2774"/>
                    </a:lnTo>
                    <a:lnTo>
                      <a:pt x="3814" y="2774"/>
                    </a:lnTo>
                    <a:lnTo>
                      <a:pt x="3816" y="2772"/>
                    </a:lnTo>
                    <a:lnTo>
                      <a:pt x="3818" y="2770"/>
                    </a:lnTo>
                    <a:lnTo>
                      <a:pt x="3818" y="2770"/>
                    </a:lnTo>
                    <a:lnTo>
                      <a:pt x="3818" y="2768"/>
                    </a:lnTo>
                    <a:lnTo>
                      <a:pt x="3818" y="2766"/>
                    </a:lnTo>
                    <a:lnTo>
                      <a:pt x="3818" y="2764"/>
                    </a:lnTo>
                    <a:lnTo>
                      <a:pt x="3820" y="2762"/>
                    </a:lnTo>
                    <a:lnTo>
                      <a:pt x="3820" y="2762"/>
                    </a:lnTo>
                    <a:lnTo>
                      <a:pt x="3820" y="2760"/>
                    </a:lnTo>
                    <a:lnTo>
                      <a:pt x="3820" y="2758"/>
                    </a:lnTo>
                    <a:lnTo>
                      <a:pt x="3820" y="2756"/>
                    </a:lnTo>
                    <a:lnTo>
                      <a:pt x="3818" y="2754"/>
                    </a:lnTo>
                    <a:lnTo>
                      <a:pt x="3818" y="2752"/>
                    </a:lnTo>
                    <a:lnTo>
                      <a:pt x="3816" y="2752"/>
                    </a:lnTo>
                    <a:lnTo>
                      <a:pt x="3816" y="2750"/>
                    </a:lnTo>
                    <a:lnTo>
                      <a:pt x="3816" y="2750"/>
                    </a:lnTo>
                    <a:lnTo>
                      <a:pt x="3814" y="2748"/>
                    </a:lnTo>
                    <a:lnTo>
                      <a:pt x="3814" y="2746"/>
                    </a:lnTo>
                    <a:lnTo>
                      <a:pt x="3812" y="2746"/>
                    </a:lnTo>
                    <a:lnTo>
                      <a:pt x="3812" y="2744"/>
                    </a:lnTo>
                    <a:lnTo>
                      <a:pt x="3814" y="2744"/>
                    </a:lnTo>
                    <a:lnTo>
                      <a:pt x="3812" y="2742"/>
                    </a:lnTo>
                    <a:lnTo>
                      <a:pt x="3810" y="2744"/>
                    </a:lnTo>
                    <a:lnTo>
                      <a:pt x="3810" y="2742"/>
                    </a:lnTo>
                    <a:lnTo>
                      <a:pt x="3810" y="2740"/>
                    </a:lnTo>
                    <a:lnTo>
                      <a:pt x="3807" y="2740"/>
                    </a:lnTo>
                    <a:lnTo>
                      <a:pt x="3807" y="2742"/>
                    </a:lnTo>
                    <a:lnTo>
                      <a:pt x="3807" y="2740"/>
                    </a:lnTo>
                    <a:lnTo>
                      <a:pt x="3805" y="2740"/>
                    </a:lnTo>
                    <a:lnTo>
                      <a:pt x="3805" y="2738"/>
                    </a:lnTo>
                    <a:lnTo>
                      <a:pt x="3803" y="2738"/>
                    </a:lnTo>
                    <a:lnTo>
                      <a:pt x="3803" y="2738"/>
                    </a:lnTo>
                    <a:lnTo>
                      <a:pt x="3801" y="2738"/>
                    </a:lnTo>
                    <a:lnTo>
                      <a:pt x="3801" y="2736"/>
                    </a:lnTo>
                    <a:lnTo>
                      <a:pt x="3799" y="2734"/>
                    </a:lnTo>
                    <a:lnTo>
                      <a:pt x="3799" y="2734"/>
                    </a:lnTo>
                    <a:lnTo>
                      <a:pt x="3797" y="2734"/>
                    </a:lnTo>
                    <a:lnTo>
                      <a:pt x="3797" y="2732"/>
                    </a:lnTo>
                    <a:lnTo>
                      <a:pt x="3795" y="2732"/>
                    </a:lnTo>
                    <a:lnTo>
                      <a:pt x="3795" y="2730"/>
                    </a:lnTo>
                    <a:lnTo>
                      <a:pt x="3792" y="2730"/>
                    </a:lnTo>
                    <a:lnTo>
                      <a:pt x="3790" y="2730"/>
                    </a:lnTo>
                    <a:lnTo>
                      <a:pt x="3790" y="2728"/>
                    </a:lnTo>
                    <a:lnTo>
                      <a:pt x="3788" y="2726"/>
                    </a:lnTo>
                    <a:lnTo>
                      <a:pt x="3788" y="2726"/>
                    </a:lnTo>
                    <a:lnTo>
                      <a:pt x="3786" y="2724"/>
                    </a:lnTo>
                    <a:lnTo>
                      <a:pt x="3786" y="2722"/>
                    </a:lnTo>
                    <a:lnTo>
                      <a:pt x="3784" y="2722"/>
                    </a:lnTo>
                    <a:lnTo>
                      <a:pt x="3784" y="2720"/>
                    </a:lnTo>
                    <a:lnTo>
                      <a:pt x="3784" y="2718"/>
                    </a:lnTo>
                    <a:lnTo>
                      <a:pt x="3784" y="2716"/>
                    </a:lnTo>
                    <a:lnTo>
                      <a:pt x="3784" y="2716"/>
                    </a:lnTo>
                    <a:lnTo>
                      <a:pt x="3784" y="2714"/>
                    </a:lnTo>
                    <a:lnTo>
                      <a:pt x="3784" y="2712"/>
                    </a:lnTo>
                    <a:lnTo>
                      <a:pt x="3784" y="2712"/>
                    </a:lnTo>
                    <a:lnTo>
                      <a:pt x="3784" y="2712"/>
                    </a:lnTo>
                    <a:lnTo>
                      <a:pt x="3784" y="2710"/>
                    </a:lnTo>
                    <a:lnTo>
                      <a:pt x="3784" y="2710"/>
                    </a:lnTo>
                    <a:lnTo>
                      <a:pt x="3784" y="2708"/>
                    </a:lnTo>
                    <a:lnTo>
                      <a:pt x="3784" y="2708"/>
                    </a:lnTo>
                    <a:lnTo>
                      <a:pt x="3782" y="2706"/>
                    </a:lnTo>
                    <a:lnTo>
                      <a:pt x="3780" y="2706"/>
                    </a:lnTo>
                    <a:lnTo>
                      <a:pt x="3780" y="2704"/>
                    </a:lnTo>
                    <a:lnTo>
                      <a:pt x="3780" y="2704"/>
                    </a:lnTo>
                    <a:lnTo>
                      <a:pt x="3780" y="2702"/>
                    </a:lnTo>
                    <a:lnTo>
                      <a:pt x="3777" y="2702"/>
                    </a:lnTo>
                    <a:lnTo>
                      <a:pt x="3777" y="2702"/>
                    </a:lnTo>
                    <a:lnTo>
                      <a:pt x="3775" y="2700"/>
                    </a:lnTo>
                    <a:lnTo>
                      <a:pt x="3773" y="2700"/>
                    </a:lnTo>
                    <a:lnTo>
                      <a:pt x="3773" y="2698"/>
                    </a:lnTo>
                    <a:lnTo>
                      <a:pt x="3775" y="2698"/>
                    </a:lnTo>
                    <a:lnTo>
                      <a:pt x="3775" y="2700"/>
                    </a:lnTo>
                    <a:lnTo>
                      <a:pt x="3777" y="2700"/>
                    </a:lnTo>
                    <a:lnTo>
                      <a:pt x="3780" y="2702"/>
                    </a:lnTo>
                    <a:lnTo>
                      <a:pt x="3780" y="2700"/>
                    </a:lnTo>
                    <a:lnTo>
                      <a:pt x="3777" y="2698"/>
                    </a:lnTo>
                    <a:lnTo>
                      <a:pt x="3777" y="2696"/>
                    </a:lnTo>
                    <a:lnTo>
                      <a:pt x="3775" y="2694"/>
                    </a:lnTo>
                    <a:lnTo>
                      <a:pt x="3773" y="2694"/>
                    </a:lnTo>
                    <a:lnTo>
                      <a:pt x="3773" y="2694"/>
                    </a:lnTo>
                    <a:lnTo>
                      <a:pt x="3771" y="2694"/>
                    </a:lnTo>
                    <a:lnTo>
                      <a:pt x="3771" y="2694"/>
                    </a:lnTo>
                    <a:lnTo>
                      <a:pt x="3769" y="2692"/>
                    </a:lnTo>
                    <a:lnTo>
                      <a:pt x="3769" y="2690"/>
                    </a:lnTo>
                    <a:lnTo>
                      <a:pt x="3767" y="2690"/>
                    </a:lnTo>
                    <a:lnTo>
                      <a:pt x="3767" y="2690"/>
                    </a:lnTo>
                    <a:lnTo>
                      <a:pt x="3764" y="2690"/>
                    </a:lnTo>
                    <a:lnTo>
                      <a:pt x="3764" y="2690"/>
                    </a:lnTo>
                    <a:lnTo>
                      <a:pt x="3762" y="2690"/>
                    </a:lnTo>
                    <a:lnTo>
                      <a:pt x="3762" y="2688"/>
                    </a:lnTo>
                    <a:lnTo>
                      <a:pt x="3762" y="2686"/>
                    </a:lnTo>
                    <a:lnTo>
                      <a:pt x="3760" y="2686"/>
                    </a:lnTo>
                    <a:lnTo>
                      <a:pt x="3758" y="2684"/>
                    </a:lnTo>
                    <a:lnTo>
                      <a:pt x="3756" y="2684"/>
                    </a:lnTo>
                    <a:lnTo>
                      <a:pt x="3754" y="2684"/>
                    </a:lnTo>
                    <a:lnTo>
                      <a:pt x="3754" y="2686"/>
                    </a:lnTo>
                    <a:lnTo>
                      <a:pt x="3754" y="2686"/>
                    </a:lnTo>
                    <a:lnTo>
                      <a:pt x="3752" y="2686"/>
                    </a:lnTo>
                    <a:lnTo>
                      <a:pt x="3752" y="2686"/>
                    </a:lnTo>
                    <a:lnTo>
                      <a:pt x="3749" y="2686"/>
                    </a:lnTo>
                    <a:lnTo>
                      <a:pt x="3749" y="2686"/>
                    </a:lnTo>
                    <a:lnTo>
                      <a:pt x="3747" y="2686"/>
                    </a:lnTo>
                    <a:lnTo>
                      <a:pt x="3745" y="2684"/>
                    </a:lnTo>
                    <a:lnTo>
                      <a:pt x="3745" y="2684"/>
                    </a:lnTo>
                    <a:lnTo>
                      <a:pt x="3743" y="2684"/>
                    </a:lnTo>
                    <a:lnTo>
                      <a:pt x="3741" y="2684"/>
                    </a:lnTo>
                    <a:lnTo>
                      <a:pt x="3739" y="2684"/>
                    </a:lnTo>
                    <a:lnTo>
                      <a:pt x="3739" y="2684"/>
                    </a:lnTo>
                    <a:lnTo>
                      <a:pt x="3737" y="2684"/>
                    </a:lnTo>
                    <a:lnTo>
                      <a:pt x="3734" y="2684"/>
                    </a:lnTo>
                    <a:lnTo>
                      <a:pt x="3732" y="2684"/>
                    </a:lnTo>
                    <a:lnTo>
                      <a:pt x="3730" y="2684"/>
                    </a:lnTo>
                    <a:lnTo>
                      <a:pt x="3730" y="2684"/>
                    </a:lnTo>
                    <a:lnTo>
                      <a:pt x="3728" y="2684"/>
                    </a:lnTo>
                    <a:lnTo>
                      <a:pt x="3726" y="2686"/>
                    </a:lnTo>
                    <a:lnTo>
                      <a:pt x="3726" y="2684"/>
                    </a:lnTo>
                    <a:lnTo>
                      <a:pt x="3726" y="2682"/>
                    </a:lnTo>
                    <a:lnTo>
                      <a:pt x="3724" y="2682"/>
                    </a:lnTo>
                    <a:lnTo>
                      <a:pt x="3724" y="2684"/>
                    </a:lnTo>
                    <a:lnTo>
                      <a:pt x="3722" y="2684"/>
                    </a:lnTo>
                    <a:lnTo>
                      <a:pt x="3719" y="2684"/>
                    </a:lnTo>
                    <a:lnTo>
                      <a:pt x="3719" y="2684"/>
                    </a:lnTo>
                    <a:lnTo>
                      <a:pt x="3717" y="2684"/>
                    </a:lnTo>
                    <a:lnTo>
                      <a:pt x="3715" y="2682"/>
                    </a:lnTo>
                    <a:lnTo>
                      <a:pt x="3713" y="2682"/>
                    </a:lnTo>
                    <a:lnTo>
                      <a:pt x="3711" y="2682"/>
                    </a:lnTo>
                    <a:lnTo>
                      <a:pt x="3711" y="2682"/>
                    </a:lnTo>
                    <a:lnTo>
                      <a:pt x="3709" y="2682"/>
                    </a:lnTo>
                    <a:lnTo>
                      <a:pt x="3706" y="2682"/>
                    </a:lnTo>
                    <a:lnTo>
                      <a:pt x="3704" y="2682"/>
                    </a:lnTo>
                    <a:lnTo>
                      <a:pt x="3702" y="2682"/>
                    </a:lnTo>
                    <a:lnTo>
                      <a:pt x="3700" y="2682"/>
                    </a:lnTo>
                    <a:lnTo>
                      <a:pt x="3698" y="2682"/>
                    </a:lnTo>
                    <a:lnTo>
                      <a:pt x="3696" y="2682"/>
                    </a:lnTo>
                    <a:lnTo>
                      <a:pt x="3694" y="2682"/>
                    </a:lnTo>
                    <a:lnTo>
                      <a:pt x="3691" y="2682"/>
                    </a:lnTo>
                    <a:lnTo>
                      <a:pt x="3689" y="2682"/>
                    </a:lnTo>
                    <a:lnTo>
                      <a:pt x="3687" y="2684"/>
                    </a:lnTo>
                    <a:lnTo>
                      <a:pt x="3687" y="2684"/>
                    </a:lnTo>
                    <a:lnTo>
                      <a:pt x="3685" y="2684"/>
                    </a:lnTo>
                    <a:lnTo>
                      <a:pt x="3683" y="2684"/>
                    </a:lnTo>
                    <a:lnTo>
                      <a:pt x="3681" y="2684"/>
                    </a:lnTo>
                    <a:lnTo>
                      <a:pt x="3679" y="2684"/>
                    </a:lnTo>
                    <a:lnTo>
                      <a:pt x="3676" y="2686"/>
                    </a:lnTo>
                    <a:lnTo>
                      <a:pt x="3674" y="2686"/>
                    </a:lnTo>
                    <a:lnTo>
                      <a:pt x="3672" y="2686"/>
                    </a:lnTo>
                    <a:lnTo>
                      <a:pt x="3672" y="2686"/>
                    </a:lnTo>
                    <a:lnTo>
                      <a:pt x="3670" y="2686"/>
                    </a:lnTo>
                    <a:lnTo>
                      <a:pt x="3668" y="2688"/>
                    </a:lnTo>
                    <a:lnTo>
                      <a:pt x="3666" y="2688"/>
                    </a:lnTo>
                    <a:lnTo>
                      <a:pt x="3664" y="2688"/>
                    </a:lnTo>
                    <a:lnTo>
                      <a:pt x="3661" y="2688"/>
                    </a:lnTo>
                    <a:lnTo>
                      <a:pt x="3659" y="2688"/>
                    </a:lnTo>
                    <a:lnTo>
                      <a:pt x="3657" y="2688"/>
                    </a:lnTo>
                    <a:lnTo>
                      <a:pt x="3657" y="2688"/>
                    </a:lnTo>
                    <a:lnTo>
                      <a:pt x="3655" y="2690"/>
                    </a:lnTo>
                    <a:lnTo>
                      <a:pt x="3653" y="2690"/>
                    </a:lnTo>
                    <a:lnTo>
                      <a:pt x="3651" y="2690"/>
                    </a:lnTo>
                    <a:lnTo>
                      <a:pt x="3649" y="2690"/>
                    </a:lnTo>
                    <a:lnTo>
                      <a:pt x="3646" y="2690"/>
                    </a:lnTo>
                    <a:lnTo>
                      <a:pt x="3644" y="2692"/>
                    </a:lnTo>
                    <a:lnTo>
                      <a:pt x="3642" y="2692"/>
                    </a:lnTo>
                    <a:lnTo>
                      <a:pt x="3640" y="2692"/>
                    </a:lnTo>
                    <a:lnTo>
                      <a:pt x="3640" y="2692"/>
                    </a:lnTo>
                    <a:lnTo>
                      <a:pt x="3638" y="2690"/>
                    </a:lnTo>
                    <a:lnTo>
                      <a:pt x="3638" y="2688"/>
                    </a:lnTo>
                    <a:lnTo>
                      <a:pt x="3636" y="2688"/>
                    </a:lnTo>
                    <a:lnTo>
                      <a:pt x="3636" y="2686"/>
                    </a:lnTo>
                    <a:lnTo>
                      <a:pt x="3633" y="2686"/>
                    </a:lnTo>
                    <a:lnTo>
                      <a:pt x="3631" y="2686"/>
                    </a:lnTo>
                    <a:lnTo>
                      <a:pt x="3629" y="2686"/>
                    </a:lnTo>
                    <a:lnTo>
                      <a:pt x="3627" y="2684"/>
                    </a:lnTo>
                    <a:lnTo>
                      <a:pt x="3625" y="2684"/>
                    </a:lnTo>
                    <a:close/>
                  </a:path>
                </a:pathLst>
              </a:custGeom>
              <a:solidFill>
                <a:schemeClr val="bg1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" name="Freeform 4">
                <a:extLst/>
              </p:cNvPr>
              <p:cNvSpPr>
                <a:spLocks/>
              </p:cNvSpPr>
              <p:nvPr/>
            </p:nvSpPr>
            <p:spPr bwMode="auto">
              <a:xfrm>
                <a:off x="6916365" y="4324766"/>
                <a:ext cx="1179398" cy="763093"/>
              </a:xfrm>
              <a:custGeom>
                <a:avLst/>
                <a:gdLst/>
                <a:ahLst/>
                <a:cxnLst>
                  <a:cxn ang="0">
                    <a:pos x="1022" y="552"/>
                  </a:cxn>
                  <a:cxn ang="0">
                    <a:pos x="986" y="582"/>
                  </a:cxn>
                  <a:cxn ang="0">
                    <a:pos x="971" y="634"/>
                  </a:cxn>
                  <a:cxn ang="0">
                    <a:pos x="988" y="680"/>
                  </a:cxn>
                  <a:cxn ang="0">
                    <a:pos x="949" y="674"/>
                  </a:cxn>
                  <a:cxn ang="0">
                    <a:pos x="887" y="664"/>
                  </a:cxn>
                  <a:cxn ang="0">
                    <a:pos x="829" y="672"/>
                  </a:cxn>
                  <a:cxn ang="0">
                    <a:pos x="769" y="648"/>
                  </a:cxn>
                  <a:cxn ang="0">
                    <a:pos x="732" y="610"/>
                  </a:cxn>
                  <a:cxn ang="0">
                    <a:pos x="689" y="558"/>
                  </a:cxn>
                  <a:cxn ang="0">
                    <a:pos x="653" y="538"/>
                  </a:cxn>
                  <a:cxn ang="0">
                    <a:pos x="593" y="523"/>
                  </a:cxn>
                  <a:cxn ang="0">
                    <a:pos x="533" y="530"/>
                  </a:cxn>
                  <a:cxn ang="0">
                    <a:pos x="475" y="507"/>
                  </a:cxn>
                  <a:cxn ang="0">
                    <a:pos x="425" y="471"/>
                  </a:cxn>
                  <a:cxn ang="0">
                    <a:pos x="374" y="457"/>
                  </a:cxn>
                  <a:cxn ang="0">
                    <a:pos x="322" y="427"/>
                  </a:cxn>
                  <a:cxn ang="0">
                    <a:pos x="275" y="385"/>
                  </a:cxn>
                  <a:cxn ang="0">
                    <a:pos x="221" y="379"/>
                  </a:cxn>
                  <a:cxn ang="0">
                    <a:pos x="170" y="347"/>
                  </a:cxn>
                  <a:cxn ang="0">
                    <a:pos x="99" y="357"/>
                  </a:cxn>
                  <a:cxn ang="0">
                    <a:pos x="54" y="319"/>
                  </a:cxn>
                  <a:cxn ang="0">
                    <a:pos x="17" y="285"/>
                  </a:cxn>
                  <a:cxn ang="0">
                    <a:pos x="9" y="255"/>
                  </a:cxn>
                  <a:cxn ang="0">
                    <a:pos x="15" y="207"/>
                  </a:cxn>
                  <a:cxn ang="0">
                    <a:pos x="19" y="171"/>
                  </a:cxn>
                  <a:cxn ang="0">
                    <a:pos x="67" y="148"/>
                  </a:cxn>
                  <a:cxn ang="0">
                    <a:pos x="103" y="118"/>
                  </a:cxn>
                  <a:cxn ang="0">
                    <a:pos x="120" y="116"/>
                  </a:cxn>
                  <a:cxn ang="0">
                    <a:pos x="150" y="154"/>
                  </a:cxn>
                  <a:cxn ang="0">
                    <a:pos x="206" y="146"/>
                  </a:cxn>
                  <a:cxn ang="0">
                    <a:pos x="226" y="106"/>
                  </a:cxn>
                  <a:cxn ang="0">
                    <a:pos x="269" y="98"/>
                  </a:cxn>
                  <a:cxn ang="0">
                    <a:pos x="309" y="82"/>
                  </a:cxn>
                  <a:cxn ang="0">
                    <a:pos x="324" y="114"/>
                  </a:cxn>
                  <a:cxn ang="0">
                    <a:pos x="374" y="118"/>
                  </a:cxn>
                  <a:cxn ang="0">
                    <a:pos x="406" y="152"/>
                  </a:cxn>
                  <a:cxn ang="0">
                    <a:pos x="453" y="171"/>
                  </a:cxn>
                  <a:cxn ang="0">
                    <a:pos x="520" y="152"/>
                  </a:cxn>
                  <a:cxn ang="0">
                    <a:pos x="569" y="146"/>
                  </a:cxn>
                  <a:cxn ang="0">
                    <a:pos x="634" y="148"/>
                  </a:cxn>
                  <a:cxn ang="0">
                    <a:pos x="698" y="132"/>
                  </a:cxn>
                  <a:cxn ang="0">
                    <a:pos x="762" y="116"/>
                  </a:cxn>
                  <a:cxn ang="0">
                    <a:pos x="812" y="76"/>
                  </a:cxn>
                  <a:cxn ang="0">
                    <a:pos x="872" y="64"/>
                  </a:cxn>
                  <a:cxn ang="0">
                    <a:pos x="913" y="76"/>
                  </a:cxn>
                  <a:cxn ang="0">
                    <a:pos x="969" y="58"/>
                  </a:cxn>
                  <a:cxn ang="0">
                    <a:pos x="982" y="32"/>
                  </a:cxn>
                  <a:cxn ang="0">
                    <a:pos x="1033" y="34"/>
                  </a:cxn>
                  <a:cxn ang="0">
                    <a:pos x="1091" y="4"/>
                  </a:cxn>
                  <a:cxn ang="0">
                    <a:pos x="1093" y="30"/>
                  </a:cxn>
                  <a:cxn ang="0">
                    <a:pos x="1080" y="74"/>
                  </a:cxn>
                  <a:cxn ang="0">
                    <a:pos x="1048" y="132"/>
                  </a:cxn>
                  <a:cxn ang="0">
                    <a:pos x="1009" y="185"/>
                  </a:cxn>
                  <a:cxn ang="0">
                    <a:pos x="986" y="229"/>
                  </a:cxn>
                  <a:cxn ang="0">
                    <a:pos x="973" y="285"/>
                  </a:cxn>
                  <a:cxn ang="0">
                    <a:pos x="954" y="333"/>
                  </a:cxn>
                  <a:cxn ang="0">
                    <a:pos x="951" y="385"/>
                  </a:cxn>
                  <a:cxn ang="0">
                    <a:pos x="984" y="425"/>
                  </a:cxn>
                  <a:cxn ang="0">
                    <a:pos x="1014" y="447"/>
                  </a:cxn>
                  <a:cxn ang="0">
                    <a:pos x="988" y="459"/>
                  </a:cxn>
                  <a:cxn ang="0">
                    <a:pos x="1009" y="483"/>
                  </a:cxn>
                  <a:cxn ang="0">
                    <a:pos x="1033" y="513"/>
                  </a:cxn>
                </a:cxnLst>
                <a:rect l="0" t="0" r="r" b="b"/>
                <a:pathLst>
                  <a:path w="1121" h="694">
                    <a:moveTo>
                      <a:pt x="1042" y="528"/>
                    </a:moveTo>
                    <a:lnTo>
                      <a:pt x="1042" y="530"/>
                    </a:lnTo>
                    <a:lnTo>
                      <a:pt x="1044" y="532"/>
                    </a:lnTo>
                    <a:lnTo>
                      <a:pt x="1044" y="532"/>
                    </a:lnTo>
                    <a:lnTo>
                      <a:pt x="1044" y="534"/>
                    </a:lnTo>
                    <a:lnTo>
                      <a:pt x="1046" y="534"/>
                    </a:lnTo>
                    <a:lnTo>
                      <a:pt x="1046" y="534"/>
                    </a:lnTo>
                    <a:lnTo>
                      <a:pt x="1048" y="536"/>
                    </a:lnTo>
                    <a:lnTo>
                      <a:pt x="1048" y="538"/>
                    </a:lnTo>
                    <a:lnTo>
                      <a:pt x="1048" y="540"/>
                    </a:lnTo>
                    <a:lnTo>
                      <a:pt x="1050" y="540"/>
                    </a:lnTo>
                    <a:lnTo>
                      <a:pt x="1048" y="540"/>
                    </a:lnTo>
                    <a:lnTo>
                      <a:pt x="1046" y="540"/>
                    </a:lnTo>
                    <a:lnTo>
                      <a:pt x="1044" y="540"/>
                    </a:lnTo>
                    <a:lnTo>
                      <a:pt x="1042" y="540"/>
                    </a:lnTo>
                    <a:lnTo>
                      <a:pt x="1040" y="540"/>
                    </a:lnTo>
                    <a:lnTo>
                      <a:pt x="1040" y="538"/>
                    </a:lnTo>
                    <a:lnTo>
                      <a:pt x="1037" y="536"/>
                    </a:lnTo>
                    <a:lnTo>
                      <a:pt x="1035" y="536"/>
                    </a:lnTo>
                    <a:lnTo>
                      <a:pt x="1035" y="538"/>
                    </a:lnTo>
                    <a:lnTo>
                      <a:pt x="1033" y="538"/>
                    </a:lnTo>
                    <a:lnTo>
                      <a:pt x="1031" y="540"/>
                    </a:lnTo>
                    <a:lnTo>
                      <a:pt x="1031" y="540"/>
                    </a:lnTo>
                    <a:lnTo>
                      <a:pt x="1029" y="540"/>
                    </a:lnTo>
                    <a:lnTo>
                      <a:pt x="1027" y="540"/>
                    </a:lnTo>
                    <a:lnTo>
                      <a:pt x="1027" y="542"/>
                    </a:lnTo>
                    <a:lnTo>
                      <a:pt x="1024" y="542"/>
                    </a:lnTo>
                    <a:lnTo>
                      <a:pt x="1024" y="544"/>
                    </a:lnTo>
                    <a:lnTo>
                      <a:pt x="1024" y="546"/>
                    </a:lnTo>
                    <a:lnTo>
                      <a:pt x="1024" y="546"/>
                    </a:lnTo>
                    <a:lnTo>
                      <a:pt x="1024" y="548"/>
                    </a:lnTo>
                    <a:lnTo>
                      <a:pt x="1024" y="548"/>
                    </a:lnTo>
                    <a:lnTo>
                      <a:pt x="1024" y="550"/>
                    </a:lnTo>
                    <a:lnTo>
                      <a:pt x="1024" y="550"/>
                    </a:lnTo>
                    <a:lnTo>
                      <a:pt x="1022" y="552"/>
                    </a:lnTo>
                    <a:lnTo>
                      <a:pt x="1022" y="552"/>
                    </a:lnTo>
                    <a:lnTo>
                      <a:pt x="1022" y="552"/>
                    </a:lnTo>
                    <a:lnTo>
                      <a:pt x="1022" y="552"/>
                    </a:lnTo>
                    <a:lnTo>
                      <a:pt x="1024" y="554"/>
                    </a:lnTo>
                    <a:lnTo>
                      <a:pt x="1022" y="554"/>
                    </a:lnTo>
                    <a:lnTo>
                      <a:pt x="1020" y="554"/>
                    </a:lnTo>
                    <a:lnTo>
                      <a:pt x="1018" y="554"/>
                    </a:lnTo>
                    <a:lnTo>
                      <a:pt x="1018" y="556"/>
                    </a:lnTo>
                    <a:lnTo>
                      <a:pt x="1016" y="556"/>
                    </a:lnTo>
                    <a:lnTo>
                      <a:pt x="1014" y="556"/>
                    </a:lnTo>
                    <a:lnTo>
                      <a:pt x="1012" y="556"/>
                    </a:lnTo>
                    <a:lnTo>
                      <a:pt x="1012" y="558"/>
                    </a:lnTo>
                    <a:lnTo>
                      <a:pt x="1009" y="560"/>
                    </a:lnTo>
                    <a:lnTo>
                      <a:pt x="1007" y="560"/>
                    </a:lnTo>
                    <a:lnTo>
                      <a:pt x="1007" y="560"/>
                    </a:lnTo>
                    <a:lnTo>
                      <a:pt x="1005" y="560"/>
                    </a:lnTo>
                    <a:lnTo>
                      <a:pt x="1003" y="562"/>
                    </a:lnTo>
                    <a:lnTo>
                      <a:pt x="1005" y="562"/>
                    </a:lnTo>
                    <a:lnTo>
                      <a:pt x="1005" y="564"/>
                    </a:lnTo>
                    <a:lnTo>
                      <a:pt x="1003" y="564"/>
                    </a:lnTo>
                    <a:lnTo>
                      <a:pt x="1003" y="564"/>
                    </a:lnTo>
                    <a:lnTo>
                      <a:pt x="1001" y="564"/>
                    </a:lnTo>
                    <a:lnTo>
                      <a:pt x="1001" y="566"/>
                    </a:lnTo>
                    <a:lnTo>
                      <a:pt x="999" y="566"/>
                    </a:lnTo>
                    <a:lnTo>
                      <a:pt x="999" y="568"/>
                    </a:lnTo>
                    <a:lnTo>
                      <a:pt x="997" y="568"/>
                    </a:lnTo>
                    <a:lnTo>
                      <a:pt x="997" y="570"/>
                    </a:lnTo>
                    <a:lnTo>
                      <a:pt x="994" y="570"/>
                    </a:lnTo>
                    <a:lnTo>
                      <a:pt x="994" y="572"/>
                    </a:lnTo>
                    <a:lnTo>
                      <a:pt x="994" y="574"/>
                    </a:lnTo>
                    <a:lnTo>
                      <a:pt x="992" y="576"/>
                    </a:lnTo>
                    <a:lnTo>
                      <a:pt x="992" y="576"/>
                    </a:lnTo>
                    <a:lnTo>
                      <a:pt x="992" y="578"/>
                    </a:lnTo>
                    <a:lnTo>
                      <a:pt x="990" y="578"/>
                    </a:lnTo>
                    <a:lnTo>
                      <a:pt x="988" y="580"/>
                    </a:lnTo>
                    <a:lnTo>
                      <a:pt x="988" y="580"/>
                    </a:lnTo>
                    <a:lnTo>
                      <a:pt x="986" y="582"/>
                    </a:lnTo>
                    <a:lnTo>
                      <a:pt x="986" y="584"/>
                    </a:lnTo>
                    <a:lnTo>
                      <a:pt x="986" y="586"/>
                    </a:lnTo>
                    <a:lnTo>
                      <a:pt x="984" y="588"/>
                    </a:lnTo>
                    <a:lnTo>
                      <a:pt x="984" y="588"/>
                    </a:lnTo>
                    <a:lnTo>
                      <a:pt x="984" y="590"/>
                    </a:lnTo>
                    <a:lnTo>
                      <a:pt x="984" y="592"/>
                    </a:lnTo>
                    <a:lnTo>
                      <a:pt x="984" y="594"/>
                    </a:lnTo>
                    <a:lnTo>
                      <a:pt x="982" y="596"/>
                    </a:lnTo>
                    <a:lnTo>
                      <a:pt x="982" y="598"/>
                    </a:lnTo>
                    <a:lnTo>
                      <a:pt x="982" y="598"/>
                    </a:lnTo>
                    <a:lnTo>
                      <a:pt x="984" y="600"/>
                    </a:lnTo>
                    <a:lnTo>
                      <a:pt x="982" y="602"/>
                    </a:lnTo>
                    <a:lnTo>
                      <a:pt x="979" y="602"/>
                    </a:lnTo>
                    <a:lnTo>
                      <a:pt x="979" y="602"/>
                    </a:lnTo>
                    <a:lnTo>
                      <a:pt x="977" y="604"/>
                    </a:lnTo>
                    <a:lnTo>
                      <a:pt x="975" y="604"/>
                    </a:lnTo>
                    <a:lnTo>
                      <a:pt x="975" y="606"/>
                    </a:lnTo>
                    <a:lnTo>
                      <a:pt x="973" y="608"/>
                    </a:lnTo>
                    <a:lnTo>
                      <a:pt x="973" y="610"/>
                    </a:lnTo>
                    <a:lnTo>
                      <a:pt x="973" y="612"/>
                    </a:lnTo>
                    <a:lnTo>
                      <a:pt x="973" y="612"/>
                    </a:lnTo>
                    <a:lnTo>
                      <a:pt x="973" y="614"/>
                    </a:lnTo>
                    <a:lnTo>
                      <a:pt x="973" y="616"/>
                    </a:lnTo>
                    <a:lnTo>
                      <a:pt x="973" y="618"/>
                    </a:lnTo>
                    <a:lnTo>
                      <a:pt x="973" y="618"/>
                    </a:lnTo>
                    <a:lnTo>
                      <a:pt x="973" y="620"/>
                    </a:lnTo>
                    <a:lnTo>
                      <a:pt x="973" y="622"/>
                    </a:lnTo>
                    <a:lnTo>
                      <a:pt x="975" y="622"/>
                    </a:lnTo>
                    <a:lnTo>
                      <a:pt x="973" y="624"/>
                    </a:lnTo>
                    <a:lnTo>
                      <a:pt x="973" y="626"/>
                    </a:lnTo>
                    <a:lnTo>
                      <a:pt x="973" y="628"/>
                    </a:lnTo>
                    <a:lnTo>
                      <a:pt x="971" y="628"/>
                    </a:lnTo>
                    <a:lnTo>
                      <a:pt x="971" y="628"/>
                    </a:lnTo>
                    <a:lnTo>
                      <a:pt x="969" y="630"/>
                    </a:lnTo>
                    <a:lnTo>
                      <a:pt x="971" y="632"/>
                    </a:lnTo>
                    <a:lnTo>
                      <a:pt x="971" y="634"/>
                    </a:lnTo>
                    <a:lnTo>
                      <a:pt x="971" y="634"/>
                    </a:lnTo>
                    <a:lnTo>
                      <a:pt x="969" y="636"/>
                    </a:lnTo>
                    <a:lnTo>
                      <a:pt x="969" y="638"/>
                    </a:lnTo>
                    <a:lnTo>
                      <a:pt x="971" y="640"/>
                    </a:lnTo>
                    <a:lnTo>
                      <a:pt x="971" y="640"/>
                    </a:lnTo>
                    <a:lnTo>
                      <a:pt x="973" y="642"/>
                    </a:lnTo>
                    <a:lnTo>
                      <a:pt x="973" y="644"/>
                    </a:lnTo>
                    <a:lnTo>
                      <a:pt x="973" y="646"/>
                    </a:lnTo>
                    <a:lnTo>
                      <a:pt x="973" y="646"/>
                    </a:lnTo>
                    <a:lnTo>
                      <a:pt x="975" y="648"/>
                    </a:lnTo>
                    <a:lnTo>
                      <a:pt x="975" y="650"/>
                    </a:lnTo>
                    <a:lnTo>
                      <a:pt x="977" y="652"/>
                    </a:lnTo>
                    <a:lnTo>
                      <a:pt x="977" y="652"/>
                    </a:lnTo>
                    <a:lnTo>
                      <a:pt x="979" y="652"/>
                    </a:lnTo>
                    <a:lnTo>
                      <a:pt x="979" y="654"/>
                    </a:lnTo>
                    <a:lnTo>
                      <a:pt x="979" y="654"/>
                    </a:lnTo>
                    <a:lnTo>
                      <a:pt x="979" y="656"/>
                    </a:lnTo>
                    <a:lnTo>
                      <a:pt x="979" y="656"/>
                    </a:lnTo>
                    <a:lnTo>
                      <a:pt x="979" y="658"/>
                    </a:lnTo>
                    <a:lnTo>
                      <a:pt x="979" y="658"/>
                    </a:lnTo>
                    <a:lnTo>
                      <a:pt x="982" y="660"/>
                    </a:lnTo>
                    <a:lnTo>
                      <a:pt x="982" y="660"/>
                    </a:lnTo>
                    <a:lnTo>
                      <a:pt x="979" y="662"/>
                    </a:lnTo>
                    <a:lnTo>
                      <a:pt x="982" y="664"/>
                    </a:lnTo>
                    <a:lnTo>
                      <a:pt x="982" y="666"/>
                    </a:lnTo>
                    <a:lnTo>
                      <a:pt x="982" y="666"/>
                    </a:lnTo>
                    <a:lnTo>
                      <a:pt x="982" y="668"/>
                    </a:lnTo>
                    <a:lnTo>
                      <a:pt x="982" y="670"/>
                    </a:lnTo>
                    <a:lnTo>
                      <a:pt x="984" y="672"/>
                    </a:lnTo>
                    <a:lnTo>
                      <a:pt x="984" y="672"/>
                    </a:lnTo>
                    <a:lnTo>
                      <a:pt x="986" y="674"/>
                    </a:lnTo>
                    <a:lnTo>
                      <a:pt x="986" y="674"/>
                    </a:lnTo>
                    <a:lnTo>
                      <a:pt x="988" y="676"/>
                    </a:lnTo>
                    <a:lnTo>
                      <a:pt x="988" y="678"/>
                    </a:lnTo>
                    <a:lnTo>
                      <a:pt x="988" y="678"/>
                    </a:lnTo>
                    <a:lnTo>
                      <a:pt x="988" y="680"/>
                    </a:lnTo>
                    <a:lnTo>
                      <a:pt x="986" y="682"/>
                    </a:lnTo>
                    <a:lnTo>
                      <a:pt x="986" y="684"/>
                    </a:lnTo>
                    <a:lnTo>
                      <a:pt x="984" y="684"/>
                    </a:lnTo>
                    <a:lnTo>
                      <a:pt x="984" y="682"/>
                    </a:lnTo>
                    <a:lnTo>
                      <a:pt x="984" y="680"/>
                    </a:lnTo>
                    <a:lnTo>
                      <a:pt x="982" y="680"/>
                    </a:lnTo>
                    <a:lnTo>
                      <a:pt x="979" y="682"/>
                    </a:lnTo>
                    <a:lnTo>
                      <a:pt x="977" y="684"/>
                    </a:lnTo>
                    <a:lnTo>
                      <a:pt x="977" y="684"/>
                    </a:lnTo>
                    <a:lnTo>
                      <a:pt x="977" y="686"/>
                    </a:lnTo>
                    <a:lnTo>
                      <a:pt x="975" y="686"/>
                    </a:lnTo>
                    <a:lnTo>
                      <a:pt x="975" y="688"/>
                    </a:lnTo>
                    <a:lnTo>
                      <a:pt x="973" y="688"/>
                    </a:lnTo>
                    <a:lnTo>
                      <a:pt x="973" y="690"/>
                    </a:lnTo>
                    <a:lnTo>
                      <a:pt x="971" y="690"/>
                    </a:lnTo>
                    <a:lnTo>
                      <a:pt x="969" y="692"/>
                    </a:lnTo>
                    <a:lnTo>
                      <a:pt x="969" y="694"/>
                    </a:lnTo>
                    <a:lnTo>
                      <a:pt x="967" y="694"/>
                    </a:lnTo>
                    <a:lnTo>
                      <a:pt x="969" y="692"/>
                    </a:lnTo>
                    <a:lnTo>
                      <a:pt x="967" y="692"/>
                    </a:lnTo>
                    <a:lnTo>
                      <a:pt x="967" y="690"/>
                    </a:lnTo>
                    <a:lnTo>
                      <a:pt x="964" y="688"/>
                    </a:lnTo>
                    <a:lnTo>
                      <a:pt x="962" y="688"/>
                    </a:lnTo>
                    <a:lnTo>
                      <a:pt x="960" y="688"/>
                    </a:lnTo>
                    <a:lnTo>
                      <a:pt x="960" y="688"/>
                    </a:lnTo>
                    <a:lnTo>
                      <a:pt x="960" y="688"/>
                    </a:lnTo>
                    <a:lnTo>
                      <a:pt x="958" y="686"/>
                    </a:lnTo>
                    <a:lnTo>
                      <a:pt x="958" y="684"/>
                    </a:lnTo>
                    <a:lnTo>
                      <a:pt x="958" y="682"/>
                    </a:lnTo>
                    <a:lnTo>
                      <a:pt x="958" y="680"/>
                    </a:lnTo>
                    <a:lnTo>
                      <a:pt x="956" y="680"/>
                    </a:lnTo>
                    <a:lnTo>
                      <a:pt x="954" y="678"/>
                    </a:lnTo>
                    <a:lnTo>
                      <a:pt x="954" y="676"/>
                    </a:lnTo>
                    <a:lnTo>
                      <a:pt x="951" y="676"/>
                    </a:lnTo>
                    <a:lnTo>
                      <a:pt x="951" y="676"/>
                    </a:lnTo>
                    <a:lnTo>
                      <a:pt x="949" y="674"/>
                    </a:lnTo>
                    <a:lnTo>
                      <a:pt x="947" y="674"/>
                    </a:lnTo>
                    <a:lnTo>
                      <a:pt x="945" y="672"/>
                    </a:lnTo>
                    <a:lnTo>
                      <a:pt x="943" y="672"/>
                    </a:lnTo>
                    <a:lnTo>
                      <a:pt x="941" y="672"/>
                    </a:lnTo>
                    <a:lnTo>
                      <a:pt x="939" y="672"/>
                    </a:lnTo>
                    <a:lnTo>
                      <a:pt x="939" y="672"/>
                    </a:lnTo>
                    <a:lnTo>
                      <a:pt x="936" y="672"/>
                    </a:lnTo>
                    <a:lnTo>
                      <a:pt x="934" y="674"/>
                    </a:lnTo>
                    <a:lnTo>
                      <a:pt x="934" y="676"/>
                    </a:lnTo>
                    <a:lnTo>
                      <a:pt x="932" y="676"/>
                    </a:lnTo>
                    <a:lnTo>
                      <a:pt x="930" y="676"/>
                    </a:lnTo>
                    <a:lnTo>
                      <a:pt x="930" y="676"/>
                    </a:lnTo>
                    <a:lnTo>
                      <a:pt x="928" y="678"/>
                    </a:lnTo>
                    <a:lnTo>
                      <a:pt x="926" y="676"/>
                    </a:lnTo>
                    <a:lnTo>
                      <a:pt x="924" y="676"/>
                    </a:lnTo>
                    <a:lnTo>
                      <a:pt x="921" y="676"/>
                    </a:lnTo>
                    <a:lnTo>
                      <a:pt x="921" y="676"/>
                    </a:lnTo>
                    <a:lnTo>
                      <a:pt x="919" y="674"/>
                    </a:lnTo>
                    <a:lnTo>
                      <a:pt x="917" y="672"/>
                    </a:lnTo>
                    <a:lnTo>
                      <a:pt x="915" y="672"/>
                    </a:lnTo>
                    <a:lnTo>
                      <a:pt x="915" y="670"/>
                    </a:lnTo>
                    <a:lnTo>
                      <a:pt x="913" y="670"/>
                    </a:lnTo>
                    <a:lnTo>
                      <a:pt x="911" y="668"/>
                    </a:lnTo>
                    <a:lnTo>
                      <a:pt x="909" y="668"/>
                    </a:lnTo>
                    <a:lnTo>
                      <a:pt x="909" y="666"/>
                    </a:lnTo>
                    <a:lnTo>
                      <a:pt x="906" y="666"/>
                    </a:lnTo>
                    <a:lnTo>
                      <a:pt x="904" y="664"/>
                    </a:lnTo>
                    <a:lnTo>
                      <a:pt x="902" y="664"/>
                    </a:lnTo>
                    <a:lnTo>
                      <a:pt x="900" y="664"/>
                    </a:lnTo>
                    <a:lnTo>
                      <a:pt x="898" y="664"/>
                    </a:lnTo>
                    <a:lnTo>
                      <a:pt x="898" y="662"/>
                    </a:lnTo>
                    <a:lnTo>
                      <a:pt x="896" y="662"/>
                    </a:lnTo>
                    <a:lnTo>
                      <a:pt x="893" y="662"/>
                    </a:lnTo>
                    <a:lnTo>
                      <a:pt x="891" y="662"/>
                    </a:lnTo>
                    <a:lnTo>
                      <a:pt x="889" y="664"/>
                    </a:lnTo>
                    <a:lnTo>
                      <a:pt x="887" y="664"/>
                    </a:lnTo>
                    <a:lnTo>
                      <a:pt x="885" y="664"/>
                    </a:lnTo>
                    <a:lnTo>
                      <a:pt x="883" y="664"/>
                    </a:lnTo>
                    <a:lnTo>
                      <a:pt x="883" y="666"/>
                    </a:lnTo>
                    <a:lnTo>
                      <a:pt x="881" y="666"/>
                    </a:lnTo>
                    <a:lnTo>
                      <a:pt x="878" y="668"/>
                    </a:lnTo>
                    <a:lnTo>
                      <a:pt x="876" y="668"/>
                    </a:lnTo>
                    <a:lnTo>
                      <a:pt x="876" y="670"/>
                    </a:lnTo>
                    <a:lnTo>
                      <a:pt x="874" y="670"/>
                    </a:lnTo>
                    <a:lnTo>
                      <a:pt x="872" y="670"/>
                    </a:lnTo>
                    <a:lnTo>
                      <a:pt x="872" y="670"/>
                    </a:lnTo>
                    <a:lnTo>
                      <a:pt x="870" y="672"/>
                    </a:lnTo>
                    <a:lnTo>
                      <a:pt x="868" y="672"/>
                    </a:lnTo>
                    <a:lnTo>
                      <a:pt x="866" y="674"/>
                    </a:lnTo>
                    <a:lnTo>
                      <a:pt x="866" y="674"/>
                    </a:lnTo>
                    <a:lnTo>
                      <a:pt x="863" y="676"/>
                    </a:lnTo>
                    <a:lnTo>
                      <a:pt x="861" y="676"/>
                    </a:lnTo>
                    <a:lnTo>
                      <a:pt x="859" y="676"/>
                    </a:lnTo>
                    <a:lnTo>
                      <a:pt x="859" y="674"/>
                    </a:lnTo>
                    <a:lnTo>
                      <a:pt x="859" y="674"/>
                    </a:lnTo>
                    <a:lnTo>
                      <a:pt x="857" y="674"/>
                    </a:lnTo>
                    <a:lnTo>
                      <a:pt x="855" y="674"/>
                    </a:lnTo>
                    <a:lnTo>
                      <a:pt x="853" y="674"/>
                    </a:lnTo>
                    <a:lnTo>
                      <a:pt x="851" y="674"/>
                    </a:lnTo>
                    <a:lnTo>
                      <a:pt x="851" y="672"/>
                    </a:lnTo>
                    <a:lnTo>
                      <a:pt x="848" y="670"/>
                    </a:lnTo>
                    <a:lnTo>
                      <a:pt x="846" y="670"/>
                    </a:lnTo>
                    <a:lnTo>
                      <a:pt x="844" y="670"/>
                    </a:lnTo>
                    <a:lnTo>
                      <a:pt x="844" y="670"/>
                    </a:lnTo>
                    <a:lnTo>
                      <a:pt x="842" y="672"/>
                    </a:lnTo>
                    <a:lnTo>
                      <a:pt x="840" y="670"/>
                    </a:lnTo>
                    <a:lnTo>
                      <a:pt x="840" y="670"/>
                    </a:lnTo>
                    <a:lnTo>
                      <a:pt x="838" y="670"/>
                    </a:lnTo>
                    <a:lnTo>
                      <a:pt x="836" y="670"/>
                    </a:lnTo>
                    <a:lnTo>
                      <a:pt x="833" y="672"/>
                    </a:lnTo>
                    <a:lnTo>
                      <a:pt x="831" y="672"/>
                    </a:lnTo>
                    <a:lnTo>
                      <a:pt x="829" y="672"/>
                    </a:lnTo>
                    <a:lnTo>
                      <a:pt x="829" y="670"/>
                    </a:lnTo>
                    <a:lnTo>
                      <a:pt x="827" y="670"/>
                    </a:lnTo>
                    <a:lnTo>
                      <a:pt x="825" y="670"/>
                    </a:lnTo>
                    <a:lnTo>
                      <a:pt x="825" y="668"/>
                    </a:lnTo>
                    <a:lnTo>
                      <a:pt x="823" y="666"/>
                    </a:lnTo>
                    <a:lnTo>
                      <a:pt x="823" y="666"/>
                    </a:lnTo>
                    <a:lnTo>
                      <a:pt x="820" y="664"/>
                    </a:lnTo>
                    <a:lnTo>
                      <a:pt x="820" y="662"/>
                    </a:lnTo>
                    <a:lnTo>
                      <a:pt x="818" y="662"/>
                    </a:lnTo>
                    <a:lnTo>
                      <a:pt x="816" y="660"/>
                    </a:lnTo>
                    <a:lnTo>
                      <a:pt x="814" y="660"/>
                    </a:lnTo>
                    <a:lnTo>
                      <a:pt x="812" y="660"/>
                    </a:lnTo>
                    <a:lnTo>
                      <a:pt x="810" y="658"/>
                    </a:lnTo>
                    <a:lnTo>
                      <a:pt x="810" y="656"/>
                    </a:lnTo>
                    <a:lnTo>
                      <a:pt x="808" y="656"/>
                    </a:lnTo>
                    <a:lnTo>
                      <a:pt x="805" y="654"/>
                    </a:lnTo>
                    <a:lnTo>
                      <a:pt x="805" y="654"/>
                    </a:lnTo>
                    <a:lnTo>
                      <a:pt x="803" y="654"/>
                    </a:lnTo>
                    <a:lnTo>
                      <a:pt x="801" y="654"/>
                    </a:lnTo>
                    <a:lnTo>
                      <a:pt x="799" y="654"/>
                    </a:lnTo>
                    <a:lnTo>
                      <a:pt x="797" y="652"/>
                    </a:lnTo>
                    <a:lnTo>
                      <a:pt x="795" y="652"/>
                    </a:lnTo>
                    <a:lnTo>
                      <a:pt x="793" y="652"/>
                    </a:lnTo>
                    <a:lnTo>
                      <a:pt x="790" y="652"/>
                    </a:lnTo>
                    <a:lnTo>
                      <a:pt x="790" y="650"/>
                    </a:lnTo>
                    <a:lnTo>
                      <a:pt x="788" y="650"/>
                    </a:lnTo>
                    <a:lnTo>
                      <a:pt x="786" y="650"/>
                    </a:lnTo>
                    <a:lnTo>
                      <a:pt x="784" y="650"/>
                    </a:lnTo>
                    <a:lnTo>
                      <a:pt x="782" y="648"/>
                    </a:lnTo>
                    <a:lnTo>
                      <a:pt x="780" y="648"/>
                    </a:lnTo>
                    <a:lnTo>
                      <a:pt x="780" y="648"/>
                    </a:lnTo>
                    <a:lnTo>
                      <a:pt x="778" y="648"/>
                    </a:lnTo>
                    <a:lnTo>
                      <a:pt x="775" y="648"/>
                    </a:lnTo>
                    <a:lnTo>
                      <a:pt x="773" y="648"/>
                    </a:lnTo>
                    <a:lnTo>
                      <a:pt x="771" y="648"/>
                    </a:lnTo>
                    <a:lnTo>
                      <a:pt x="769" y="648"/>
                    </a:lnTo>
                    <a:lnTo>
                      <a:pt x="769" y="648"/>
                    </a:lnTo>
                    <a:lnTo>
                      <a:pt x="767" y="648"/>
                    </a:lnTo>
                    <a:lnTo>
                      <a:pt x="765" y="648"/>
                    </a:lnTo>
                    <a:lnTo>
                      <a:pt x="762" y="646"/>
                    </a:lnTo>
                    <a:lnTo>
                      <a:pt x="760" y="646"/>
                    </a:lnTo>
                    <a:lnTo>
                      <a:pt x="758" y="646"/>
                    </a:lnTo>
                    <a:lnTo>
                      <a:pt x="758" y="648"/>
                    </a:lnTo>
                    <a:lnTo>
                      <a:pt x="756" y="648"/>
                    </a:lnTo>
                    <a:lnTo>
                      <a:pt x="754" y="646"/>
                    </a:lnTo>
                    <a:lnTo>
                      <a:pt x="752" y="646"/>
                    </a:lnTo>
                    <a:lnTo>
                      <a:pt x="752" y="644"/>
                    </a:lnTo>
                    <a:lnTo>
                      <a:pt x="750" y="642"/>
                    </a:lnTo>
                    <a:lnTo>
                      <a:pt x="750" y="642"/>
                    </a:lnTo>
                    <a:lnTo>
                      <a:pt x="747" y="640"/>
                    </a:lnTo>
                    <a:lnTo>
                      <a:pt x="747" y="638"/>
                    </a:lnTo>
                    <a:lnTo>
                      <a:pt x="745" y="638"/>
                    </a:lnTo>
                    <a:lnTo>
                      <a:pt x="745" y="636"/>
                    </a:lnTo>
                    <a:lnTo>
                      <a:pt x="743" y="636"/>
                    </a:lnTo>
                    <a:lnTo>
                      <a:pt x="741" y="636"/>
                    </a:lnTo>
                    <a:lnTo>
                      <a:pt x="741" y="634"/>
                    </a:lnTo>
                    <a:lnTo>
                      <a:pt x="741" y="634"/>
                    </a:lnTo>
                    <a:lnTo>
                      <a:pt x="741" y="632"/>
                    </a:lnTo>
                    <a:lnTo>
                      <a:pt x="741" y="630"/>
                    </a:lnTo>
                    <a:lnTo>
                      <a:pt x="741" y="628"/>
                    </a:lnTo>
                    <a:lnTo>
                      <a:pt x="741" y="626"/>
                    </a:lnTo>
                    <a:lnTo>
                      <a:pt x="739" y="626"/>
                    </a:lnTo>
                    <a:lnTo>
                      <a:pt x="739" y="624"/>
                    </a:lnTo>
                    <a:lnTo>
                      <a:pt x="737" y="622"/>
                    </a:lnTo>
                    <a:lnTo>
                      <a:pt x="737" y="620"/>
                    </a:lnTo>
                    <a:lnTo>
                      <a:pt x="737" y="618"/>
                    </a:lnTo>
                    <a:lnTo>
                      <a:pt x="737" y="616"/>
                    </a:lnTo>
                    <a:lnTo>
                      <a:pt x="735" y="616"/>
                    </a:lnTo>
                    <a:lnTo>
                      <a:pt x="735" y="614"/>
                    </a:lnTo>
                    <a:lnTo>
                      <a:pt x="732" y="612"/>
                    </a:lnTo>
                    <a:lnTo>
                      <a:pt x="732" y="610"/>
                    </a:lnTo>
                    <a:lnTo>
                      <a:pt x="732" y="610"/>
                    </a:lnTo>
                    <a:lnTo>
                      <a:pt x="730" y="608"/>
                    </a:lnTo>
                    <a:lnTo>
                      <a:pt x="730" y="606"/>
                    </a:lnTo>
                    <a:lnTo>
                      <a:pt x="728" y="606"/>
                    </a:lnTo>
                    <a:lnTo>
                      <a:pt x="728" y="604"/>
                    </a:lnTo>
                    <a:lnTo>
                      <a:pt x="728" y="602"/>
                    </a:lnTo>
                    <a:lnTo>
                      <a:pt x="726" y="600"/>
                    </a:lnTo>
                    <a:lnTo>
                      <a:pt x="726" y="600"/>
                    </a:lnTo>
                    <a:lnTo>
                      <a:pt x="724" y="598"/>
                    </a:lnTo>
                    <a:lnTo>
                      <a:pt x="724" y="596"/>
                    </a:lnTo>
                    <a:lnTo>
                      <a:pt x="722" y="594"/>
                    </a:lnTo>
                    <a:lnTo>
                      <a:pt x="720" y="594"/>
                    </a:lnTo>
                    <a:lnTo>
                      <a:pt x="720" y="592"/>
                    </a:lnTo>
                    <a:lnTo>
                      <a:pt x="720" y="590"/>
                    </a:lnTo>
                    <a:lnTo>
                      <a:pt x="717" y="588"/>
                    </a:lnTo>
                    <a:lnTo>
                      <a:pt x="717" y="588"/>
                    </a:lnTo>
                    <a:lnTo>
                      <a:pt x="715" y="586"/>
                    </a:lnTo>
                    <a:lnTo>
                      <a:pt x="715" y="584"/>
                    </a:lnTo>
                    <a:lnTo>
                      <a:pt x="713" y="582"/>
                    </a:lnTo>
                    <a:lnTo>
                      <a:pt x="713" y="582"/>
                    </a:lnTo>
                    <a:lnTo>
                      <a:pt x="711" y="580"/>
                    </a:lnTo>
                    <a:lnTo>
                      <a:pt x="711" y="578"/>
                    </a:lnTo>
                    <a:lnTo>
                      <a:pt x="709" y="576"/>
                    </a:lnTo>
                    <a:lnTo>
                      <a:pt x="707" y="576"/>
                    </a:lnTo>
                    <a:lnTo>
                      <a:pt x="707" y="574"/>
                    </a:lnTo>
                    <a:lnTo>
                      <a:pt x="705" y="572"/>
                    </a:lnTo>
                    <a:lnTo>
                      <a:pt x="705" y="570"/>
                    </a:lnTo>
                    <a:lnTo>
                      <a:pt x="702" y="570"/>
                    </a:lnTo>
                    <a:lnTo>
                      <a:pt x="700" y="568"/>
                    </a:lnTo>
                    <a:lnTo>
                      <a:pt x="700" y="566"/>
                    </a:lnTo>
                    <a:lnTo>
                      <a:pt x="698" y="566"/>
                    </a:lnTo>
                    <a:lnTo>
                      <a:pt x="696" y="564"/>
                    </a:lnTo>
                    <a:lnTo>
                      <a:pt x="696" y="562"/>
                    </a:lnTo>
                    <a:lnTo>
                      <a:pt x="694" y="562"/>
                    </a:lnTo>
                    <a:lnTo>
                      <a:pt x="692" y="560"/>
                    </a:lnTo>
                    <a:lnTo>
                      <a:pt x="692" y="558"/>
                    </a:lnTo>
                    <a:lnTo>
                      <a:pt x="689" y="558"/>
                    </a:lnTo>
                    <a:lnTo>
                      <a:pt x="687" y="556"/>
                    </a:lnTo>
                    <a:lnTo>
                      <a:pt x="687" y="556"/>
                    </a:lnTo>
                    <a:lnTo>
                      <a:pt x="685" y="554"/>
                    </a:lnTo>
                    <a:lnTo>
                      <a:pt x="683" y="552"/>
                    </a:lnTo>
                    <a:lnTo>
                      <a:pt x="683" y="552"/>
                    </a:lnTo>
                    <a:lnTo>
                      <a:pt x="681" y="550"/>
                    </a:lnTo>
                    <a:lnTo>
                      <a:pt x="679" y="550"/>
                    </a:lnTo>
                    <a:lnTo>
                      <a:pt x="677" y="548"/>
                    </a:lnTo>
                    <a:lnTo>
                      <a:pt x="677" y="546"/>
                    </a:lnTo>
                    <a:lnTo>
                      <a:pt x="674" y="546"/>
                    </a:lnTo>
                    <a:lnTo>
                      <a:pt x="672" y="544"/>
                    </a:lnTo>
                    <a:lnTo>
                      <a:pt x="672" y="544"/>
                    </a:lnTo>
                    <a:lnTo>
                      <a:pt x="670" y="542"/>
                    </a:lnTo>
                    <a:lnTo>
                      <a:pt x="668" y="542"/>
                    </a:lnTo>
                    <a:lnTo>
                      <a:pt x="668" y="542"/>
                    </a:lnTo>
                    <a:lnTo>
                      <a:pt x="666" y="544"/>
                    </a:lnTo>
                    <a:lnTo>
                      <a:pt x="666" y="546"/>
                    </a:lnTo>
                    <a:lnTo>
                      <a:pt x="664" y="548"/>
                    </a:lnTo>
                    <a:lnTo>
                      <a:pt x="664" y="550"/>
                    </a:lnTo>
                    <a:lnTo>
                      <a:pt x="662" y="550"/>
                    </a:lnTo>
                    <a:lnTo>
                      <a:pt x="664" y="548"/>
                    </a:lnTo>
                    <a:lnTo>
                      <a:pt x="666" y="546"/>
                    </a:lnTo>
                    <a:lnTo>
                      <a:pt x="666" y="544"/>
                    </a:lnTo>
                    <a:lnTo>
                      <a:pt x="668" y="544"/>
                    </a:lnTo>
                    <a:lnTo>
                      <a:pt x="668" y="542"/>
                    </a:lnTo>
                    <a:lnTo>
                      <a:pt x="666" y="540"/>
                    </a:lnTo>
                    <a:lnTo>
                      <a:pt x="666" y="540"/>
                    </a:lnTo>
                    <a:lnTo>
                      <a:pt x="664" y="540"/>
                    </a:lnTo>
                    <a:lnTo>
                      <a:pt x="662" y="538"/>
                    </a:lnTo>
                    <a:lnTo>
                      <a:pt x="662" y="538"/>
                    </a:lnTo>
                    <a:lnTo>
                      <a:pt x="659" y="538"/>
                    </a:lnTo>
                    <a:lnTo>
                      <a:pt x="659" y="538"/>
                    </a:lnTo>
                    <a:lnTo>
                      <a:pt x="659" y="536"/>
                    </a:lnTo>
                    <a:lnTo>
                      <a:pt x="657" y="536"/>
                    </a:lnTo>
                    <a:lnTo>
                      <a:pt x="655" y="536"/>
                    </a:lnTo>
                    <a:lnTo>
                      <a:pt x="653" y="538"/>
                    </a:lnTo>
                    <a:lnTo>
                      <a:pt x="655" y="536"/>
                    </a:lnTo>
                    <a:lnTo>
                      <a:pt x="653" y="536"/>
                    </a:lnTo>
                    <a:lnTo>
                      <a:pt x="653" y="538"/>
                    </a:lnTo>
                    <a:lnTo>
                      <a:pt x="653" y="536"/>
                    </a:lnTo>
                    <a:lnTo>
                      <a:pt x="651" y="536"/>
                    </a:lnTo>
                    <a:lnTo>
                      <a:pt x="649" y="534"/>
                    </a:lnTo>
                    <a:lnTo>
                      <a:pt x="647" y="534"/>
                    </a:lnTo>
                    <a:lnTo>
                      <a:pt x="647" y="532"/>
                    </a:lnTo>
                    <a:lnTo>
                      <a:pt x="644" y="532"/>
                    </a:lnTo>
                    <a:lnTo>
                      <a:pt x="642" y="530"/>
                    </a:lnTo>
                    <a:lnTo>
                      <a:pt x="640" y="530"/>
                    </a:lnTo>
                    <a:lnTo>
                      <a:pt x="638" y="530"/>
                    </a:lnTo>
                    <a:lnTo>
                      <a:pt x="636" y="530"/>
                    </a:lnTo>
                    <a:lnTo>
                      <a:pt x="636" y="528"/>
                    </a:lnTo>
                    <a:lnTo>
                      <a:pt x="634" y="528"/>
                    </a:lnTo>
                    <a:lnTo>
                      <a:pt x="631" y="528"/>
                    </a:lnTo>
                    <a:lnTo>
                      <a:pt x="629" y="526"/>
                    </a:lnTo>
                    <a:lnTo>
                      <a:pt x="627" y="526"/>
                    </a:lnTo>
                    <a:lnTo>
                      <a:pt x="625" y="526"/>
                    </a:lnTo>
                    <a:lnTo>
                      <a:pt x="623" y="526"/>
                    </a:lnTo>
                    <a:lnTo>
                      <a:pt x="621" y="526"/>
                    </a:lnTo>
                    <a:lnTo>
                      <a:pt x="619" y="525"/>
                    </a:lnTo>
                    <a:lnTo>
                      <a:pt x="616" y="526"/>
                    </a:lnTo>
                    <a:lnTo>
                      <a:pt x="616" y="525"/>
                    </a:lnTo>
                    <a:lnTo>
                      <a:pt x="614" y="525"/>
                    </a:lnTo>
                    <a:lnTo>
                      <a:pt x="612" y="525"/>
                    </a:lnTo>
                    <a:lnTo>
                      <a:pt x="610" y="525"/>
                    </a:lnTo>
                    <a:lnTo>
                      <a:pt x="608" y="523"/>
                    </a:lnTo>
                    <a:lnTo>
                      <a:pt x="606" y="523"/>
                    </a:lnTo>
                    <a:lnTo>
                      <a:pt x="604" y="523"/>
                    </a:lnTo>
                    <a:lnTo>
                      <a:pt x="601" y="523"/>
                    </a:lnTo>
                    <a:lnTo>
                      <a:pt x="599" y="523"/>
                    </a:lnTo>
                    <a:lnTo>
                      <a:pt x="597" y="523"/>
                    </a:lnTo>
                    <a:lnTo>
                      <a:pt x="595" y="523"/>
                    </a:lnTo>
                    <a:lnTo>
                      <a:pt x="595" y="523"/>
                    </a:lnTo>
                    <a:lnTo>
                      <a:pt x="593" y="523"/>
                    </a:lnTo>
                    <a:lnTo>
                      <a:pt x="591" y="523"/>
                    </a:lnTo>
                    <a:lnTo>
                      <a:pt x="589" y="523"/>
                    </a:lnTo>
                    <a:lnTo>
                      <a:pt x="586" y="523"/>
                    </a:lnTo>
                    <a:lnTo>
                      <a:pt x="584" y="523"/>
                    </a:lnTo>
                    <a:lnTo>
                      <a:pt x="582" y="525"/>
                    </a:lnTo>
                    <a:lnTo>
                      <a:pt x="582" y="525"/>
                    </a:lnTo>
                    <a:lnTo>
                      <a:pt x="580" y="523"/>
                    </a:lnTo>
                    <a:lnTo>
                      <a:pt x="578" y="525"/>
                    </a:lnTo>
                    <a:lnTo>
                      <a:pt x="576" y="525"/>
                    </a:lnTo>
                    <a:lnTo>
                      <a:pt x="574" y="523"/>
                    </a:lnTo>
                    <a:lnTo>
                      <a:pt x="571" y="523"/>
                    </a:lnTo>
                    <a:lnTo>
                      <a:pt x="569" y="523"/>
                    </a:lnTo>
                    <a:lnTo>
                      <a:pt x="567" y="523"/>
                    </a:lnTo>
                    <a:lnTo>
                      <a:pt x="565" y="525"/>
                    </a:lnTo>
                    <a:lnTo>
                      <a:pt x="563" y="525"/>
                    </a:lnTo>
                    <a:lnTo>
                      <a:pt x="561" y="525"/>
                    </a:lnTo>
                    <a:lnTo>
                      <a:pt x="558" y="525"/>
                    </a:lnTo>
                    <a:lnTo>
                      <a:pt x="558" y="526"/>
                    </a:lnTo>
                    <a:lnTo>
                      <a:pt x="556" y="526"/>
                    </a:lnTo>
                    <a:lnTo>
                      <a:pt x="554" y="528"/>
                    </a:lnTo>
                    <a:lnTo>
                      <a:pt x="554" y="528"/>
                    </a:lnTo>
                    <a:lnTo>
                      <a:pt x="552" y="528"/>
                    </a:lnTo>
                    <a:lnTo>
                      <a:pt x="550" y="528"/>
                    </a:lnTo>
                    <a:lnTo>
                      <a:pt x="550" y="530"/>
                    </a:lnTo>
                    <a:lnTo>
                      <a:pt x="550" y="530"/>
                    </a:lnTo>
                    <a:lnTo>
                      <a:pt x="548" y="530"/>
                    </a:lnTo>
                    <a:lnTo>
                      <a:pt x="548" y="530"/>
                    </a:lnTo>
                    <a:lnTo>
                      <a:pt x="546" y="530"/>
                    </a:lnTo>
                    <a:lnTo>
                      <a:pt x="546" y="528"/>
                    </a:lnTo>
                    <a:lnTo>
                      <a:pt x="543" y="528"/>
                    </a:lnTo>
                    <a:lnTo>
                      <a:pt x="541" y="530"/>
                    </a:lnTo>
                    <a:lnTo>
                      <a:pt x="539" y="530"/>
                    </a:lnTo>
                    <a:lnTo>
                      <a:pt x="537" y="530"/>
                    </a:lnTo>
                    <a:lnTo>
                      <a:pt x="537" y="530"/>
                    </a:lnTo>
                    <a:lnTo>
                      <a:pt x="535" y="530"/>
                    </a:lnTo>
                    <a:lnTo>
                      <a:pt x="533" y="530"/>
                    </a:lnTo>
                    <a:lnTo>
                      <a:pt x="531" y="528"/>
                    </a:lnTo>
                    <a:lnTo>
                      <a:pt x="528" y="528"/>
                    </a:lnTo>
                    <a:lnTo>
                      <a:pt x="528" y="528"/>
                    </a:lnTo>
                    <a:lnTo>
                      <a:pt x="526" y="528"/>
                    </a:lnTo>
                    <a:lnTo>
                      <a:pt x="526" y="526"/>
                    </a:lnTo>
                    <a:lnTo>
                      <a:pt x="524" y="526"/>
                    </a:lnTo>
                    <a:lnTo>
                      <a:pt x="522" y="526"/>
                    </a:lnTo>
                    <a:lnTo>
                      <a:pt x="522" y="525"/>
                    </a:lnTo>
                    <a:lnTo>
                      <a:pt x="520" y="525"/>
                    </a:lnTo>
                    <a:lnTo>
                      <a:pt x="520" y="523"/>
                    </a:lnTo>
                    <a:lnTo>
                      <a:pt x="520" y="521"/>
                    </a:lnTo>
                    <a:lnTo>
                      <a:pt x="518" y="519"/>
                    </a:lnTo>
                    <a:lnTo>
                      <a:pt x="516" y="517"/>
                    </a:lnTo>
                    <a:lnTo>
                      <a:pt x="516" y="517"/>
                    </a:lnTo>
                    <a:lnTo>
                      <a:pt x="513" y="515"/>
                    </a:lnTo>
                    <a:lnTo>
                      <a:pt x="511" y="515"/>
                    </a:lnTo>
                    <a:lnTo>
                      <a:pt x="509" y="513"/>
                    </a:lnTo>
                    <a:lnTo>
                      <a:pt x="509" y="513"/>
                    </a:lnTo>
                    <a:lnTo>
                      <a:pt x="507" y="513"/>
                    </a:lnTo>
                    <a:lnTo>
                      <a:pt x="505" y="513"/>
                    </a:lnTo>
                    <a:lnTo>
                      <a:pt x="503" y="513"/>
                    </a:lnTo>
                    <a:lnTo>
                      <a:pt x="500" y="513"/>
                    </a:lnTo>
                    <a:lnTo>
                      <a:pt x="498" y="513"/>
                    </a:lnTo>
                    <a:lnTo>
                      <a:pt x="496" y="513"/>
                    </a:lnTo>
                    <a:lnTo>
                      <a:pt x="494" y="511"/>
                    </a:lnTo>
                    <a:lnTo>
                      <a:pt x="492" y="513"/>
                    </a:lnTo>
                    <a:lnTo>
                      <a:pt x="490" y="513"/>
                    </a:lnTo>
                    <a:lnTo>
                      <a:pt x="488" y="513"/>
                    </a:lnTo>
                    <a:lnTo>
                      <a:pt x="485" y="513"/>
                    </a:lnTo>
                    <a:lnTo>
                      <a:pt x="485" y="511"/>
                    </a:lnTo>
                    <a:lnTo>
                      <a:pt x="483" y="511"/>
                    </a:lnTo>
                    <a:lnTo>
                      <a:pt x="481" y="511"/>
                    </a:lnTo>
                    <a:lnTo>
                      <a:pt x="479" y="511"/>
                    </a:lnTo>
                    <a:lnTo>
                      <a:pt x="479" y="509"/>
                    </a:lnTo>
                    <a:lnTo>
                      <a:pt x="477" y="509"/>
                    </a:lnTo>
                    <a:lnTo>
                      <a:pt x="475" y="507"/>
                    </a:lnTo>
                    <a:lnTo>
                      <a:pt x="475" y="505"/>
                    </a:lnTo>
                    <a:lnTo>
                      <a:pt x="473" y="505"/>
                    </a:lnTo>
                    <a:lnTo>
                      <a:pt x="473" y="503"/>
                    </a:lnTo>
                    <a:lnTo>
                      <a:pt x="470" y="503"/>
                    </a:lnTo>
                    <a:lnTo>
                      <a:pt x="468" y="503"/>
                    </a:lnTo>
                    <a:lnTo>
                      <a:pt x="466" y="503"/>
                    </a:lnTo>
                    <a:lnTo>
                      <a:pt x="466" y="501"/>
                    </a:lnTo>
                    <a:lnTo>
                      <a:pt x="464" y="501"/>
                    </a:lnTo>
                    <a:lnTo>
                      <a:pt x="462" y="501"/>
                    </a:lnTo>
                    <a:lnTo>
                      <a:pt x="462" y="499"/>
                    </a:lnTo>
                    <a:lnTo>
                      <a:pt x="460" y="499"/>
                    </a:lnTo>
                    <a:lnTo>
                      <a:pt x="458" y="497"/>
                    </a:lnTo>
                    <a:lnTo>
                      <a:pt x="458" y="497"/>
                    </a:lnTo>
                    <a:lnTo>
                      <a:pt x="455" y="497"/>
                    </a:lnTo>
                    <a:lnTo>
                      <a:pt x="453" y="495"/>
                    </a:lnTo>
                    <a:lnTo>
                      <a:pt x="451" y="495"/>
                    </a:lnTo>
                    <a:lnTo>
                      <a:pt x="449" y="495"/>
                    </a:lnTo>
                    <a:lnTo>
                      <a:pt x="449" y="493"/>
                    </a:lnTo>
                    <a:lnTo>
                      <a:pt x="449" y="493"/>
                    </a:lnTo>
                    <a:lnTo>
                      <a:pt x="447" y="491"/>
                    </a:lnTo>
                    <a:lnTo>
                      <a:pt x="447" y="489"/>
                    </a:lnTo>
                    <a:lnTo>
                      <a:pt x="447" y="487"/>
                    </a:lnTo>
                    <a:lnTo>
                      <a:pt x="445" y="485"/>
                    </a:lnTo>
                    <a:lnTo>
                      <a:pt x="442" y="485"/>
                    </a:lnTo>
                    <a:lnTo>
                      <a:pt x="442" y="483"/>
                    </a:lnTo>
                    <a:lnTo>
                      <a:pt x="440" y="481"/>
                    </a:lnTo>
                    <a:lnTo>
                      <a:pt x="440" y="481"/>
                    </a:lnTo>
                    <a:lnTo>
                      <a:pt x="438" y="479"/>
                    </a:lnTo>
                    <a:lnTo>
                      <a:pt x="436" y="479"/>
                    </a:lnTo>
                    <a:lnTo>
                      <a:pt x="434" y="479"/>
                    </a:lnTo>
                    <a:lnTo>
                      <a:pt x="434" y="479"/>
                    </a:lnTo>
                    <a:lnTo>
                      <a:pt x="432" y="477"/>
                    </a:lnTo>
                    <a:lnTo>
                      <a:pt x="430" y="475"/>
                    </a:lnTo>
                    <a:lnTo>
                      <a:pt x="430" y="475"/>
                    </a:lnTo>
                    <a:lnTo>
                      <a:pt x="427" y="473"/>
                    </a:lnTo>
                    <a:lnTo>
                      <a:pt x="425" y="471"/>
                    </a:lnTo>
                    <a:lnTo>
                      <a:pt x="425" y="471"/>
                    </a:lnTo>
                    <a:lnTo>
                      <a:pt x="423" y="469"/>
                    </a:lnTo>
                    <a:lnTo>
                      <a:pt x="421" y="469"/>
                    </a:lnTo>
                    <a:lnTo>
                      <a:pt x="421" y="469"/>
                    </a:lnTo>
                    <a:lnTo>
                      <a:pt x="419" y="467"/>
                    </a:lnTo>
                    <a:lnTo>
                      <a:pt x="417" y="467"/>
                    </a:lnTo>
                    <a:lnTo>
                      <a:pt x="417" y="465"/>
                    </a:lnTo>
                    <a:lnTo>
                      <a:pt x="415" y="463"/>
                    </a:lnTo>
                    <a:lnTo>
                      <a:pt x="415" y="463"/>
                    </a:lnTo>
                    <a:lnTo>
                      <a:pt x="412" y="461"/>
                    </a:lnTo>
                    <a:lnTo>
                      <a:pt x="410" y="459"/>
                    </a:lnTo>
                    <a:lnTo>
                      <a:pt x="408" y="459"/>
                    </a:lnTo>
                    <a:lnTo>
                      <a:pt x="408" y="459"/>
                    </a:lnTo>
                    <a:lnTo>
                      <a:pt x="406" y="457"/>
                    </a:lnTo>
                    <a:lnTo>
                      <a:pt x="404" y="457"/>
                    </a:lnTo>
                    <a:lnTo>
                      <a:pt x="402" y="457"/>
                    </a:lnTo>
                    <a:lnTo>
                      <a:pt x="402" y="459"/>
                    </a:lnTo>
                    <a:lnTo>
                      <a:pt x="402" y="461"/>
                    </a:lnTo>
                    <a:lnTo>
                      <a:pt x="402" y="459"/>
                    </a:lnTo>
                    <a:lnTo>
                      <a:pt x="400" y="459"/>
                    </a:lnTo>
                    <a:lnTo>
                      <a:pt x="400" y="459"/>
                    </a:lnTo>
                    <a:lnTo>
                      <a:pt x="397" y="459"/>
                    </a:lnTo>
                    <a:lnTo>
                      <a:pt x="397" y="459"/>
                    </a:lnTo>
                    <a:lnTo>
                      <a:pt x="395" y="457"/>
                    </a:lnTo>
                    <a:lnTo>
                      <a:pt x="393" y="457"/>
                    </a:lnTo>
                    <a:lnTo>
                      <a:pt x="391" y="457"/>
                    </a:lnTo>
                    <a:lnTo>
                      <a:pt x="389" y="457"/>
                    </a:lnTo>
                    <a:lnTo>
                      <a:pt x="389" y="457"/>
                    </a:lnTo>
                    <a:lnTo>
                      <a:pt x="387" y="459"/>
                    </a:lnTo>
                    <a:lnTo>
                      <a:pt x="385" y="459"/>
                    </a:lnTo>
                    <a:lnTo>
                      <a:pt x="382" y="459"/>
                    </a:lnTo>
                    <a:lnTo>
                      <a:pt x="380" y="459"/>
                    </a:lnTo>
                    <a:lnTo>
                      <a:pt x="380" y="457"/>
                    </a:lnTo>
                    <a:lnTo>
                      <a:pt x="378" y="457"/>
                    </a:lnTo>
                    <a:lnTo>
                      <a:pt x="376" y="455"/>
                    </a:lnTo>
                    <a:lnTo>
                      <a:pt x="374" y="457"/>
                    </a:lnTo>
                    <a:lnTo>
                      <a:pt x="374" y="457"/>
                    </a:lnTo>
                    <a:lnTo>
                      <a:pt x="372" y="457"/>
                    </a:lnTo>
                    <a:lnTo>
                      <a:pt x="369" y="455"/>
                    </a:lnTo>
                    <a:lnTo>
                      <a:pt x="369" y="455"/>
                    </a:lnTo>
                    <a:lnTo>
                      <a:pt x="367" y="453"/>
                    </a:lnTo>
                    <a:lnTo>
                      <a:pt x="365" y="453"/>
                    </a:lnTo>
                    <a:lnTo>
                      <a:pt x="363" y="453"/>
                    </a:lnTo>
                    <a:lnTo>
                      <a:pt x="363" y="453"/>
                    </a:lnTo>
                    <a:lnTo>
                      <a:pt x="363" y="451"/>
                    </a:lnTo>
                    <a:lnTo>
                      <a:pt x="361" y="449"/>
                    </a:lnTo>
                    <a:lnTo>
                      <a:pt x="359" y="449"/>
                    </a:lnTo>
                    <a:lnTo>
                      <a:pt x="359" y="447"/>
                    </a:lnTo>
                    <a:lnTo>
                      <a:pt x="359" y="445"/>
                    </a:lnTo>
                    <a:lnTo>
                      <a:pt x="357" y="445"/>
                    </a:lnTo>
                    <a:lnTo>
                      <a:pt x="357" y="443"/>
                    </a:lnTo>
                    <a:lnTo>
                      <a:pt x="354" y="441"/>
                    </a:lnTo>
                    <a:lnTo>
                      <a:pt x="352" y="441"/>
                    </a:lnTo>
                    <a:lnTo>
                      <a:pt x="350" y="441"/>
                    </a:lnTo>
                    <a:lnTo>
                      <a:pt x="350" y="439"/>
                    </a:lnTo>
                    <a:lnTo>
                      <a:pt x="348" y="439"/>
                    </a:lnTo>
                    <a:lnTo>
                      <a:pt x="346" y="439"/>
                    </a:lnTo>
                    <a:lnTo>
                      <a:pt x="346" y="437"/>
                    </a:lnTo>
                    <a:lnTo>
                      <a:pt x="344" y="435"/>
                    </a:lnTo>
                    <a:lnTo>
                      <a:pt x="342" y="435"/>
                    </a:lnTo>
                    <a:lnTo>
                      <a:pt x="339" y="435"/>
                    </a:lnTo>
                    <a:lnTo>
                      <a:pt x="339" y="433"/>
                    </a:lnTo>
                    <a:lnTo>
                      <a:pt x="337" y="433"/>
                    </a:lnTo>
                    <a:lnTo>
                      <a:pt x="335" y="431"/>
                    </a:lnTo>
                    <a:lnTo>
                      <a:pt x="333" y="431"/>
                    </a:lnTo>
                    <a:lnTo>
                      <a:pt x="331" y="431"/>
                    </a:lnTo>
                    <a:lnTo>
                      <a:pt x="331" y="431"/>
                    </a:lnTo>
                    <a:lnTo>
                      <a:pt x="329" y="431"/>
                    </a:lnTo>
                    <a:lnTo>
                      <a:pt x="327" y="431"/>
                    </a:lnTo>
                    <a:lnTo>
                      <a:pt x="324" y="429"/>
                    </a:lnTo>
                    <a:lnTo>
                      <a:pt x="322" y="427"/>
                    </a:lnTo>
                    <a:lnTo>
                      <a:pt x="322" y="427"/>
                    </a:lnTo>
                    <a:lnTo>
                      <a:pt x="320" y="425"/>
                    </a:lnTo>
                    <a:lnTo>
                      <a:pt x="320" y="423"/>
                    </a:lnTo>
                    <a:lnTo>
                      <a:pt x="318" y="423"/>
                    </a:lnTo>
                    <a:lnTo>
                      <a:pt x="316" y="421"/>
                    </a:lnTo>
                    <a:lnTo>
                      <a:pt x="316" y="421"/>
                    </a:lnTo>
                    <a:lnTo>
                      <a:pt x="314" y="419"/>
                    </a:lnTo>
                    <a:lnTo>
                      <a:pt x="311" y="419"/>
                    </a:lnTo>
                    <a:lnTo>
                      <a:pt x="309" y="419"/>
                    </a:lnTo>
                    <a:lnTo>
                      <a:pt x="307" y="421"/>
                    </a:lnTo>
                    <a:lnTo>
                      <a:pt x="305" y="419"/>
                    </a:lnTo>
                    <a:lnTo>
                      <a:pt x="305" y="417"/>
                    </a:lnTo>
                    <a:lnTo>
                      <a:pt x="305" y="415"/>
                    </a:lnTo>
                    <a:lnTo>
                      <a:pt x="303" y="413"/>
                    </a:lnTo>
                    <a:lnTo>
                      <a:pt x="303" y="413"/>
                    </a:lnTo>
                    <a:lnTo>
                      <a:pt x="303" y="411"/>
                    </a:lnTo>
                    <a:lnTo>
                      <a:pt x="301" y="409"/>
                    </a:lnTo>
                    <a:lnTo>
                      <a:pt x="301" y="407"/>
                    </a:lnTo>
                    <a:lnTo>
                      <a:pt x="299" y="405"/>
                    </a:lnTo>
                    <a:lnTo>
                      <a:pt x="299" y="405"/>
                    </a:lnTo>
                    <a:lnTo>
                      <a:pt x="296" y="403"/>
                    </a:lnTo>
                    <a:lnTo>
                      <a:pt x="294" y="403"/>
                    </a:lnTo>
                    <a:lnTo>
                      <a:pt x="292" y="403"/>
                    </a:lnTo>
                    <a:lnTo>
                      <a:pt x="292" y="401"/>
                    </a:lnTo>
                    <a:lnTo>
                      <a:pt x="292" y="399"/>
                    </a:lnTo>
                    <a:lnTo>
                      <a:pt x="290" y="397"/>
                    </a:lnTo>
                    <a:lnTo>
                      <a:pt x="290" y="397"/>
                    </a:lnTo>
                    <a:lnTo>
                      <a:pt x="288" y="395"/>
                    </a:lnTo>
                    <a:lnTo>
                      <a:pt x="288" y="393"/>
                    </a:lnTo>
                    <a:lnTo>
                      <a:pt x="286" y="391"/>
                    </a:lnTo>
                    <a:lnTo>
                      <a:pt x="284" y="391"/>
                    </a:lnTo>
                    <a:lnTo>
                      <a:pt x="281" y="389"/>
                    </a:lnTo>
                    <a:lnTo>
                      <a:pt x="279" y="391"/>
                    </a:lnTo>
                    <a:lnTo>
                      <a:pt x="277" y="389"/>
                    </a:lnTo>
                    <a:lnTo>
                      <a:pt x="277" y="389"/>
                    </a:lnTo>
                    <a:lnTo>
                      <a:pt x="277" y="387"/>
                    </a:lnTo>
                    <a:lnTo>
                      <a:pt x="275" y="385"/>
                    </a:lnTo>
                    <a:lnTo>
                      <a:pt x="275" y="383"/>
                    </a:lnTo>
                    <a:lnTo>
                      <a:pt x="273" y="383"/>
                    </a:lnTo>
                    <a:lnTo>
                      <a:pt x="271" y="381"/>
                    </a:lnTo>
                    <a:lnTo>
                      <a:pt x="271" y="381"/>
                    </a:lnTo>
                    <a:lnTo>
                      <a:pt x="269" y="379"/>
                    </a:lnTo>
                    <a:lnTo>
                      <a:pt x="266" y="379"/>
                    </a:lnTo>
                    <a:lnTo>
                      <a:pt x="264" y="379"/>
                    </a:lnTo>
                    <a:lnTo>
                      <a:pt x="262" y="377"/>
                    </a:lnTo>
                    <a:lnTo>
                      <a:pt x="262" y="377"/>
                    </a:lnTo>
                    <a:lnTo>
                      <a:pt x="260" y="377"/>
                    </a:lnTo>
                    <a:lnTo>
                      <a:pt x="258" y="377"/>
                    </a:lnTo>
                    <a:lnTo>
                      <a:pt x="256" y="379"/>
                    </a:lnTo>
                    <a:lnTo>
                      <a:pt x="254" y="379"/>
                    </a:lnTo>
                    <a:lnTo>
                      <a:pt x="254" y="379"/>
                    </a:lnTo>
                    <a:lnTo>
                      <a:pt x="251" y="379"/>
                    </a:lnTo>
                    <a:lnTo>
                      <a:pt x="249" y="377"/>
                    </a:lnTo>
                    <a:lnTo>
                      <a:pt x="247" y="377"/>
                    </a:lnTo>
                    <a:lnTo>
                      <a:pt x="245" y="377"/>
                    </a:lnTo>
                    <a:lnTo>
                      <a:pt x="243" y="377"/>
                    </a:lnTo>
                    <a:lnTo>
                      <a:pt x="243" y="375"/>
                    </a:lnTo>
                    <a:lnTo>
                      <a:pt x="241" y="375"/>
                    </a:lnTo>
                    <a:lnTo>
                      <a:pt x="238" y="375"/>
                    </a:lnTo>
                    <a:lnTo>
                      <a:pt x="236" y="375"/>
                    </a:lnTo>
                    <a:lnTo>
                      <a:pt x="236" y="375"/>
                    </a:lnTo>
                    <a:lnTo>
                      <a:pt x="236" y="375"/>
                    </a:lnTo>
                    <a:lnTo>
                      <a:pt x="236" y="375"/>
                    </a:lnTo>
                    <a:lnTo>
                      <a:pt x="234" y="375"/>
                    </a:lnTo>
                    <a:lnTo>
                      <a:pt x="234" y="375"/>
                    </a:lnTo>
                    <a:lnTo>
                      <a:pt x="232" y="375"/>
                    </a:lnTo>
                    <a:lnTo>
                      <a:pt x="230" y="375"/>
                    </a:lnTo>
                    <a:lnTo>
                      <a:pt x="228" y="375"/>
                    </a:lnTo>
                    <a:lnTo>
                      <a:pt x="228" y="375"/>
                    </a:lnTo>
                    <a:lnTo>
                      <a:pt x="226" y="377"/>
                    </a:lnTo>
                    <a:lnTo>
                      <a:pt x="223" y="377"/>
                    </a:lnTo>
                    <a:lnTo>
                      <a:pt x="221" y="379"/>
                    </a:lnTo>
                    <a:lnTo>
                      <a:pt x="221" y="379"/>
                    </a:lnTo>
                    <a:lnTo>
                      <a:pt x="219" y="379"/>
                    </a:lnTo>
                    <a:lnTo>
                      <a:pt x="217" y="379"/>
                    </a:lnTo>
                    <a:lnTo>
                      <a:pt x="215" y="379"/>
                    </a:lnTo>
                    <a:lnTo>
                      <a:pt x="213" y="379"/>
                    </a:lnTo>
                    <a:lnTo>
                      <a:pt x="213" y="377"/>
                    </a:lnTo>
                    <a:lnTo>
                      <a:pt x="213" y="375"/>
                    </a:lnTo>
                    <a:lnTo>
                      <a:pt x="213" y="375"/>
                    </a:lnTo>
                    <a:lnTo>
                      <a:pt x="213" y="373"/>
                    </a:lnTo>
                    <a:lnTo>
                      <a:pt x="211" y="371"/>
                    </a:lnTo>
                    <a:lnTo>
                      <a:pt x="208" y="369"/>
                    </a:lnTo>
                    <a:lnTo>
                      <a:pt x="208" y="369"/>
                    </a:lnTo>
                    <a:lnTo>
                      <a:pt x="208" y="367"/>
                    </a:lnTo>
                    <a:lnTo>
                      <a:pt x="206" y="365"/>
                    </a:lnTo>
                    <a:lnTo>
                      <a:pt x="204" y="363"/>
                    </a:lnTo>
                    <a:lnTo>
                      <a:pt x="204" y="363"/>
                    </a:lnTo>
                    <a:lnTo>
                      <a:pt x="202" y="361"/>
                    </a:lnTo>
                    <a:lnTo>
                      <a:pt x="202" y="359"/>
                    </a:lnTo>
                    <a:lnTo>
                      <a:pt x="200" y="359"/>
                    </a:lnTo>
                    <a:lnTo>
                      <a:pt x="198" y="357"/>
                    </a:lnTo>
                    <a:lnTo>
                      <a:pt x="196" y="357"/>
                    </a:lnTo>
                    <a:lnTo>
                      <a:pt x="196" y="355"/>
                    </a:lnTo>
                    <a:lnTo>
                      <a:pt x="193" y="353"/>
                    </a:lnTo>
                    <a:lnTo>
                      <a:pt x="193" y="351"/>
                    </a:lnTo>
                    <a:lnTo>
                      <a:pt x="191" y="351"/>
                    </a:lnTo>
                    <a:lnTo>
                      <a:pt x="189" y="351"/>
                    </a:lnTo>
                    <a:lnTo>
                      <a:pt x="187" y="349"/>
                    </a:lnTo>
                    <a:lnTo>
                      <a:pt x="185" y="349"/>
                    </a:lnTo>
                    <a:lnTo>
                      <a:pt x="183" y="349"/>
                    </a:lnTo>
                    <a:lnTo>
                      <a:pt x="180" y="349"/>
                    </a:lnTo>
                    <a:lnTo>
                      <a:pt x="180" y="347"/>
                    </a:lnTo>
                    <a:lnTo>
                      <a:pt x="178" y="347"/>
                    </a:lnTo>
                    <a:lnTo>
                      <a:pt x="176" y="347"/>
                    </a:lnTo>
                    <a:lnTo>
                      <a:pt x="174" y="347"/>
                    </a:lnTo>
                    <a:lnTo>
                      <a:pt x="172" y="349"/>
                    </a:lnTo>
                    <a:lnTo>
                      <a:pt x="170" y="349"/>
                    </a:lnTo>
                    <a:lnTo>
                      <a:pt x="170" y="347"/>
                    </a:lnTo>
                    <a:lnTo>
                      <a:pt x="168" y="347"/>
                    </a:lnTo>
                    <a:lnTo>
                      <a:pt x="165" y="347"/>
                    </a:lnTo>
                    <a:lnTo>
                      <a:pt x="163" y="347"/>
                    </a:lnTo>
                    <a:lnTo>
                      <a:pt x="161" y="347"/>
                    </a:lnTo>
                    <a:lnTo>
                      <a:pt x="159" y="347"/>
                    </a:lnTo>
                    <a:lnTo>
                      <a:pt x="157" y="347"/>
                    </a:lnTo>
                    <a:lnTo>
                      <a:pt x="155" y="345"/>
                    </a:lnTo>
                    <a:lnTo>
                      <a:pt x="155" y="347"/>
                    </a:lnTo>
                    <a:lnTo>
                      <a:pt x="153" y="347"/>
                    </a:lnTo>
                    <a:lnTo>
                      <a:pt x="150" y="347"/>
                    </a:lnTo>
                    <a:lnTo>
                      <a:pt x="148" y="347"/>
                    </a:lnTo>
                    <a:lnTo>
                      <a:pt x="146" y="347"/>
                    </a:lnTo>
                    <a:lnTo>
                      <a:pt x="144" y="347"/>
                    </a:lnTo>
                    <a:lnTo>
                      <a:pt x="142" y="347"/>
                    </a:lnTo>
                    <a:lnTo>
                      <a:pt x="140" y="347"/>
                    </a:lnTo>
                    <a:lnTo>
                      <a:pt x="138" y="347"/>
                    </a:lnTo>
                    <a:lnTo>
                      <a:pt x="138" y="347"/>
                    </a:lnTo>
                    <a:lnTo>
                      <a:pt x="135" y="347"/>
                    </a:lnTo>
                    <a:lnTo>
                      <a:pt x="133" y="347"/>
                    </a:lnTo>
                    <a:lnTo>
                      <a:pt x="131" y="347"/>
                    </a:lnTo>
                    <a:lnTo>
                      <a:pt x="129" y="347"/>
                    </a:lnTo>
                    <a:lnTo>
                      <a:pt x="127" y="349"/>
                    </a:lnTo>
                    <a:lnTo>
                      <a:pt x="125" y="349"/>
                    </a:lnTo>
                    <a:lnTo>
                      <a:pt x="123" y="349"/>
                    </a:lnTo>
                    <a:lnTo>
                      <a:pt x="120" y="349"/>
                    </a:lnTo>
                    <a:lnTo>
                      <a:pt x="118" y="349"/>
                    </a:lnTo>
                    <a:lnTo>
                      <a:pt x="116" y="351"/>
                    </a:lnTo>
                    <a:lnTo>
                      <a:pt x="116" y="351"/>
                    </a:lnTo>
                    <a:lnTo>
                      <a:pt x="114" y="351"/>
                    </a:lnTo>
                    <a:lnTo>
                      <a:pt x="112" y="353"/>
                    </a:lnTo>
                    <a:lnTo>
                      <a:pt x="110" y="353"/>
                    </a:lnTo>
                    <a:lnTo>
                      <a:pt x="107" y="355"/>
                    </a:lnTo>
                    <a:lnTo>
                      <a:pt x="105" y="355"/>
                    </a:lnTo>
                    <a:lnTo>
                      <a:pt x="103" y="355"/>
                    </a:lnTo>
                    <a:lnTo>
                      <a:pt x="101" y="355"/>
                    </a:lnTo>
                    <a:lnTo>
                      <a:pt x="99" y="357"/>
                    </a:lnTo>
                    <a:lnTo>
                      <a:pt x="97" y="357"/>
                    </a:lnTo>
                    <a:lnTo>
                      <a:pt x="95" y="359"/>
                    </a:lnTo>
                    <a:lnTo>
                      <a:pt x="92" y="357"/>
                    </a:lnTo>
                    <a:lnTo>
                      <a:pt x="90" y="357"/>
                    </a:lnTo>
                    <a:lnTo>
                      <a:pt x="88" y="355"/>
                    </a:lnTo>
                    <a:lnTo>
                      <a:pt x="86" y="355"/>
                    </a:lnTo>
                    <a:lnTo>
                      <a:pt x="86" y="353"/>
                    </a:lnTo>
                    <a:lnTo>
                      <a:pt x="86" y="353"/>
                    </a:lnTo>
                    <a:lnTo>
                      <a:pt x="84" y="351"/>
                    </a:lnTo>
                    <a:lnTo>
                      <a:pt x="84" y="351"/>
                    </a:lnTo>
                    <a:lnTo>
                      <a:pt x="84" y="351"/>
                    </a:lnTo>
                    <a:lnTo>
                      <a:pt x="82" y="349"/>
                    </a:lnTo>
                    <a:lnTo>
                      <a:pt x="82" y="349"/>
                    </a:lnTo>
                    <a:lnTo>
                      <a:pt x="80" y="347"/>
                    </a:lnTo>
                    <a:lnTo>
                      <a:pt x="80" y="345"/>
                    </a:lnTo>
                    <a:lnTo>
                      <a:pt x="77" y="343"/>
                    </a:lnTo>
                    <a:lnTo>
                      <a:pt x="77" y="343"/>
                    </a:lnTo>
                    <a:lnTo>
                      <a:pt x="75" y="341"/>
                    </a:lnTo>
                    <a:lnTo>
                      <a:pt x="75" y="339"/>
                    </a:lnTo>
                    <a:lnTo>
                      <a:pt x="73" y="339"/>
                    </a:lnTo>
                    <a:lnTo>
                      <a:pt x="73" y="337"/>
                    </a:lnTo>
                    <a:lnTo>
                      <a:pt x="71" y="335"/>
                    </a:lnTo>
                    <a:lnTo>
                      <a:pt x="71" y="333"/>
                    </a:lnTo>
                    <a:lnTo>
                      <a:pt x="71" y="331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69" y="327"/>
                    </a:lnTo>
                    <a:lnTo>
                      <a:pt x="67" y="325"/>
                    </a:lnTo>
                    <a:lnTo>
                      <a:pt x="65" y="325"/>
                    </a:lnTo>
                    <a:lnTo>
                      <a:pt x="65" y="323"/>
                    </a:lnTo>
                    <a:lnTo>
                      <a:pt x="62" y="323"/>
                    </a:lnTo>
                    <a:lnTo>
                      <a:pt x="60" y="321"/>
                    </a:lnTo>
                    <a:lnTo>
                      <a:pt x="58" y="321"/>
                    </a:lnTo>
                    <a:lnTo>
                      <a:pt x="58" y="321"/>
                    </a:lnTo>
                    <a:lnTo>
                      <a:pt x="56" y="319"/>
                    </a:lnTo>
                    <a:lnTo>
                      <a:pt x="54" y="319"/>
                    </a:lnTo>
                    <a:lnTo>
                      <a:pt x="52" y="317"/>
                    </a:lnTo>
                    <a:lnTo>
                      <a:pt x="49" y="317"/>
                    </a:lnTo>
                    <a:lnTo>
                      <a:pt x="47" y="317"/>
                    </a:lnTo>
                    <a:lnTo>
                      <a:pt x="47" y="317"/>
                    </a:lnTo>
                    <a:lnTo>
                      <a:pt x="45" y="317"/>
                    </a:lnTo>
                    <a:lnTo>
                      <a:pt x="43" y="319"/>
                    </a:lnTo>
                    <a:lnTo>
                      <a:pt x="41" y="319"/>
                    </a:lnTo>
                    <a:lnTo>
                      <a:pt x="39" y="319"/>
                    </a:lnTo>
                    <a:lnTo>
                      <a:pt x="37" y="319"/>
                    </a:lnTo>
                    <a:lnTo>
                      <a:pt x="34" y="319"/>
                    </a:lnTo>
                    <a:lnTo>
                      <a:pt x="34" y="317"/>
                    </a:lnTo>
                    <a:lnTo>
                      <a:pt x="34" y="315"/>
                    </a:lnTo>
                    <a:lnTo>
                      <a:pt x="32" y="315"/>
                    </a:lnTo>
                    <a:lnTo>
                      <a:pt x="30" y="313"/>
                    </a:lnTo>
                    <a:lnTo>
                      <a:pt x="30" y="313"/>
                    </a:lnTo>
                    <a:lnTo>
                      <a:pt x="28" y="311"/>
                    </a:lnTo>
                    <a:lnTo>
                      <a:pt x="28" y="309"/>
                    </a:lnTo>
                    <a:lnTo>
                      <a:pt x="26" y="309"/>
                    </a:lnTo>
                    <a:lnTo>
                      <a:pt x="26" y="307"/>
                    </a:lnTo>
                    <a:lnTo>
                      <a:pt x="24" y="307"/>
                    </a:lnTo>
                    <a:lnTo>
                      <a:pt x="22" y="305"/>
                    </a:lnTo>
                    <a:lnTo>
                      <a:pt x="22" y="303"/>
                    </a:lnTo>
                    <a:lnTo>
                      <a:pt x="19" y="303"/>
                    </a:lnTo>
                    <a:lnTo>
                      <a:pt x="19" y="301"/>
                    </a:lnTo>
                    <a:lnTo>
                      <a:pt x="17" y="301"/>
                    </a:lnTo>
                    <a:lnTo>
                      <a:pt x="19" y="299"/>
                    </a:lnTo>
                    <a:lnTo>
                      <a:pt x="17" y="297"/>
                    </a:lnTo>
                    <a:lnTo>
                      <a:pt x="17" y="297"/>
                    </a:lnTo>
                    <a:lnTo>
                      <a:pt x="17" y="295"/>
                    </a:lnTo>
                    <a:lnTo>
                      <a:pt x="15" y="295"/>
                    </a:lnTo>
                    <a:lnTo>
                      <a:pt x="17" y="293"/>
                    </a:lnTo>
                    <a:lnTo>
                      <a:pt x="17" y="291"/>
                    </a:lnTo>
                    <a:lnTo>
                      <a:pt x="17" y="291"/>
                    </a:lnTo>
                    <a:lnTo>
                      <a:pt x="17" y="289"/>
                    </a:lnTo>
                    <a:lnTo>
                      <a:pt x="17" y="287"/>
                    </a:lnTo>
                    <a:lnTo>
                      <a:pt x="17" y="285"/>
                    </a:lnTo>
                    <a:lnTo>
                      <a:pt x="17" y="283"/>
                    </a:lnTo>
                    <a:lnTo>
                      <a:pt x="15" y="283"/>
                    </a:lnTo>
                    <a:lnTo>
                      <a:pt x="15" y="281"/>
                    </a:lnTo>
                    <a:lnTo>
                      <a:pt x="13" y="279"/>
                    </a:lnTo>
                    <a:lnTo>
                      <a:pt x="13" y="279"/>
                    </a:lnTo>
                    <a:lnTo>
                      <a:pt x="13" y="277"/>
                    </a:lnTo>
                    <a:lnTo>
                      <a:pt x="11" y="275"/>
                    </a:lnTo>
                    <a:lnTo>
                      <a:pt x="11" y="273"/>
                    </a:lnTo>
                    <a:lnTo>
                      <a:pt x="11" y="271"/>
                    </a:lnTo>
                    <a:lnTo>
                      <a:pt x="9" y="269"/>
                    </a:lnTo>
                    <a:lnTo>
                      <a:pt x="9" y="269"/>
                    </a:lnTo>
                    <a:lnTo>
                      <a:pt x="7" y="267"/>
                    </a:lnTo>
                    <a:lnTo>
                      <a:pt x="7" y="267"/>
                    </a:lnTo>
                    <a:lnTo>
                      <a:pt x="4" y="265"/>
                    </a:lnTo>
                    <a:lnTo>
                      <a:pt x="4" y="265"/>
                    </a:lnTo>
                    <a:lnTo>
                      <a:pt x="2" y="265"/>
                    </a:lnTo>
                    <a:lnTo>
                      <a:pt x="2" y="265"/>
                    </a:lnTo>
                    <a:lnTo>
                      <a:pt x="4" y="267"/>
                    </a:lnTo>
                    <a:lnTo>
                      <a:pt x="4" y="269"/>
                    </a:lnTo>
                    <a:lnTo>
                      <a:pt x="4" y="267"/>
                    </a:lnTo>
                    <a:lnTo>
                      <a:pt x="2" y="265"/>
                    </a:lnTo>
                    <a:lnTo>
                      <a:pt x="2" y="263"/>
                    </a:lnTo>
                    <a:lnTo>
                      <a:pt x="0" y="263"/>
                    </a:lnTo>
                    <a:lnTo>
                      <a:pt x="0" y="261"/>
                    </a:lnTo>
                    <a:lnTo>
                      <a:pt x="0" y="261"/>
                    </a:lnTo>
                    <a:lnTo>
                      <a:pt x="2" y="259"/>
                    </a:lnTo>
                    <a:lnTo>
                      <a:pt x="2" y="257"/>
                    </a:lnTo>
                    <a:lnTo>
                      <a:pt x="4" y="257"/>
                    </a:lnTo>
                    <a:lnTo>
                      <a:pt x="7" y="255"/>
                    </a:lnTo>
                    <a:lnTo>
                      <a:pt x="7" y="253"/>
                    </a:lnTo>
                    <a:lnTo>
                      <a:pt x="7" y="253"/>
                    </a:lnTo>
                    <a:lnTo>
                      <a:pt x="7" y="255"/>
                    </a:lnTo>
                    <a:lnTo>
                      <a:pt x="4" y="257"/>
                    </a:lnTo>
                    <a:lnTo>
                      <a:pt x="7" y="257"/>
                    </a:lnTo>
                    <a:lnTo>
                      <a:pt x="7" y="257"/>
                    </a:lnTo>
                    <a:lnTo>
                      <a:pt x="9" y="255"/>
                    </a:lnTo>
                    <a:lnTo>
                      <a:pt x="11" y="255"/>
                    </a:lnTo>
                    <a:lnTo>
                      <a:pt x="11" y="255"/>
                    </a:lnTo>
                    <a:lnTo>
                      <a:pt x="13" y="253"/>
                    </a:lnTo>
                    <a:lnTo>
                      <a:pt x="13" y="251"/>
                    </a:lnTo>
                    <a:lnTo>
                      <a:pt x="15" y="249"/>
                    </a:lnTo>
                    <a:lnTo>
                      <a:pt x="15" y="249"/>
                    </a:lnTo>
                    <a:lnTo>
                      <a:pt x="15" y="247"/>
                    </a:lnTo>
                    <a:lnTo>
                      <a:pt x="15" y="245"/>
                    </a:lnTo>
                    <a:lnTo>
                      <a:pt x="13" y="243"/>
                    </a:lnTo>
                    <a:lnTo>
                      <a:pt x="13" y="243"/>
                    </a:lnTo>
                    <a:lnTo>
                      <a:pt x="13" y="241"/>
                    </a:lnTo>
                    <a:lnTo>
                      <a:pt x="15" y="241"/>
                    </a:lnTo>
                    <a:lnTo>
                      <a:pt x="17" y="239"/>
                    </a:lnTo>
                    <a:lnTo>
                      <a:pt x="17" y="237"/>
                    </a:lnTo>
                    <a:lnTo>
                      <a:pt x="17" y="235"/>
                    </a:lnTo>
                    <a:lnTo>
                      <a:pt x="17" y="235"/>
                    </a:lnTo>
                    <a:lnTo>
                      <a:pt x="19" y="233"/>
                    </a:lnTo>
                    <a:lnTo>
                      <a:pt x="19" y="231"/>
                    </a:lnTo>
                    <a:lnTo>
                      <a:pt x="19" y="229"/>
                    </a:lnTo>
                    <a:lnTo>
                      <a:pt x="19" y="227"/>
                    </a:lnTo>
                    <a:lnTo>
                      <a:pt x="17" y="227"/>
                    </a:lnTo>
                    <a:lnTo>
                      <a:pt x="17" y="227"/>
                    </a:lnTo>
                    <a:lnTo>
                      <a:pt x="15" y="225"/>
                    </a:lnTo>
                    <a:lnTo>
                      <a:pt x="15" y="223"/>
                    </a:lnTo>
                    <a:lnTo>
                      <a:pt x="13" y="223"/>
                    </a:lnTo>
                    <a:lnTo>
                      <a:pt x="13" y="221"/>
                    </a:lnTo>
                    <a:lnTo>
                      <a:pt x="13" y="219"/>
                    </a:lnTo>
                    <a:lnTo>
                      <a:pt x="13" y="219"/>
                    </a:lnTo>
                    <a:lnTo>
                      <a:pt x="11" y="219"/>
                    </a:lnTo>
                    <a:lnTo>
                      <a:pt x="11" y="217"/>
                    </a:lnTo>
                    <a:lnTo>
                      <a:pt x="11" y="215"/>
                    </a:lnTo>
                    <a:lnTo>
                      <a:pt x="11" y="215"/>
                    </a:lnTo>
                    <a:lnTo>
                      <a:pt x="13" y="213"/>
                    </a:lnTo>
                    <a:lnTo>
                      <a:pt x="13" y="211"/>
                    </a:lnTo>
                    <a:lnTo>
                      <a:pt x="15" y="209"/>
                    </a:lnTo>
                    <a:lnTo>
                      <a:pt x="15" y="207"/>
                    </a:lnTo>
                    <a:lnTo>
                      <a:pt x="17" y="207"/>
                    </a:lnTo>
                    <a:lnTo>
                      <a:pt x="17" y="205"/>
                    </a:lnTo>
                    <a:lnTo>
                      <a:pt x="19" y="203"/>
                    </a:lnTo>
                    <a:lnTo>
                      <a:pt x="19" y="201"/>
                    </a:lnTo>
                    <a:lnTo>
                      <a:pt x="19" y="199"/>
                    </a:lnTo>
                    <a:lnTo>
                      <a:pt x="22" y="199"/>
                    </a:lnTo>
                    <a:lnTo>
                      <a:pt x="22" y="197"/>
                    </a:lnTo>
                    <a:lnTo>
                      <a:pt x="22" y="197"/>
                    </a:lnTo>
                    <a:lnTo>
                      <a:pt x="22" y="195"/>
                    </a:lnTo>
                    <a:lnTo>
                      <a:pt x="22" y="193"/>
                    </a:lnTo>
                    <a:lnTo>
                      <a:pt x="24" y="193"/>
                    </a:lnTo>
                    <a:lnTo>
                      <a:pt x="22" y="191"/>
                    </a:lnTo>
                    <a:lnTo>
                      <a:pt x="22" y="189"/>
                    </a:lnTo>
                    <a:lnTo>
                      <a:pt x="22" y="187"/>
                    </a:lnTo>
                    <a:lnTo>
                      <a:pt x="22" y="185"/>
                    </a:lnTo>
                    <a:lnTo>
                      <a:pt x="22" y="185"/>
                    </a:lnTo>
                    <a:lnTo>
                      <a:pt x="24" y="183"/>
                    </a:lnTo>
                    <a:lnTo>
                      <a:pt x="24" y="183"/>
                    </a:lnTo>
                    <a:lnTo>
                      <a:pt x="24" y="181"/>
                    </a:lnTo>
                    <a:lnTo>
                      <a:pt x="26" y="181"/>
                    </a:lnTo>
                    <a:lnTo>
                      <a:pt x="26" y="179"/>
                    </a:lnTo>
                    <a:lnTo>
                      <a:pt x="26" y="177"/>
                    </a:lnTo>
                    <a:lnTo>
                      <a:pt x="26" y="175"/>
                    </a:lnTo>
                    <a:lnTo>
                      <a:pt x="26" y="173"/>
                    </a:lnTo>
                    <a:lnTo>
                      <a:pt x="26" y="173"/>
                    </a:lnTo>
                    <a:lnTo>
                      <a:pt x="28" y="173"/>
                    </a:lnTo>
                    <a:lnTo>
                      <a:pt x="30" y="173"/>
                    </a:lnTo>
                    <a:lnTo>
                      <a:pt x="30" y="171"/>
                    </a:lnTo>
                    <a:lnTo>
                      <a:pt x="28" y="173"/>
                    </a:lnTo>
                    <a:lnTo>
                      <a:pt x="28" y="173"/>
                    </a:lnTo>
                    <a:lnTo>
                      <a:pt x="26" y="173"/>
                    </a:lnTo>
                    <a:lnTo>
                      <a:pt x="24" y="171"/>
                    </a:lnTo>
                    <a:lnTo>
                      <a:pt x="22" y="171"/>
                    </a:lnTo>
                    <a:lnTo>
                      <a:pt x="22" y="171"/>
                    </a:lnTo>
                    <a:lnTo>
                      <a:pt x="22" y="173"/>
                    </a:lnTo>
                    <a:lnTo>
                      <a:pt x="19" y="171"/>
                    </a:lnTo>
                    <a:lnTo>
                      <a:pt x="22" y="171"/>
                    </a:lnTo>
                    <a:lnTo>
                      <a:pt x="22" y="169"/>
                    </a:lnTo>
                    <a:lnTo>
                      <a:pt x="22" y="171"/>
                    </a:lnTo>
                    <a:lnTo>
                      <a:pt x="24" y="171"/>
                    </a:lnTo>
                    <a:lnTo>
                      <a:pt x="26" y="171"/>
                    </a:lnTo>
                    <a:lnTo>
                      <a:pt x="28" y="169"/>
                    </a:lnTo>
                    <a:lnTo>
                      <a:pt x="30" y="169"/>
                    </a:lnTo>
                    <a:lnTo>
                      <a:pt x="30" y="167"/>
                    </a:lnTo>
                    <a:lnTo>
                      <a:pt x="32" y="167"/>
                    </a:lnTo>
                    <a:lnTo>
                      <a:pt x="32" y="166"/>
                    </a:lnTo>
                    <a:lnTo>
                      <a:pt x="32" y="164"/>
                    </a:lnTo>
                    <a:lnTo>
                      <a:pt x="34" y="164"/>
                    </a:lnTo>
                    <a:lnTo>
                      <a:pt x="34" y="162"/>
                    </a:lnTo>
                    <a:lnTo>
                      <a:pt x="37" y="162"/>
                    </a:lnTo>
                    <a:lnTo>
                      <a:pt x="37" y="160"/>
                    </a:lnTo>
                    <a:lnTo>
                      <a:pt x="39" y="160"/>
                    </a:lnTo>
                    <a:lnTo>
                      <a:pt x="39" y="158"/>
                    </a:lnTo>
                    <a:lnTo>
                      <a:pt x="41" y="156"/>
                    </a:lnTo>
                    <a:lnTo>
                      <a:pt x="41" y="156"/>
                    </a:lnTo>
                    <a:lnTo>
                      <a:pt x="43" y="154"/>
                    </a:lnTo>
                    <a:lnTo>
                      <a:pt x="43" y="152"/>
                    </a:lnTo>
                    <a:lnTo>
                      <a:pt x="43" y="152"/>
                    </a:lnTo>
                    <a:lnTo>
                      <a:pt x="45" y="150"/>
                    </a:lnTo>
                    <a:lnTo>
                      <a:pt x="47" y="150"/>
                    </a:lnTo>
                    <a:lnTo>
                      <a:pt x="49" y="148"/>
                    </a:lnTo>
                    <a:lnTo>
                      <a:pt x="49" y="150"/>
                    </a:lnTo>
                    <a:lnTo>
                      <a:pt x="52" y="150"/>
                    </a:lnTo>
                    <a:lnTo>
                      <a:pt x="54" y="150"/>
                    </a:lnTo>
                    <a:lnTo>
                      <a:pt x="56" y="150"/>
                    </a:lnTo>
                    <a:lnTo>
                      <a:pt x="56" y="150"/>
                    </a:lnTo>
                    <a:lnTo>
                      <a:pt x="58" y="152"/>
                    </a:lnTo>
                    <a:lnTo>
                      <a:pt x="60" y="150"/>
                    </a:lnTo>
                    <a:lnTo>
                      <a:pt x="60" y="150"/>
                    </a:lnTo>
                    <a:lnTo>
                      <a:pt x="62" y="150"/>
                    </a:lnTo>
                    <a:lnTo>
                      <a:pt x="65" y="148"/>
                    </a:lnTo>
                    <a:lnTo>
                      <a:pt x="67" y="148"/>
                    </a:lnTo>
                    <a:lnTo>
                      <a:pt x="67" y="148"/>
                    </a:lnTo>
                    <a:lnTo>
                      <a:pt x="69" y="146"/>
                    </a:lnTo>
                    <a:lnTo>
                      <a:pt x="71" y="146"/>
                    </a:lnTo>
                    <a:lnTo>
                      <a:pt x="73" y="144"/>
                    </a:lnTo>
                    <a:lnTo>
                      <a:pt x="73" y="144"/>
                    </a:lnTo>
                    <a:lnTo>
                      <a:pt x="73" y="142"/>
                    </a:lnTo>
                    <a:lnTo>
                      <a:pt x="75" y="140"/>
                    </a:lnTo>
                    <a:lnTo>
                      <a:pt x="77" y="140"/>
                    </a:lnTo>
                    <a:lnTo>
                      <a:pt x="77" y="138"/>
                    </a:lnTo>
                    <a:lnTo>
                      <a:pt x="77" y="138"/>
                    </a:lnTo>
                    <a:lnTo>
                      <a:pt x="77" y="136"/>
                    </a:lnTo>
                    <a:lnTo>
                      <a:pt x="77" y="134"/>
                    </a:lnTo>
                    <a:lnTo>
                      <a:pt x="75" y="132"/>
                    </a:lnTo>
                    <a:lnTo>
                      <a:pt x="77" y="132"/>
                    </a:lnTo>
                    <a:lnTo>
                      <a:pt x="80" y="130"/>
                    </a:lnTo>
                    <a:lnTo>
                      <a:pt x="80" y="130"/>
                    </a:lnTo>
                    <a:lnTo>
                      <a:pt x="82" y="130"/>
                    </a:lnTo>
                    <a:lnTo>
                      <a:pt x="84" y="130"/>
                    </a:lnTo>
                    <a:lnTo>
                      <a:pt x="84" y="132"/>
                    </a:lnTo>
                    <a:lnTo>
                      <a:pt x="86" y="132"/>
                    </a:lnTo>
                    <a:lnTo>
                      <a:pt x="88" y="134"/>
                    </a:lnTo>
                    <a:lnTo>
                      <a:pt x="90" y="134"/>
                    </a:lnTo>
                    <a:lnTo>
                      <a:pt x="92" y="132"/>
                    </a:lnTo>
                    <a:lnTo>
                      <a:pt x="95" y="132"/>
                    </a:lnTo>
                    <a:lnTo>
                      <a:pt x="95" y="130"/>
                    </a:lnTo>
                    <a:lnTo>
                      <a:pt x="97" y="130"/>
                    </a:lnTo>
                    <a:lnTo>
                      <a:pt x="97" y="128"/>
                    </a:lnTo>
                    <a:lnTo>
                      <a:pt x="99" y="126"/>
                    </a:lnTo>
                    <a:lnTo>
                      <a:pt x="99" y="126"/>
                    </a:lnTo>
                    <a:lnTo>
                      <a:pt x="101" y="124"/>
                    </a:lnTo>
                    <a:lnTo>
                      <a:pt x="101" y="124"/>
                    </a:lnTo>
                    <a:lnTo>
                      <a:pt x="99" y="122"/>
                    </a:lnTo>
                    <a:lnTo>
                      <a:pt x="101" y="122"/>
                    </a:lnTo>
                    <a:lnTo>
                      <a:pt x="101" y="120"/>
                    </a:lnTo>
                    <a:lnTo>
                      <a:pt x="103" y="120"/>
                    </a:lnTo>
                    <a:lnTo>
                      <a:pt x="103" y="118"/>
                    </a:lnTo>
                    <a:lnTo>
                      <a:pt x="103" y="116"/>
                    </a:lnTo>
                    <a:lnTo>
                      <a:pt x="101" y="116"/>
                    </a:lnTo>
                    <a:lnTo>
                      <a:pt x="101" y="114"/>
                    </a:lnTo>
                    <a:lnTo>
                      <a:pt x="101" y="112"/>
                    </a:lnTo>
                    <a:lnTo>
                      <a:pt x="99" y="110"/>
                    </a:lnTo>
                    <a:lnTo>
                      <a:pt x="99" y="110"/>
                    </a:lnTo>
                    <a:lnTo>
                      <a:pt x="97" y="108"/>
                    </a:lnTo>
                    <a:lnTo>
                      <a:pt x="97" y="106"/>
                    </a:lnTo>
                    <a:lnTo>
                      <a:pt x="95" y="104"/>
                    </a:lnTo>
                    <a:lnTo>
                      <a:pt x="95" y="102"/>
                    </a:lnTo>
                    <a:lnTo>
                      <a:pt x="97" y="102"/>
                    </a:lnTo>
                    <a:lnTo>
                      <a:pt x="97" y="100"/>
                    </a:lnTo>
                    <a:lnTo>
                      <a:pt x="99" y="98"/>
                    </a:lnTo>
                    <a:lnTo>
                      <a:pt x="101" y="98"/>
                    </a:lnTo>
                    <a:lnTo>
                      <a:pt x="101" y="98"/>
                    </a:lnTo>
                    <a:lnTo>
                      <a:pt x="101" y="100"/>
                    </a:lnTo>
                    <a:lnTo>
                      <a:pt x="101" y="102"/>
                    </a:lnTo>
                    <a:lnTo>
                      <a:pt x="101" y="102"/>
                    </a:lnTo>
                    <a:lnTo>
                      <a:pt x="103" y="104"/>
                    </a:lnTo>
                    <a:lnTo>
                      <a:pt x="105" y="102"/>
                    </a:lnTo>
                    <a:lnTo>
                      <a:pt x="107" y="102"/>
                    </a:lnTo>
                    <a:lnTo>
                      <a:pt x="110" y="102"/>
                    </a:lnTo>
                    <a:lnTo>
                      <a:pt x="112" y="102"/>
                    </a:lnTo>
                    <a:lnTo>
                      <a:pt x="114" y="102"/>
                    </a:lnTo>
                    <a:lnTo>
                      <a:pt x="114" y="102"/>
                    </a:lnTo>
                    <a:lnTo>
                      <a:pt x="114" y="104"/>
                    </a:lnTo>
                    <a:lnTo>
                      <a:pt x="116" y="106"/>
                    </a:lnTo>
                    <a:lnTo>
                      <a:pt x="114" y="106"/>
                    </a:lnTo>
                    <a:lnTo>
                      <a:pt x="114" y="108"/>
                    </a:lnTo>
                    <a:lnTo>
                      <a:pt x="114" y="110"/>
                    </a:lnTo>
                    <a:lnTo>
                      <a:pt x="114" y="112"/>
                    </a:lnTo>
                    <a:lnTo>
                      <a:pt x="116" y="114"/>
                    </a:lnTo>
                    <a:lnTo>
                      <a:pt x="118" y="114"/>
                    </a:lnTo>
                    <a:lnTo>
                      <a:pt x="118" y="114"/>
                    </a:lnTo>
                    <a:lnTo>
                      <a:pt x="120" y="116"/>
                    </a:lnTo>
                    <a:lnTo>
                      <a:pt x="120" y="116"/>
                    </a:lnTo>
                    <a:lnTo>
                      <a:pt x="120" y="118"/>
                    </a:lnTo>
                    <a:lnTo>
                      <a:pt x="123" y="118"/>
                    </a:lnTo>
                    <a:lnTo>
                      <a:pt x="123" y="120"/>
                    </a:lnTo>
                    <a:lnTo>
                      <a:pt x="123" y="122"/>
                    </a:lnTo>
                    <a:lnTo>
                      <a:pt x="123" y="124"/>
                    </a:lnTo>
                    <a:lnTo>
                      <a:pt x="123" y="126"/>
                    </a:lnTo>
                    <a:lnTo>
                      <a:pt x="123" y="128"/>
                    </a:lnTo>
                    <a:lnTo>
                      <a:pt x="123" y="130"/>
                    </a:lnTo>
                    <a:lnTo>
                      <a:pt x="125" y="130"/>
                    </a:lnTo>
                    <a:lnTo>
                      <a:pt x="125" y="132"/>
                    </a:lnTo>
                    <a:lnTo>
                      <a:pt x="125" y="134"/>
                    </a:lnTo>
                    <a:lnTo>
                      <a:pt x="127" y="134"/>
                    </a:lnTo>
                    <a:lnTo>
                      <a:pt x="127" y="136"/>
                    </a:lnTo>
                    <a:lnTo>
                      <a:pt x="129" y="136"/>
                    </a:lnTo>
                    <a:lnTo>
                      <a:pt x="129" y="138"/>
                    </a:lnTo>
                    <a:lnTo>
                      <a:pt x="129" y="140"/>
                    </a:lnTo>
                    <a:lnTo>
                      <a:pt x="131" y="140"/>
                    </a:lnTo>
                    <a:lnTo>
                      <a:pt x="131" y="142"/>
                    </a:lnTo>
                    <a:lnTo>
                      <a:pt x="133" y="142"/>
                    </a:lnTo>
                    <a:lnTo>
                      <a:pt x="133" y="144"/>
                    </a:lnTo>
                    <a:lnTo>
                      <a:pt x="135" y="144"/>
                    </a:lnTo>
                    <a:lnTo>
                      <a:pt x="135" y="146"/>
                    </a:lnTo>
                    <a:lnTo>
                      <a:pt x="138" y="148"/>
                    </a:lnTo>
                    <a:lnTo>
                      <a:pt x="138" y="148"/>
                    </a:lnTo>
                    <a:lnTo>
                      <a:pt x="140" y="150"/>
                    </a:lnTo>
                    <a:lnTo>
                      <a:pt x="142" y="148"/>
                    </a:lnTo>
                    <a:lnTo>
                      <a:pt x="142" y="150"/>
                    </a:lnTo>
                    <a:lnTo>
                      <a:pt x="142" y="152"/>
                    </a:lnTo>
                    <a:lnTo>
                      <a:pt x="144" y="152"/>
                    </a:lnTo>
                    <a:lnTo>
                      <a:pt x="146" y="152"/>
                    </a:lnTo>
                    <a:lnTo>
                      <a:pt x="146" y="154"/>
                    </a:lnTo>
                    <a:lnTo>
                      <a:pt x="148" y="154"/>
                    </a:lnTo>
                    <a:lnTo>
                      <a:pt x="148" y="154"/>
                    </a:lnTo>
                    <a:lnTo>
                      <a:pt x="150" y="152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3" y="154"/>
                    </a:lnTo>
                    <a:lnTo>
                      <a:pt x="153" y="156"/>
                    </a:lnTo>
                    <a:lnTo>
                      <a:pt x="153" y="158"/>
                    </a:lnTo>
                    <a:lnTo>
                      <a:pt x="153" y="160"/>
                    </a:lnTo>
                    <a:lnTo>
                      <a:pt x="155" y="160"/>
                    </a:lnTo>
                    <a:lnTo>
                      <a:pt x="155" y="162"/>
                    </a:lnTo>
                    <a:lnTo>
                      <a:pt x="157" y="162"/>
                    </a:lnTo>
                    <a:lnTo>
                      <a:pt x="157" y="162"/>
                    </a:lnTo>
                    <a:lnTo>
                      <a:pt x="159" y="162"/>
                    </a:lnTo>
                    <a:lnTo>
                      <a:pt x="159" y="164"/>
                    </a:lnTo>
                    <a:lnTo>
                      <a:pt x="161" y="164"/>
                    </a:lnTo>
                    <a:lnTo>
                      <a:pt x="163" y="164"/>
                    </a:lnTo>
                    <a:lnTo>
                      <a:pt x="165" y="164"/>
                    </a:lnTo>
                    <a:lnTo>
                      <a:pt x="168" y="162"/>
                    </a:lnTo>
                    <a:lnTo>
                      <a:pt x="170" y="162"/>
                    </a:lnTo>
                    <a:lnTo>
                      <a:pt x="172" y="162"/>
                    </a:lnTo>
                    <a:lnTo>
                      <a:pt x="174" y="162"/>
                    </a:lnTo>
                    <a:lnTo>
                      <a:pt x="176" y="162"/>
                    </a:lnTo>
                    <a:lnTo>
                      <a:pt x="176" y="160"/>
                    </a:lnTo>
                    <a:lnTo>
                      <a:pt x="178" y="160"/>
                    </a:lnTo>
                    <a:lnTo>
                      <a:pt x="180" y="160"/>
                    </a:lnTo>
                    <a:lnTo>
                      <a:pt x="183" y="160"/>
                    </a:lnTo>
                    <a:lnTo>
                      <a:pt x="185" y="158"/>
                    </a:lnTo>
                    <a:lnTo>
                      <a:pt x="187" y="158"/>
                    </a:lnTo>
                    <a:lnTo>
                      <a:pt x="189" y="156"/>
                    </a:lnTo>
                    <a:lnTo>
                      <a:pt x="189" y="156"/>
                    </a:lnTo>
                    <a:lnTo>
                      <a:pt x="191" y="156"/>
                    </a:lnTo>
                    <a:lnTo>
                      <a:pt x="193" y="154"/>
                    </a:lnTo>
                    <a:lnTo>
                      <a:pt x="196" y="154"/>
                    </a:lnTo>
                    <a:lnTo>
                      <a:pt x="198" y="152"/>
                    </a:lnTo>
                    <a:lnTo>
                      <a:pt x="198" y="152"/>
                    </a:lnTo>
                    <a:lnTo>
                      <a:pt x="200" y="150"/>
                    </a:lnTo>
                    <a:lnTo>
                      <a:pt x="202" y="150"/>
                    </a:lnTo>
                    <a:lnTo>
                      <a:pt x="204" y="148"/>
                    </a:lnTo>
                    <a:lnTo>
                      <a:pt x="204" y="148"/>
                    </a:lnTo>
                    <a:lnTo>
                      <a:pt x="206" y="146"/>
                    </a:lnTo>
                    <a:lnTo>
                      <a:pt x="208" y="146"/>
                    </a:lnTo>
                    <a:lnTo>
                      <a:pt x="208" y="144"/>
                    </a:lnTo>
                    <a:lnTo>
                      <a:pt x="211" y="142"/>
                    </a:lnTo>
                    <a:lnTo>
                      <a:pt x="213" y="142"/>
                    </a:lnTo>
                    <a:lnTo>
                      <a:pt x="215" y="142"/>
                    </a:lnTo>
                    <a:lnTo>
                      <a:pt x="217" y="142"/>
                    </a:lnTo>
                    <a:lnTo>
                      <a:pt x="217" y="140"/>
                    </a:lnTo>
                    <a:lnTo>
                      <a:pt x="219" y="138"/>
                    </a:lnTo>
                    <a:lnTo>
                      <a:pt x="221" y="138"/>
                    </a:lnTo>
                    <a:lnTo>
                      <a:pt x="221" y="136"/>
                    </a:lnTo>
                    <a:lnTo>
                      <a:pt x="223" y="136"/>
                    </a:lnTo>
                    <a:lnTo>
                      <a:pt x="223" y="134"/>
                    </a:lnTo>
                    <a:lnTo>
                      <a:pt x="223" y="132"/>
                    </a:lnTo>
                    <a:lnTo>
                      <a:pt x="223" y="130"/>
                    </a:lnTo>
                    <a:lnTo>
                      <a:pt x="221" y="130"/>
                    </a:lnTo>
                    <a:lnTo>
                      <a:pt x="221" y="128"/>
                    </a:lnTo>
                    <a:lnTo>
                      <a:pt x="221" y="126"/>
                    </a:lnTo>
                    <a:lnTo>
                      <a:pt x="221" y="124"/>
                    </a:lnTo>
                    <a:lnTo>
                      <a:pt x="219" y="122"/>
                    </a:lnTo>
                    <a:lnTo>
                      <a:pt x="219" y="120"/>
                    </a:lnTo>
                    <a:lnTo>
                      <a:pt x="217" y="120"/>
                    </a:lnTo>
                    <a:lnTo>
                      <a:pt x="217" y="118"/>
                    </a:lnTo>
                    <a:lnTo>
                      <a:pt x="215" y="116"/>
                    </a:lnTo>
                    <a:lnTo>
                      <a:pt x="215" y="114"/>
                    </a:lnTo>
                    <a:lnTo>
                      <a:pt x="215" y="114"/>
                    </a:lnTo>
                    <a:lnTo>
                      <a:pt x="217" y="114"/>
                    </a:lnTo>
                    <a:lnTo>
                      <a:pt x="217" y="112"/>
                    </a:lnTo>
                    <a:lnTo>
                      <a:pt x="219" y="112"/>
                    </a:lnTo>
                    <a:lnTo>
                      <a:pt x="221" y="112"/>
                    </a:lnTo>
                    <a:lnTo>
                      <a:pt x="221" y="112"/>
                    </a:lnTo>
                    <a:lnTo>
                      <a:pt x="221" y="110"/>
                    </a:lnTo>
                    <a:lnTo>
                      <a:pt x="221" y="108"/>
                    </a:lnTo>
                    <a:lnTo>
                      <a:pt x="221" y="108"/>
                    </a:lnTo>
                    <a:lnTo>
                      <a:pt x="223" y="108"/>
                    </a:lnTo>
                    <a:lnTo>
                      <a:pt x="223" y="106"/>
                    </a:lnTo>
                    <a:lnTo>
                      <a:pt x="226" y="106"/>
                    </a:lnTo>
                    <a:lnTo>
                      <a:pt x="226" y="104"/>
                    </a:lnTo>
                    <a:lnTo>
                      <a:pt x="223" y="102"/>
                    </a:lnTo>
                    <a:lnTo>
                      <a:pt x="223" y="102"/>
                    </a:lnTo>
                    <a:lnTo>
                      <a:pt x="223" y="100"/>
                    </a:lnTo>
                    <a:lnTo>
                      <a:pt x="226" y="98"/>
                    </a:lnTo>
                    <a:lnTo>
                      <a:pt x="226" y="96"/>
                    </a:lnTo>
                    <a:lnTo>
                      <a:pt x="228" y="96"/>
                    </a:lnTo>
                    <a:lnTo>
                      <a:pt x="228" y="94"/>
                    </a:lnTo>
                    <a:lnTo>
                      <a:pt x="230" y="94"/>
                    </a:lnTo>
                    <a:lnTo>
                      <a:pt x="232" y="92"/>
                    </a:lnTo>
                    <a:lnTo>
                      <a:pt x="232" y="92"/>
                    </a:lnTo>
                    <a:lnTo>
                      <a:pt x="234" y="92"/>
                    </a:lnTo>
                    <a:lnTo>
                      <a:pt x="236" y="92"/>
                    </a:lnTo>
                    <a:lnTo>
                      <a:pt x="238" y="92"/>
                    </a:lnTo>
                    <a:lnTo>
                      <a:pt x="238" y="92"/>
                    </a:lnTo>
                    <a:lnTo>
                      <a:pt x="241" y="92"/>
                    </a:lnTo>
                    <a:lnTo>
                      <a:pt x="243" y="94"/>
                    </a:lnTo>
                    <a:lnTo>
                      <a:pt x="243" y="94"/>
                    </a:lnTo>
                    <a:lnTo>
                      <a:pt x="245" y="94"/>
                    </a:lnTo>
                    <a:lnTo>
                      <a:pt x="245" y="94"/>
                    </a:lnTo>
                    <a:lnTo>
                      <a:pt x="247" y="94"/>
                    </a:lnTo>
                    <a:lnTo>
                      <a:pt x="247" y="94"/>
                    </a:lnTo>
                    <a:lnTo>
                      <a:pt x="249" y="94"/>
                    </a:lnTo>
                    <a:lnTo>
                      <a:pt x="251" y="94"/>
                    </a:lnTo>
                    <a:lnTo>
                      <a:pt x="251" y="96"/>
                    </a:lnTo>
                    <a:lnTo>
                      <a:pt x="251" y="98"/>
                    </a:lnTo>
                    <a:lnTo>
                      <a:pt x="251" y="98"/>
                    </a:lnTo>
                    <a:lnTo>
                      <a:pt x="254" y="100"/>
                    </a:lnTo>
                    <a:lnTo>
                      <a:pt x="256" y="100"/>
                    </a:lnTo>
                    <a:lnTo>
                      <a:pt x="258" y="100"/>
                    </a:lnTo>
                    <a:lnTo>
                      <a:pt x="260" y="100"/>
                    </a:lnTo>
                    <a:lnTo>
                      <a:pt x="262" y="100"/>
                    </a:lnTo>
                    <a:lnTo>
                      <a:pt x="264" y="100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9" y="98"/>
                    </a:lnTo>
                    <a:lnTo>
                      <a:pt x="271" y="96"/>
                    </a:lnTo>
                    <a:lnTo>
                      <a:pt x="273" y="96"/>
                    </a:lnTo>
                    <a:lnTo>
                      <a:pt x="275" y="96"/>
                    </a:lnTo>
                    <a:lnTo>
                      <a:pt x="275" y="94"/>
                    </a:lnTo>
                    <a:lnTo>
                      <a:pt x="277" y="92"/>
                    </a:lnTo>
                    <a:lnTo>
                      <a:pt x="279" y="92"/>
                    </a:lnTo>
                    <a:lnTo>
                      <a:pt x="279" y="90"/>
                    </a:lnTo>
                    <a:lnTo>
                      <a:pt x="279" y="88"/>
                    </a:lnTo>
                    <a:lnTo>
                      <a:pt x="279" y="86"/>
                    </a:lnTo>
                    <a:lnTo>
                      <a:pt x="279" y="84"/>
                    </a:lnTo>
                    <a:lnTo>
                      <a:pt x="281" y="84"/>
                    </a:lnTo>
                    <a:lnTo>
                      <a:pt x="281" y="86"/>
                    </a:lnTo>
                    <a:lnTo>
                      <a:pt x="284" y="86"/>
                    </a:lnTo>
                    <a:lnTo>
                      <a:pt x="284" y="86"/>
                    </a:lnTo>
                    <a:lnTo>
                      <a:pt x="286" y="86"/>
                    </a:lnTo>
                    <a:lnTo>
                      <a:pt x="288" y="86"/>
                    </a:lnTo>
                    <a:lnTo>
                      <a:pt x="288" y="84"/>
                    </a:lnTo>
                    <a:lnTo>
                      <a:pt x="290" y="86"/>
                    </a:lnTo>
                    <a:lnTo>
                      <a:pt x="290" y="86"/>
                    </a:lnTo>
                    <a:lnTo>
                      <a:pt x="292" y="84"/>
                    </a:lnTo>
                    <a:lnTo>
                      <a:pt x="292" y="84"/>
                    </a:lnTo>
                    <a:lnTo>
                      <a:pt x="294" y="82"/>
                    </a:lnTo>
                    <a:lnTo>
                      <a:pt x="294" y="82"/>
                    </a:lnTo>
                    <a:lnTo>
                      <a:pt x="294" y="82"/>
                    </a:lnTo>
                    <a:lnTo>
                      <a:pt x="296" y="80"/>
                    </a:lnTo>
                    <a:lnTo>
                      <a:pt x="296" y="78"/>
                    </a:lnTo>
                    <a:lnTo>
                      <a:pt x="299" y="78"/>
                    </a:lnTo>
                    <a:lnTo>
                      <a:pt x="301" y="76"/>
                    </a:lnTo>
                    <a:lnTo>
                      <a:pt x="303" y="76"/>
                    </a:lnTo>
                    <a:lnTo>
                      <a:pt x="303" y="76"/>
                    </a:lnTo>
                    <a:lnTo>
                      <a:pt x="305" y="76"/>
                    </a:lnTo>
                    <a:lnTo>
                      <a:pt x="307" y="76"/>
                    </a:lnTo>
                    <a:lnTo>
                      <a:pt x="307" y="78"/>
                    </a:lnTo>
                    <a:lnTo>
                      <a:pt x="307" y="80"/>
                    </a:lnTo>
                    <a:lnTo>
                      <a:pt x="309" y="80"/>
                    </a:lnTo>
                    <a:lnTo>
                      <a:pt x="309" y="82"/>
                    </a:lnTo>
                    <a:lnTo>
                      <a:pt x="309" y="82"/>
                    </a:lnTo>
                    <a:lnTo>
                      <a:pt x="309" y="84"/>
                    </a:lnTo>
                    <a:lnTo>
                      <a:pt x="309" y="86"/>
                    </a:lnTo>
                    <a:lnTo>
                      <a:pt x="311" y="86"/>
                    </a:lnTo>
                    <a:lnTo>
                      <a:pt x="314" y="86"/>
                    </a:lnTo>
                    <a:lnTo>
                      <a:pt x="314" y="88"/>
                    </a:lnTo>
                    <a:lnTo>
                      <a:pt x="316" y="88"/>
                    </a:lnTo>
                    <a:lnTo>
                      <a:pt x="318" y="88"/>
                    </a:lnTo>
                    <a:lnTo>
                      <a:pt x="318" y="88"/>
                    </a:lnTo>
                    <a:lnTo>
                      <a:pt x="320" y="88"/>
                    </a:lnTo>
                    <a:lnTo>
                      <a:pt x="322" y="90"/>
                    </a:lnTo>
                    <a:lnTo>
                      <a:pt x="322" y="92"/>
                    </a:lnTo>
                    <a:lnTo>
                      <a:pt x="324" y="92"/>
                    </a:lnTo>
                    <a:lnTo>
                      <a:pt x="324" y="94"/>
                    </a:lnTo>
                    <a:lnTo>
                      <a:pt x="324" y="96"/>
                    </a:lnTo>
                    <a:lnTo>
                      <a:pt x="324" y="98"/>
                    </a:lnTo>
                    <a:lnTo>
                      <a:pt x="324" y="100"/>
                    </a:lnTo>
                    <a:lnTo>
                      <a:pt x="327" y="102"/>
                    </a:lnTo>
                    <a:lnTo>
                      <a:pt x="327" y="102"/>
                    </a:lnTo>
                    <a:lnTo>
                      <a:pt x="327" y="104"/>
                    </a:lnTo>
                    <a:lnTo>
                      <a:pt x="327" y="106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324" y="110"/>
                    </a:lnTo>
                    <a:lnTo>
                      <a:pt x="327" y="112"/>
                    </a:lnTo>
                    <a:lnTo>
                      <a:pt x="327" y="112"/>
                    </a:lnTo>
                    <a:lnTo>
                      <a:pt x="329" y="114"/>
                    </a:lnTo>
                    <a:lnTo>
                      <a:pt x="327" y="114"/>
                    </a:lnTo>
                    <a:lnTo>
                      <a:pt x="327" y="112"/>
                    </a:lnTo>
                    <a:lnTo>
                      <a:pt x="327" y="112"/>
                    </a:lnTo>
                    <a:lnTo>
                      <a:pt x="324" y="112"/>
                    </a:lnTo>
                    <a:lnTo>
                      <a:pt x="324" y="112"/>
                    </a:lnTo>
                    <a:lnTo>
                      <a:pt x="322" y="112"/>
                    </a:lnTo>
                    <a:lnTo>
                      <a:pt x="324" y="114"/>
                    </a:lnTo>
                    <a:lnTo>
                      <a:pt x="324" y="114"/>
                    </a:lnTo>
                    <a:lnTo>
                      <a:pt x="324" y="114"/>
                    </a:lnTo>
                    <a:lnTo>
                      <a:pt x="324" y="114"/>
                    </a:lnTo>
                    <a:lnTo>
                      <a:pt x="324" y="116"/>
                    </a:lnTo>
                    <a:lnTo>
                      <a:pt x="327" y="116"/>
                    </a:lnTo>
                    <a:lnTo>
                      <a:pt x="324" y="118"/>
                    </a:lnTo>
                    <a:lnTo>
                      <a:pt x="327" y="118"/>
                    </a:lnTo>
                    <a:lnTo>
                      <a:pt x="327" y="116"/>
                    </a:lnTo>
                    <a:lnTo>
                      <a:pt x="327" y="116"/>
                    </a:lnTo>
                    <a:lnTo>
                      <a:pt x="327" y="118"/>
                    </a:lnTo>
                    <a:lnTo>
                      <a:pt x="329" y="118"/>
                    </a:lnTo>
                    <a:lnTo>
                      <a:pt x="329" y="120"/>
                    </a:lnTo>
                    <a:lnTo>
                      <a:pt x="331" y="122"/>
                    </a:lnTo>
                    <a:lnTo>
                      <a:pt x="333" y="122"/>
                    </a:lnTo>
                    <a:lnTo>
                      <a:pt x="335" y="124"/>
                    </a:lnTo>
                    <a:lnTo>
                      <a:pt x="337" y="124"/>
                    </a:lnTo>
                    <a:lnTo>
                      <a:pt x="337" y="124"/>
                    </a:lnTo>
                    <a:lnTo>
                      <a:pt x="339" y="126"/>
                    </a:lnTo>
                    <a:lnTo>
                      <a:pt x="342" y="126"/>
                    </a:lnTo>
                    <a:lnTo>
                      <a:pt x="344" y="126"/>
                    </a:lnTo>
                    <a:lnTo>
                      <a:pt x="346" y="126"/>
                    </a:lnTo>
                    <a:lnTo>
                      <a:pt x="348" y="126"/>
                    </a:lnTo>
                    <a:lnTo>
                      <a:pt x="350" y="126"/>
                    </a:lnTo>
                    <a:lnTo>
                      <a:pt x="350" y="126"/>
                    </a:lnTo>
                    <a:lnTo>
                      <a:pt x="352" y="126"/>
                    </a:lnTo>
                    <a:lnTo>
                      <a:pt x="354" y="126"/>
                    </a:lnTo>
                    <a:lnTo>
                      <a:pt x="357" y="126"/>
                    </a:lnTo>
                    <a:lnTo>
                      <a:pt x="359" y="126"/>
                    </a:lnTo>
                    <a:lnTo>
                      <a:pt x="361" y="126"/>
                    </a:lnTo>
                    <a:lnTo>
                      <a:pt x="363" y="124"/>
                    </a:lnTo>
                    <a:lnTo>
                      <a:pt x="365" y="124"/>
                    </a:lnTo>
                    <a:lnTo>
                      <a:pt x="365" y="124"/>
                    </a:lnTo>
                    <a:lnTo>
                      <a:pt x="367" y="122"/>
                    </a:lnTo>
                    <a:lnTo>
                      <a:pt x="369" y="122"/>
                    </a:lnTo>
                    <a:lnTo>
                      <a:pt x="372" y="122"/>
                    </a:lnTo>
                    <a:lnTo>
                      <a:pt x="372" y="120"/>
                    </a:lnTo>
                    <a:lnTo>
                      <a:pt x="374" y="120"/>
                    </a:lnTo>
                    <a:lnTo>
                      <a:pt x="374" y="118"/>
                    </a:lnTo>
                    <a:lnTo>
                      <a:pt x="374" y="116"/>
                    </a:lnTo>
                    <a:lnTo>
                      <a:pt x="374" y="116"/>
                    </a:lnTo>
                    <a:lnTo>
                      <a:pt x="376" y="116"/>
                    </a:lnTo>
                    <a:lnTo>
                      <a:pt x="378" y="116"/>
                    </a:lnTo>
                    <a:lnTo>
                      <a:pt x="380" y="118"/>
                    </a:lnTo>
                    <a:lnTo>
                      <a:pt x="382" y="118"/>
                    </a:lnTo>
                    <a:lnTo>
                      <a:pt x="382" y="118"/>
                    </a:lnTo>
                    <a:lnTo>
                      <a:pt x="385" y="118"/>
                    </a:lnTo>
                    <a:lnTo>
                      <a:pt x="385" y="118"/>
                    </a:lnTo>
                    <a:lnTo>
                      <a:pt x="385" y="120"/>
                    </a:lnTo>
                    <a:lnTo>
                      <a:pt x="385" y="122"/>
                    </a:lnTo>
                    <a:lnTo>
                      <a:pt x="385" y="124"/>
                    </a:lnTo>
                    <a:lnTo>
                      <a:pt x="387" y="124"/>
                    </a:lnTo>
                    <a:lnTo>
                      <a:pt x="387" y="124"/>
                    </a:lnTo>
                    <a:lnTo>
                      <a:pt x="387" y="126"/>
                    </a:lnTo>
                    <a:lnTo>
                      <a:pt x="387" y="128"/>
                    </a:lnTo>
                    <a:lnTo>
                      <a:pt x="387" y="130"/>
                    </a:lnTo>
                    <a:lnTo>
                      <a:pt x="385" y="132"/>
                    </a:lnTo>
                    <a:lnTo>
                      <a:pt x="387" y="132"/>
                    </a:lnTo>
                    <a:lnTo>
                      <a:pt x="389" y="134"/>
                    </a:lnTo>
                    <a:lnTo>
                      <a:pt x="387" y="134"/>
                    </a:lnTo>
                    <a:lnTo>
                      <a:pt x="385" y="136"/>
                    </a:lnTo>
                    <a:lnTo>
                      <a:pt x="387" y="138"/>
                    </a:lnTo>
                    <a:lnTo>
                      <a:pt x="387" y="140"/>
                    </a:lnTo>
                    <a:lnTo>
                      <a:pt x="387" y="140"/>
                    </a:lnTo>
                    <a:lnTo>
                      <a:pt x="389" y="142"/>
                    </a:lnTo>
                    <a:lnTo>
                      <a:pt x="391" y="142"/>
                    </a:lnTo>
                    <a:lnTo>
                      <a:pt x="393" y="144"/>
                    </a:lnTo>
                    <a:lnTo>
                      <a:pt x="393" y="146"/>
                    </a:lnTo>
                    <a:lnTo>
                      <a:pt x="395" y="146"/>
                    </a:lnTo>
                    <a:lnTo>
                      <a:pt x="395" y="148"/>
                    </a:lnTo>
                    <a:lnTo>
                      <a:pt x="397" y="148"/>
                    </a:lnTo>
                    <a:lnTo>
                      <a:pt x="400" y="150"/>
                    </a:lnTo>
                    <a:lnTo>
                      <a:pt x="402" y="150"/>
                    </a:lnTo>
                    <a:lnTo>
                      <a:pt x="404" y="150"/>
                    </a:lnTo>
                    <a:lnTo>
                      <a:pt x="406" y="152"/>
                    </a:lnTo>
                    <a:lnTo>
                      <a:pt x="406" y="152"/>
                    </a:lnTo>
                    <a:lnTo>
                      <a:pt x="408" y="152"/>
                    </a:lnTo>
                    <a:lnTo>
                      <a:pt x="408" y="154"/>
                    </a:lnTo>
                    <a:lnTo>
                      <a:pt x="410" y="154"/>
                    </a:lnTo>
                    <a:lnTo>
                      <a:pt x="412" y="154"/>
                    </a:lnTo>
                    <a:lnTo>
                      <a:pt x="412" y="156"/>
                    </a:lnTo>
                    <a:lnTo>
                      <a:pt x="415" y="158"/>
                    </a:lnTo>
                    <a:lnTo>
                      <a:pt x="417" y="158"/>
                    </a:lnTo>
                    <a:lnTo>
                      <a:pt x="419" y="158"/>
                    </a:lnTo>
                    <a:lnTo>
                      <a:pt x="419" y="158"/>
                    </a:lnTo>
                    <a:lnTo>
                      <a:pt x="421" y="160"/>
                    </a:lnTo>
                    <a:lnTo>
                      <a:pt x="423" y="160"/>
                    </a:lnTo>
                    <a:lnTo>
                      <a:pt x="425" y="162"/>
                    </a:lnTo>
                    <a:lnTo>
                      <a:pt x="425" y="162"/>
                    </a:lnTo>
                    <a:lnTo>
                      <a:pt x="427" y="164"/>
                    </a:lnTo>
                    <a:lnTo>
                      <a:pt x="430" y="164"/>
                    </a:lnTo>
                    <a:lnTo>
                      <a:pt x="432" y="164"/>
                    </a:lnTo>
                    <a:lnTo>
                      <a:pt x="434" y="164"/>
                    </a:lnTo>
                    <a:lnTo>
                      <a:pt x="436" y="164"/>
                    </a:lnTo>
                    <a:lnTo>
                      <a:pt x="438" y="166"/>
                    </a:lnTo>
                    <a:lnTo>
                      <a:pt x="440" y="164"/>
                    </a:lnTo>
                    <a:lnTo>
                      <a:pt x="442" y="164"/>
                    </a:lnTo>
                    <a:lnTo>
                      <a:pt x="442" y="166"/>
                    </a:lnTo>
                    <a:lnTo>
                      <a:pt x="445" y="166"/>
                    </a:lnTo>
                    <a:lnTo>
                      <a:pt x="447" y="166"/>
                    </a:lnTo>
                    <a:lnTo>
                      <a:pt x="449" y="166"/>
                    </a:lnTo>
                    <a:lnTo>
                      <a:pt x="449" y="166"/>
                    </a:lnTo>
                    <a:lnTo>
                      <a:pt x="447" y="166"/>
                    </a:lnTo>
                    <a:lnTo>
                      <a:pt x="447" y="166"/>
                    </a:lnTo>
                    <a:lnTo>
                      <a:pt x="445" y="166"/>
                    </a:lnTo>
                    <a:lnTo>
                      <a:pt x="447" y="167"/>
                    </a:lnTo>
                    <a:lnTo>
                      <a:pt x="447" y="169"/>
                    </a:lnTo>
                    <a:lnTo>
                      <a:pt x="449" y="169"/>
                    </a:lnTo>
                    <a:lnTo>
                      <a:pt x="451" y="171"/>
                    </a:lnTo>
                    <a:lnTo>
                      <a:pt x="451" y="171"/>
                    </a:lnTo>
                    <a:lnTo>
                      <a:pt x="453" y="171"/>
                    </a:lnTo>
                    <a:lnTo>
                      <a:pt x="455" y="171"/>
                    </a:lnTo>
                    <a:lnTo>
                      <a:pt x="458" y="171"/>
                    </a:lnTo>
                    <a:lnTo>
                      <a:pt x="460" y="171"/>
                    </a:lnTo>
                    <a:lnTo>
                      <a:pt x="462" y="173"/>
                    </a:lnTo>
                    <a:lnTo>
                      <a:pt x="464" y="173"/>
                    </a:lnTo>
                    <a:lnTo>
                      <a:pt x="466" y="171"/>
                    </a:lnTo>
                    <a:lnTo>
                      <a:pt x="466" y="171"/>
                    </a:lnTo>
                    <a:lnTo>
                      <a:pt x="468" y="171"/>
                    </a:lnTo>
                    <a:lnTo>
                      <a:pt x="470" y="171"/>
                    </a:lnTo>
                    <a:lnTo>
                      <a:pt x="473" y="171"/>
                    </a:lnTo>
                    <a:lnTo>
                      <a:pt x="475" y="169"/>
                    </a:lnTo>
                    <a:lnTo>
                      <a:pt x="477" y="169"/>
                    </a:lnTo>
                    <a:lnTo>
                      <a:pt x="479" y="169"/>
                    </a:lnTo>
                    <a:lnTo>
                      <a:pt x="481" y="169"/>
                    </a:lnTo>
                    <a:lnTo>
                      <a:pt x="483" y="167"/>
                    </a:lnTo>
                    <a:lnTo>
                      <a:pt x="483" y="167"/>
                    </a:lnTo>
                    <a:lnTo>
                      <a:pt x="485" y="167"/>
                    </a:lnTo>
                    <a:lnTo>
                      <a:pt x="488" y="166"/>
                    </a:lnTo>
                    <a:lnTo>
                      <a:pt x="490" y="166"/>
                    </a:lnTo>
                    <a:lnTo>
                      <a:pt x="492" y="166"/>
                    </a:lnTo>
                    <a:lnTo>
                      <a:pt x="494" y="166"/>
                    </a:lnTo>
                    <a:lnTo>
                      <a:pt x="496" y="166"/>
                    </a:lnTo>
                    <a:lnTo>
                      <a:pt x="498" y="164"/>
                    </a:lnTo>
                    <a:lnTo>
                      <a:pt x="498" y="164"/>
                    </a:lnTo>
                    <a:lnTo>
                      <a:pt x="500" y="162"/>
                    </a:lnTo>
                    <a:lnTo>
                      <a:pt x="503" y="162"/>
                    </a:lnTo>
                    <a:lnTo>
                      <a:pt x="505" y="160"/>
                    </a:lnTo>
                    <a:lnTo>
                      <a:pt x="507" y="160"/>
                    </a:lnTo>
                    <a:lnTo>
                      <a:pt x="509" y="160"/>
                    </a:lnTo>
                    <a:lnTo>
                      <a:pt x="509" y="158"/>
                    </a:lnTo>
                    <a:lnTo>
                      <a:pt x="511" y="158"/>
                    </a:lnTo>
                    <a:lnTo>
                      <a:pt x="513" y="156"/>
                    </a:lnTo>
                    <a:lnTo>
                      <a:pt x="516" y="156"/>
                    </a:lnTo>
                    <a:lnTo>
                      <a:pt x="518" y="154"/>
                    </a:lnTo>
                    <a:lnTo>
                      <a:pt x="518" y="154"/>
                    </a:lnTo>
                    <a:lnTo>
                      <a:pt x="520" y="152"/>
                    </a:lnTo>
                    <a:lnTo>
                      <a:pt x="522" y="152"/>
                    </a:lnTo>
                    <a:lnTo>
                      <a:pt x="524" y="150"/>
                    </a:lnTo>
                    <a:lnTo>
                      <a:pt x="524" y="150"/>
                    </a:lnTo>
                    <a:lnTo>
                      <a:pt x="526" y="148"/>
                    </a:lnTo>
                    <a:lnTo>
                      <a:pt x="528" y="148"/>
                    </a:lnTo>
                    <a:lnTo>
                      <a:pt x="531" y="146"/>
                    </a:lnTo>
                    <a:lnTo>
                      <a:pt x="531" y="144"/>
                    </a:lnTo>
                    <a:lnTo>
                      <a:pt x="533" y="144"/>
                    </a:lnTo>
                    <a:lnTo>
                      <a:pt x="535" y="146"/>
                    </a:lnTo>
                    <a:lnTo>
                      <a:pt x="535" y="144"/>
                    </a:lnTo>
                    <a:lnTo>
                      <a:pt x="537" y="144"/>
                    </a:lnTo>
                    <a:lnTo>
                      <a:pt x="539" y="144"/>
                    </a:lnTo>
                    <a:lnTo>
                      <a:pt x="539" y="144"/>
                    </a:lnTo>
                    <a:lnTo>
                      <a:pt x="541" y="144"/>
                    </a:lnTo>
                    <a:lnTo>
                      <a:pt x="543" y="144"/>
                    </a:lnTo>
                    <a:lnTo>
                      <a:pt x="543" y="144"/>
                    </a:lnTo>
                    <a:lnTo>
                      <a:pt x="546" y="144"/>
                    </a:lnTo>
                    <a:lnTo>
                      <a:pt x="548" y="144"/>
                    </a:lnTo>
                    <a:lnTo>
                      <a:pt x="548" y="142"/>
                    </a:lnTo>
                    <a:lnTo>
                      <a:pt x="550" y="142"/>
                    </a:lnTo>
                    <a:lnTo>
                      <a:pt x="552" y="144"/>
                    </a:lnTo>
                    <a:lnTo>
                      <a:pt x="552" y="142"/>
                    </a:lnTo>
                    <a:lnTo>
                      <a:pt x="554" y="142"/>
                    </a:lnTo>
                    <a:lnTo>
                      <a:pt x="556" y="140"/>
                    </a:lnTo>
                    <a:lnTo>
                      <a:pt x="556" y="140"/>
                    </a:lnTo>
                    <a:lnTo>
                      <a:pt x="558" y="140"/>
                    </a:lnTo>
                    <a:lnTo>
                      <a:pt x="561" y="140"/>
                    </a:lnTo>
                    <a:lnTo>
                      <a:pt x="561" y="140"/>
                    </a:lnTo>
                    <a:lnTo>
                      <a:pt x="561" y="142"/>
                    </a:lnTo>
                    <a:lnTo>
                      <a:pt x="563" y="142"/>
                    </a:lnTo>
                    <a:lnTo>
                      <a:pt x="563" y="142"/>
                    </a:lnTo>
                    <a:lnTo>
                      <a:pt x="563" y="144"/>
                    </a:lnTo>
                    <a:lnTo>
                      <a:pt x="565" y="144"/>
                    </a:lnTo>
                    <a:lnTo>
                      <a:pt x="567" y="144"/>
                    </a:lnTo>
                    <a:lnTo>
                      <a:pt x="569" y="146"/>
                    </a:lnTo>
                    <a:lnTo>
                      <a:pt x="569" y="146"/>
                    </a:lnTo>
                    <a:lnTo>
                      <a:pt x="571" y="148"/>
                    </a:lnTo>
                    <a:lnTo>
                      <a:pt x="574" y="148"/>
                    </a:lnTo>
                    <a:lnTo>
                      <a:pt x="576" y="148"/>
                    </a:lnTo>
                    <a:lnTo>
                      <a:pt x="578" y="148"/>
                    </a:lnTo>
                    <a:lnTo>
                      <a:pt x="580" y="146"/>
                    </a:lnTo>
                    <a:lnTo>
                      <a:pt x="582" y="146"/>
                    </a:lnTo>
                    <a:lnTo>
                      <a:pt x="584" y="148"/>
                    </a:lnTo>
                    <a:lnTo>
                      <a:pt x="586" y="148"/>
                    </a:lnTo>
                    <a:lnTo>
                      <a:pt x="589" y="148"/>
                    </a:lnTo>
                    <a:lnTo>
                      <a:pt x="589" y="148"/>
                    </a:lnTo>
                    <a:lnTo>
                      <a:pt x="591" y="148"/>
                    </a:lnTo>
                    <a:lnTo>
                      <a:pt x="593" y="148"/>
                    </a:lnTo>
                    <a:lnTo>
                      <a:pt x="595" y="146"/>
                    </a:lnTo>
                    <a:lnTo>
                      <a:pt x="597" y="146"/>
                    </a:lnTo>
                    <a:lnTo>
                      <a:pt x="599" y="144"/>
                    </a:lnTo>
                    <a:lnTo>
                      <a:pt x="599" y="144"/>
                    </a:lnTo>
                    <a:lnTo>
                      <a:pt x="599" y="142"/>
                    </a:lnTo>
                    <a:lnTo>
                      <a:pt x="601" y="142"/>
                    </a:lnTo>
                    <a:lnTo>
                      <a:pt x="604" y="144"/>
                    </a:lnTo>
                    <a:lnTo>
                      <a:pt x="604" y="144"/>
                    </a:lnTo>
                    <a:lnTo>
                      <a:pt x="606" y="144"/>
                    </a:lnTo>
                    <a:lnTo>
                      <a:pt x="608" y="146"/>
                    </a:lnTo>
                    <a:lnTo>
                      <a:pt x="610" y="146"/>
                    </a:lnTo>
                    <a:lnTo>
                      <a:pt x="612" y="144"/>
                    </a:lnTo>
                    <a:lnTo>
                      <a:pt x="614" y="144"/>
                    </a:lnTo>
                    <a:lnTo>
                      <a:pt x="614" y="146"/>
                    </a:lnTo>
                    <a:lnTo>
                      <a:pt x="616" y="146"/>
                    </a:lnTo>
                    <a:lnTo>
                      <a:pt x="619" y="146"/>
                    </a:lnTo>
                    <a:lnTo>
                      <a:pt x="621" y="146"/>
                    </a:lnTo>
                    <a:lnTo>
                      <a:pt x="623" y="146"/>
                    </a:lnTo>
                    <a:lnTo>
                      <a:pt x="625" y="148"/>
                    </a:lnTo>
                    <a:lnTo>
                      <a:pt x="627" y="148"/>
                    </a:lnTo>
                    <a:lnTo>
                      <a:pt x="629" y="148"/>
                    </a:lnTo>
                    <a:lnTo>
                      <a:pt x="631" y="148"/>
                    </a:lnTo>
                    <a:lnTo>
                      <a:pt x="631" y="148"/>
                    </a:lnTo>
                    <a:lnTo>
                      <a:pt x="634" y="148"/>
                    </a:lnTo>
                    <a:lnTo>
                      <a:pt x="636" y="148"/>
                    </a:lnTo>
                    <a:lnTo>
                      <a:pt x="638" y="148"/>
                    </a:lnTo>
                    <a:lnTo>
                      <a:pt x="640" y="148"/>
                    </a:lnTo>
                    <a:lnTo>
                      <a:pt x="642" y="148"/>
                    </a:lnTo>
                    <a:lnTo>
                      <a:pt x="644" y="146"/>
                    </a:lnTo>
                    <a:lnTo>
                      <a:pt x="644" y="146"/>
                    </a:lnTo>
                    <a:lnTo>
                      <a:pt x="647" y="148"/>
                    </a:lnTo>
                    <a:lnTo>
                      <a:pt x="649" y="148"/>
                    </a:lnTo>
                    <a:lnTo>
                      <a:pt x="651" y="148"/>
                    </a:lnTo>
                    <a:lnTo>
                      <a:pt x="653" y="148"/>
                    </a:lnTo>
                    <a:lnTo>
                      <a:pt x="655" y="148"/>
                    </a:lnTo>
                    <a:lnTo>
                      <a:pt x="657" y="148"/>
                    </a:lnTo>
                    <a:lnTo>
                      <a:pt x="659" y="148"/>
                    </a:lnTo>
                    <a:lnTo>
                      <a:pt x="659" y="148"/>
                    </a:lnTo>
                    <a:lnTo>
                      <a:pt x="662" y="146"/>
                    </a:lnTo>
                    <a:lnTo>
                      <a:pt x="664" y="146"/>
                    </a:lnTo>
                    <a:lnTo>
                      <a:pt x="666" y="144"/>
                    </a:lnTo>
                    <a:lnTo>
                      <a:pt x="668" y="144"/>
                    </a:lnTo>
                    <a:lnTo>
                      <a:pt x="668" y="142"/>
                    </a:lnTo>
                    <a:lnTo>
                      <a:pt x="670" y="142"/>
                    </a:lnTo>
                    <a:lnTo>
                      <a:pt x="672" y="142"/>
                    </a:lnTo>
                    <a:lnTo>
                      <a:pt x="674" y="144"/>
                    </a:lnTo>
                    <a:lnTo>
                      <a:pt x="677" y="144"/>
                    </a:lnTo>
                    <a:lnTo>
                      <a:pt x="679" y="144"/>
                    </a:lnTo>
                    <a:lnTo>
                      <a:pt x="681" y="144"/>
                    </a:lnTo>
                    <a:lnTo>
                      <a:pt x="683" y="142"/>
                    </a:lnTo>
                    <a:lnTo>
                      <a:pt x="683" y="142"/>
                    </a:lnTo>
                    <a:lnTo>
                      <a:pt x="685" y="140"/>
                    </a:lnTo>
                    <a:lnTo>
                      <a:pt x="687" y="140"/>
                    </a:lnTo>
                    <a:lnTo>
                      <a:pt x="689" y="140"/>
                    </a:lnTo>
                    <a:lnTo>
                      <a:pt x="692" y="138"/>
                    </a:lnTo>
                    <a:lnTo>
                      <a:pt x="692" y="136"/>
                    </a:lnTo>
                    <a:lnTo>
                      <a:pt x="694" y="136"/>
                    </a:lnTo>
                    <a:lnTo>
                      <a:pt x="696" y="134"/>
                    </a:lnTo>
                    <a:lnTo>
                      <a:pt x="696" y="132"/>
                    </a:lnTo>
                    <a:lnTo>
                      <a:pt x="698" y="132"/>
                    </a:lnTo>
                    <a:lnTo>
                      <a:pt x="700" y="132"/>
                    </a:lnTo>
                    <a:lnTo>
                      <a:pt x="702" y="132"/>
                    </a:lnTo>
                    <a:lnTo>
                      <a:pt x="705" y="132"/>
                    </a:lnTo>
                    <a:lnTo>
                      <a:pt x="705" y="134"/>
                    </a:lnTo>
                    <a:lnTo>
                      <a:pt x="707" y="134"/>
                    </a:lnTo>
                    <a:lnTo>
                      <a:pt x="709" y="134"/>
                    </a:lnTo>
                    <a:lnTo>
                      <a:pt x="711" y="134"/>
                    </a:lnTo>
                    <a:lnTo>
                      <a:pt x="713" y="134"/>
                    </a:lnTo>
                    <a:lnTo>
                      <a:pt x="715" y="134"/>
                    </a:lnTo>
                    <a:lnTo>
                      <a:pt x="717" y="134"/>
                    </a:lnTo>
                    <a:lnTo>
                      <a:pt x="720" y="132"/>
                    </a:lnTo>
                    <a:lnTo>
                      <a:pt x="720" y="132"/>
                    </a:lnTo>
                    <a:lnTo>
                      <a:pt x="722" y="132"/>
                    </a:lnTo>
                    <a:lnTo>
                      <a:pt x="724" y="132"/>
                    </a:lnTo>
                    <a:lnTo>
                      <a:pt x="726" y="130"/>
                    </a:lnTo>
                    <a:lnTo>
                      <a:pt x="728" y="130"/>
                    </a:lnTo>
                    <a:lnTo>
                      <a:pt x="730" y="130"/>
                    </a:lnTo>
                    <a:lnTo>
                      <a:pt x="732" y="130"/>
                    </a:lnTo>
                    <a:lnTo>
                      <a:pt x="735" y="130"/>
                    </a:lnTo>
                    <a:lnTo>
                      <a:pt x="735" y="128"/>
                    </a:lnTo>
                    <a:lnTo>
                      <a:pt x="737" y="126"/>
                    </a:lnTo>
                    <a:lnTo>
                      <a:pt x="739" y="126"/>
                    </a:lnTo>
                    <a:lnTo>
                      <a:pt x="741" y="124"/>
                    </a:lnTo>
                    <a:lnTo>
                      <a:pt x="741" y="124"/>
                    </a:lnTo>
                    <a:lnTo>
                      <a:pt x="743" y="122"/>
                    </a:lnTo>
                    <a:lnTo>
                      <a:pt x="745" y="122"/>
                    </a:lnTo>
                    <a:lnTo>
                      <a:pt x="747" y="122"/>
                    </a:lnTo>
                    <a:lnTo>
                      <a:pt x="750" y="122"/>
                    </a:lnTo>
                    <a:lnTo>
                      <a:pt x="752" y="122"/>
                    </a:lnTo>
                    <a:lnTo>
                      <a:pt x="752" y="122"/>
                    </a:lnTo>
                    <a:lnTo>
                      <a:pt x="754" y="120"/>
                    </a:lnTo>
                    <a:lnTo>
                      <a:pt x="756" y="120"/>
                    </a:lnTo>
                    <a:lnTo>
                      <a:pt x="758" y="120"/>
                    </a:lnTo>
                    <a:lnTo>
                      <a:pt x="760" y="118"/>
                    </a:lnTo>
                    <a:lnTo>
                      <a:pt x="760" y="116"/>
                    </a:lnTo>
                    <a:lnTo>
                      <a:pt x="762" y="116"/>
                    </a:lnTo>
                    <a:lnTo>
                      <a:pt x="765" y="116"/>
                    </a:lnTo>
                    <a:lnTo>
                      <a:pt x="767" y="116"/>
                    </a:lnTo>
                    <a:lnTo>
                      <a:pt x="769" y="116"/>
                    </a:lnTo>
                    <a:lnTo>
                      <a:pt x="771" y="114"/>
                    </a:lnTo>
                    <a:lnTo>
                      <a:pt x="773" y="114"/>
                    </a:lnTo>
                    <a:lnTo>
                      <a:pt x="773" y="112"/>
                    </a:lnTo>
                    <a:lnTo>
                      <a:pt x="775" y="112"/>
                    </a:lnTo>
                    <a:lnTo>
                      <a:pt x="778" y="110"/>
                    </a:lnTo>
                    <a:lnTo>
                      <a:pt x="778" y="108"/>
                    </a:lnTo>
                    <a:lnTo>
                      <a:pt x="780" y="108"/>
                    </a:lnTo>
                    <a:lnTo>
                      <a:pt x="782" y="106"/>
                    </a:lnTo>
                    <a:lnTo>
                      <a:pt x="782" y="106"/>
                    </a:lnTo>
                    <a:lnTo>
                      <a:pt x="784" y="104"/>
                    </a:lnTo>
                    <a:lnTo>
                      <a:pt x="786" y="102"/>
                    </a:lnTo>
                    <a:lnTo>
                      <a:pt x="786" y="102"/>
                    </a:lnTo>
                    <a:lnTo>
                      <a:pt x="788" y="100"/>
                    </a:lnTo>
                    <a:lnTo>
                      <a:pt x="788" y="98"/>
                    </a:lnTo>
                    <a:lnTo>
                      <a:pt x="790" y="96"/>
                    </a:lnTo>
                    <a:lnTo>
                      <a:pt x="790" y="94"/>
                    </a:lnTo>
                    <a:lnTo>
                      <a:pt x="793" y="94"/>
                    </a:lnTo>
                    <a:lnTo>
                      <a:pt x="793" y="92"/>
                    </a:lnTo>
                    <a:lnTo>
                      <a:pt x="795" y="90"/>
                    </a:lnTo>
                    <a:lnTo>
                      <a:pt x="797" y="90"/>
                    </a:lnTo>
                    <a:lnTo>
                      <a:pt x="797" y="88"/>
                    </a:lnTo>
                    <a:lnTo>
                      <a:pt x="799" y="86"/>
                    </a:lnTo>
                    <a:lnTo>
                      <a:pt x="799" y="84"/>
                    </a:lnTo>
                    <a:lnTo>
                      <a:pt x="801" y="84"/>
                    </a:lnTo>
                    <a:lnTo>
                      <a:pt x="801" y="82"/>
                    </a:lnTo>
                    <a:lnTo>
                      <a:pt x="803" y="80"/>
                    </a:lnTo>
                    <a:lnTo>
                      <a:pt x="803" y="78"/>
                    </a:lnTo>
                    <a:lnTo>
                      <a:pt x="805" y="76"/>
                    </a:lnTo>
                    <a:lnTo>
                      <a:pt x="805" y="76"/>
                    </a:lnTo>
                    <a:lnTo>
                      <a:pt x="808" y="74"/>
                    </a:lnTo>
                    <a:lnTo>
                      <a:pt x="810" y="74"/>
                    </a:lnTo>
                    <a:lnTo>
                      <a:pt x="810" y="76"/>
                    </a:lnTo>
                    <a:lnTo>
                      <a:pt x="812" y="76"/>
                    </a:lnTo>
                    <a:lnTo>
                      <a:pt x="814" y="78"/>
                    </a:lnTo>
                    <a:lnTo>
                      <a:pt x="814" y="78"/>
                    </a:lnTo>
                    <a:lnTo>
                      <a:pt x="816" y="78"/>
                    </a:lnTo>
                    <a:lnTo>
                      <a:pt x="818" y="78"/>
                    </a:lnTo>
                    <a:lnTo>
                      <a:pt x="820" y="78"/>
                    </a:lnTo>
                    <a:lnTo>
                      <a:pt x="820" y="78"/>
                    </a:lnTo>
                    <a:lnTo>
                      <a:pt x="823" y="78"/>
                    </a:lnTo>
                    <a:lnTo>
                      <a:pt x="825" y="78"/>
                    </a:lnTo>
                    <a:lnTo>
                      <a:pt x="827" y="76"/>
                    </a:lnTo>
                    <a:lnTo>
                      <a:pt x="829" y="76"/>
                    </a:lnTo>
                    <a:lnTo>
                      <a:pt x="831" y="76"/>
                    </a:lnTo>
                    <a:lnTo>
                      <a:pt x="833" y="76"/>
                    </a:lnTo>
                    <a:lnTo>
                      <a:pt x="833" y="74"/>
                    </a:lnTo>
                    <a:lnTo>
                      <a:pt x="836" y="74"/>
                    </a:lnTo>
                    <a:lnTo>
                      <a:pt x="838" y="74"/>
                    </a:lnTo>
                    <a:lnTo>
                      <a:pt x="840" y="72"/>
                    </a:lnTo>
                    <a:lnTo>
                      <a:pt x="842" y="72"/>
                    </a:lnTo>
                    <a:lnTo>
                      <a:pt x="844" y="72"/>
                    </a:lnTo>
                    <a:lnTo>
                      <a:pt x="846" y="70"/>
                    </a:lnTo>
                    <a:lnTo>
                      <a:pt x="846" y="70"/>
                    </a:lnTo>
                    <a:lnTo>
                      <a:pt x="848" y="70"/>
                    </a:lnTo>
                    <a:lnTo>
                      <a:pt x="851" y="70"/>
                    </a:lnTo>
                    <a:lnTo>
                      <a:pt x="853" y="70"/>
                    </a:lnTo>
                    <a:lnTo>
                      <a:pt x="855" y="70"/>
                    </a:lnTo>
                    <a:lnTo>
                      <a:pt x="857" y="68"/>
                    </a:lnTo>
                    <a:lnTo>
                      <a:pt x="859" y="68"/>
                    </a:lnTo>
                    <a:lnTo>
                      <a:pt x="859" y="66"/>
                    </a:lnTo>
                    <a:lnTo>
                      <a:pt x="861" y="64"/>
                    </a:lnTo>
                    <a:lnTo>
                      <a:pt x="861" y="64"/>
                    </a:lnTo>
                    <a:lnTo>
                      <a:pt x="863" y="62"/>
                    </a:lnTo>
                    <a:lnTo>
                      <a:pt x="866" y="60"/>
                    </a:lnTo>
                    <a:lnTo>
                      <a:pt x="866" y="60"/>
                    </a:lnTo>
                    <a:lnTo>
                      <a:pt x="868" y="60"/>
                    </a:lnTo>
                    <a:lnTo>
                      <a:pt x="870" y="60"/>
                    </a:lnTo>
                    <a:lnTo>
                      <a:pt x="870" y="62"/>
                    </a:lnTo>
                    <a:lnTo>
                      <a:pt x="872" y="64"/>
                    </a:lnTo>
                    <a:lnTo>
                      <a:pt x="874" y="64"/>
                    </a:lnTo>
                    <a:lnTo>
                      <a:pt x="876" y="64"/>
                    </a:lnTo>
                    <a:lnTo>
                      <a:pt x="876" y="66"/>
                    </a:lnTo>
                    <a:lnTo>
                      <a:pt x="878" y="68"/>
                    </a:lnTo>
                    <a:lnTo>
                      <a:pt x="878" y="68"/>
                    </a:lnTo>
                    <a:lnTo>
                      <a:pt x="881" y="70"/>
                    </a:lnTo>
                    <a:lnTo>
                      <a:pt x="883" y="70"/>
                    </a:lnTo>
                    <a:lnTo>
                      <a:pt x="883" y="72"/>
                    </a:lnTo>
                    <a:lnTo>
                      <a:pt x="885" y="74"/>
                    </a:lnTo>
                    <a:lnTo>
                      <a:pt x="885" y="74"/>
                    </a:lnTo>
                    <a:lnTo>
                      <a:pt x="887" y="76"/>
                    </a:lnTo>
                    <a:lnTo>
                      <a:pt x="889" y="76"/>
                    </a:lnTo>
                    <a:lnTo>
                      <a:pt x="891" y="74"/>
                    </a:lnTo>
                    <a:lnTo>
                      <a:pt x="893" y="74"/>
                    </a:lnTo>
                    <a:lnTo>
                      <a:pt x="896" y="74"/>
                    </a:lnTo>
                    <a:lnTo>
                      <a:pt x="898" y="76"/>
                    </a:lnTo>
                    <a:lnTo>
                      <a:pt x="900" y="76"/>
                    </a:lnTo>
                    <a:lnTo>
                      <a:pt x="902" y="76"/>
                    </a:lnTo>
                    <a:lnTo>
                      <a:pt x="904" y="74"/>
                    </a:lnTo>
                    <a:lnTo>
                      <a:pt x="904" y="74"/>
                    </a:lnTo>
                    <a:lnTo>
                      <a:pt x="906" y="74"/>
                    </a:lnTo>
                    <a:lnTo>
                      <a:pt x="909" y="74"/>
                    </a:lnTo>
                    <a:lnTo>
                      <a:pt x="911" y="74"/>
                    </a:lnTo>
                    <a:lnTo>
                      <a:pt x="913" y="74"/>
                    </a:lnTo>
                    <a:lnTo>
                      <a:pt x="915" y="74"/>
                    </a:lnTo>
                    <a:lnTo>
                      <a:pt x="915" y="74"/>
                    </a:lnTo>
                    <a:lnTo>
                      <a:pt x="917" y="76"/>
                    </a:lnTo>
                    <a:lnTo>
                      <a:pt x="915" y="76"/>
                    </a:lnTo>
                    <a:lnTo>
                      <a:pt x="917" y="78"/>
                    </a:lnTo>
                    <a:lnTo>
                      <a:pt x="917" y="78"/>
                    </a:lnTo>
                    <a:lnTo>
                      <a:pt x="917" y="78"/>
                    </a:lnTo>
                    <a:lnTo>
                      <a:pt x="915" y="76"/>
                    </a:lnTo>
                    <a:lnTo>
                      <a:pt x="915" y="76"/>
                    </a:lnTo>
                    <a:lnTo>
                      <a:pt x="915" y="76"/>
                    </a:lnTo>
                    <a:lnTo>
                      <a:pt x="915" y="76"/>
                    </a:lnTo>
                    <a:lnTo>
                      <a:pt x="913" y="76"/>
                    </a:lnTo>
                    <a:lnTo>
                      <a:pt x="915" y="76"/>
                    </a:lnTo>
                    <a:lnTo>
                      <a:pt x="915" y="78"/>
                    </a:lnTo>
                    <a:lnTo>
                      <a:pt x="917" y="78"/>
                    </a:lnTo>
                    <a:lnTo>
                      <a:pt x="917" y="80"/>
                    </a:lnTo>
                    <a:lnTo>
                      <a:pt x="917" y="82"/>
                    </a:lnTo>
                    <a:lnTo>
                      <a:pt x="919" y="82"/>
                    </a:lnTo>
                    <a:lnTo>
                      <a:pt x="921" y="82"/>
                    </a:lnTo>
                    <a:lnTo>
                      <a:pt x="924" y="84"/>
                    </a:lnTo>
                    <a:lnTo>
                      <a:pt x="926" y="86"/>
                    </a:lnTo>
                    <a:lnTo>
                      <a:pt x="926" y="86"/>
                    </a:lnTo>
                    <a:lnTo>
                      <a:pt x="928" y="86"/>
                    </a:lnTo>
                    <a:lnTo>
                      <a:pt x="930" y="86"/>
                    </a:lnTo>
                    <a:lnTo>
                      <a:pt x="932" y="84"/>
                    </a:lnTo>
                    <a:lnTo>
                      <a:pt x="934" y="84"/>
                    </a:lnTo>
                    <a:lnTo>
                      <a:pt x="936" y="82"/>
                    </a:lnTo>
                    <a:lnTo>
                      <a:pt x="939" y="82"/>
                    </a:lnTo>
                    <a:lnTo>
                      <a:pt x="939" y="80"/>
                    </a:lnTo>
                    <a:lnTo>
                      <a:pt x="941" y="80"/>
                    </a:lnTo>
                    <a:lnTo>
                      <a:pt x="943" y="78"/>
                    </a:lnTo>
                    <a:lnTo>
                      <a:pt x="943" y="76"/>
                    </a:lnTo>
                    <a:lnTo>
                      <a:pt x="945" y="76"/>
                    </a:lnTo>
                    <a:lnTo>
                      <a:pt x="947" y="76"/>
                    </a:lnTo>
                    <a:lnTo>
                      <a:pt x="949" y="76"/>
                    </a:lnTo>
                    <a:lnTo>
                      <a:pt x="951" y="74"/>
                    </a:lnTo>
                    <a:lnTo>
                      <a:pt x="954" y="72"/>
                    </a:lnTo>
                    <a:lnTo>
                      <a:pt x="954" y="72"/>
                    </a:lnTo>
                    <a:lnTo>
                      <a:pt x="956" y="70"/>
                    </a:lnTo>
                    <a:lnTo>
                      <a:pt x="958" y="70"/>
                    </a:lnTo>
                    <a:lnTo>
                      <a:pt x="960" y="68"/>
                    </a:lnTo>
                    <a:lnTo>
                      <a:pt x="960" y="68"/>
                    </a:lnTo>
                    <a:lnTo>
                      <a:pt x="962" y="66"/>
                    </a:lnTo>
                    <a:lnTo>
                      <a:pt x="962" y="64"/>
                    </a:lnTo>
                    <a:lnTo>
                      <a:pt x="964" y="62"/>
                    </a:lnTo>
                    <a:lnTo>
                      <a:pt x="964" y="62"/>
                    </a:lnTo>
                    <a:lnTo>
                      <a:pt x="967" y="60"/>
                    </a:lnTo>
                    <a:lnTo>
                      <a:pt x="969" y="58"/>
                    </a:lnTo>
                    <a:lnTo>
                      <a:pt x="969" y="58"/>
                    </a:lnTo>
                    <a:lnTo>
                      <a:pt x="971" y="56"/>
                    </a:lnTo>
                    <a:lnTo>
                      <a:pt x="971" y="54"/>
                    </a:lnTo>
                    <a:lnTo>
                      <a:pt x="973" y="52"/>
                    </a:lnTo>
                    <a:lnTo>
                      <a:pt x="973" y="50"/>
                    </a:lnTo>
                    <a:lnTo>
                      <a:pt x="973" y="48"/>
                    </a:lnTo>
                    <a:lnTo>
                      <a:pt x="975" y="48"/>
                    </a:lnTo>
                    <a:lnTo>
                      <a:pt x="975" y="46"/>
                    </a:lnTo>
                    <a:lnTo>
                      <a:pt x="975" y="44"/>
                    </a:lnTo>
                    <a:lnTo>
                      <a:pt x="975" y="42"/>
                    </a:lnTo>
                    <a:lnTo>
                      <a:pt x="977" y="40"/>
                    </a:lnTo>
                    <a:lnTo>
                      <a:pt x="977" y="38"/>
                    </a:lnTo>
                    <a:lnTo>
                      <a:pt x="977" y="36"/>
                    </a:lnTo>
                    <a:lnTo>
                      <a:pt x="977" y="34"/>
                    </a:lnTo>
                    <a:lnTo>
                      <a:pt x="979" y="32"/>
                    </a:lnTo>
                    <a:lnTo>
                      <a:pt x="979" y="30"/>
                    </a:lnTo>
                    <a:lnTo>
                      <a:pt x="977" y="30"/>
                    </a:lnTo>
                    <a:lnTo>
                      <a:pt x="977" y="28"/>
                    </a:lnTo>
                    <a:lnTo>
                      <a:pt x="975" y="28"/>
                    </a:lnTo>
                    <a:lnTo>
                      <a:pt x="977" y="26"/>
                    </a:lnTo>
                    <a:lnTo>
                      <a:pt x="977" y="24"/>
                    </a:lnTo>
                    <a:lnTo>
                      <a:pt x="975" y="22"/>
                    </a:lnTo>
                    <a:lnTo>
                      <a:pt x="975" y="22"/>
                    </a:lnTo>
                    <a:lnTo>
                      <a:pt x="973" y="22"/>
                    </a:lnTo>
                    <a:lnTo>
                      <a:pt x="973" y="20"/>
                    </a:lnTo>
                    <a:lnTo>
                      <a:pt x="975" y="20"/>
                    </a:lnTo>
                    <a:lnTo>
                      <a:pt x="977" y="20"/>
                    </a:lnTo>
                    <a:lnTo>
                      <a:pt x="977" y="20"/>
                    </a:lnTo>
                    <a:lnTo>
                      <a:pt x="977" y="22"/>
                    </a:lnTo>
                    <a:lnTo>
                      <a:pt x="979" y="24"/>
                    </a:lnTo>
                    <a:lnTo>
                      <a:pt x="979" y="24"/>
                    </a:lnTo>
                    <a:lnTo>
                      <a:pt x="982" y="26"/>
                    </a:lnTo>
                    <a:lnTo>
                      <a:pt x="982" y="28"/>
                    </a:lnTo>
                    <a:lnTo>
                      <a:pt x="984" y="30"/>
                    </a:lnTo>
                    <a:lnTo>
                      <a:pt x="984" y="32"/>
                    </a:lnTo>
                    <a:lnTo>
                      <a:pt x="982" y="32"/>
                    </a:lnTo>
                    <a:lnTo>
                      <a:pt x="982" y="34"/>
                    </a:lnTo>
                    <a:lnTo>
                      <a:pt x="982" y="36"/>
                    </a:lnTo>
                    <a:lnTo>
                      <a:pt x="979" y="38"/>
                    </a:lnTo>
                    <a:lnTo>
                      <a:pt x="979" y="40"/>
                    </a:lnTo>
                    <a:lnTo>
                      <a:pt x="982" y="42"/>
                    </a:lnTo>
                    <a:lnTo>
                      <a:pt x="979" y="42"/>
                    </a:lnTo>
                    <a:lnTo>
                      <a:pt x="979" y="42"/>
                    </a:lnTo>
                    <a:lnTo>
                      <a:pt x="982" y="44"/>
                    </a:lnTo>
                    <a:lnTo>
                      <a:pt x="982" y="44"/>
                    </a:lnTo>
                    <a:lnTo>
                      <a:pt x="984" y="44"/>
                    </a:lnTo>
                    <a:lnTo>
                      <a:pt x="986" y="46"/>
                    </a:lnTo>
                    <a:lnTo>
                      <a:pt x="988" y="46"/>
                    </a:lnTo>
                    <a:lnTo>
                      <a:pt x="990" y="46"/>
                    </a:lnTo>
                    <a:lnTo>
                      <a:pt x="992" y="46"/>
                    </a:lnTo>
                    <a:lnTo>
                      <a:pt x="994" y="46"/>
                    </a:lnTo>
                    <a:lnTo>
                      <a:pt x="997" y="46"/>
                    </a:lnTo>
                    <a:lnTo>
                      <a:pt x="999" y="46"/>
                    </a:lnTo>
                    <a:lnTo>
                      <a:pt x="999" y="46"/>
                    </a:lnTo>
                    <a:lnTo>
                      <a:pt x="1001" y="44"/>
                    </a:lnTo>
                    <a:lnTo>
                      <a:pt x="1003" y="44"/>
                    </a:lnTo>
                    <a:lnTo>
                      <a:pt x="1005" y="44"/>
                    </a:lnTo>
                    <a:lnTo>
                      <a:pt x="1007" y="42"/>
                    </a:lnTo>
                    <a:lnTo>
                      <a:pt x="1009" y="42"/>
                    </a:lnTo>
                    <a:lnTo>
                      <a:pt x="1012" y="42"/>
                    </a:lnTo>
                    <a:lnTo>
                      <a:pt x="1014" y="40"/>
                    </a:lnTo>
                    <a:lnTo>
                      <a:pt x="1014" y="40"/>
                    </a:lnTo>
                    <a:lnTo>
                      <a:pt x="1016" y="40"/>
                    </a:lnTo>
                    <a:lnTo>
                      <a:pt x="1018" y="40"/>
                    </a:lnTo>
                    <a:lnTo>
                      <a:pt x="1020" y="38"/>
                    </a:lnTo>
                    <a:lnTo>
                      <a:pt x="1022" y="38"/>
                    </a:lnTo>
                    <a:lnTo>
                      <a:pt x="1024" y="38"/>
                    </a:lnTo>
                    <a:lnTo>
                      <a:pt x="1027" y="36"/>
                    </a:lnTo>
                    <a:lnTo>
                      <a:pt x="1029" y="36"/>
                    </a:lnTo>
                    <a:lnTo>
                      <a:pt x="1029" y="34"/>
                    </a:lnTo>
                    <a:lnTo>
                      <a:pt x="1031" y="34"/>
                    </a:lnTo>
                    <a:lnTo>
                      <a:pt x="1033" y="34"/>
                    </a:lnTo>
                    <a:lnTo>
                      <a:pt x="1035" y="32"/>
                    </a:lnTo>
                    <a:lnTo>
                      <a:pt x="1037" y="32"/>
                    </a:lnTo>
                    <a:lnTo>
                      <a:pt x="1037" y="30"/>
                    </a:lnTo>
                    <a:lnTo>
                      <a:pt x="1040" y="30"/>
                    </a:lnTo>
                    <a:lnTo>
                      <a:pt x="1042" y="28"/>
                    </a:lnTo>
                    <a:lnTo>
                      <a:pt x="1044" y="28"/>
                    </a:lnTo>
                    <a:lnTo>
                      <a:pt x="1046" y="28"/>
                    </a:lnTo>
                    <a:lnTo>
                      <a:pt x="1046" y="26"/>
                    </a:lnTo>
                    <a:lnTo>
                      <a:pt x="1048" y="24"/>
                    </a:lnTo>
                    <a:lnTo>
                      <a:pt x="1050" y="24"/>
                    </a:lnTo>
                    <a:lnTo>
                      <a:pt x="1052" y="22"/>
                    </a:lnTo>
                    <a:lnTo>
                      <a:pt x="1052" y="22"/>
                    </a:lnTo>
                    <a:lnTo>
                      <a:pt x="1055" y="20"/>
                    </a:lnTo>
                    <a:lnTo>
                      <a:pt x="1057" y="18"/>
                    </a:lnTo>
                    <a:lnTo>
                      <a:pt x="1057" y="18"/>
                    </a:lnTo>
                    <a:lnTo>
                      <a:pt x="1059" y="16"/>
                    </a:lnTo>
                    <a:lnTo>
                      <a:pt x="1061" y="16"/>
                    </a:lnTo>
                    <a:lnTo>
                      <a:pt x="1061" y="14"/>
                    </a:lnTo>
                    <a:lnTo>
                      <a:pt x="1063" y="12"/>
                    </a:lnTo>
                    <a:lnTo>
                      <a:pt x="1065" y="12"/>
                    </a:lnTo>
                    <a:lnTo>
                      <a:pt x="1065" y="10"/>
                    </a:lnTo>
                    <a:lnTo>
                      <a:pt x="1067" y="8"/>
                    </a:lnTo>
                    <a:lnTo>
                      <a:pt x="1070" y="8"/>
                    </a:lnTo>
                    <a:lnTo>
                      <a:pt x="1070" y="6"/>
                    </a:lnTo>
                    <a:lnTo>
                      <a:pt x="1072" y="4"/>
                    </a:lnTo>
                    <a:lnTo>
                      <a:pt x="1074" y="4"/>
                    </a:lnTo>
                    <a:lnTo>
                      <a:pt x="1076" y="2"/>
                    </a:lnTo>
                    <a:lnTo>
                      <a:pt x="1076" y="2"/>
                    </a:lnTo>
                    <a:lnTo>
                      <a:pt x="1078" y="2"/>
                    </a:lnTo>
                    <a:lnTo>
                      <a:pt x="1080" y="0"/>
                    </a:lnTo>
                    <a:lnTo>
                      <a:pt x="1082" y="0"/>
                    </a:lnTo>
                    <a:lnTo>
                      <a:pt x="1085" y="0"/>
                    </a:lnTo>
                    <a:lnTo>
                      <a:pt x="1087" y="2"/>
                    </a:lnTo>
                    <a:lnTo>
                      <a:pt x="1089" y="2"/>
                    </a:lnTo>
                    <a:lnTo>
                      <a:pt x="1089" y="4"/>
                    </a:lnTo>
                    <a:lnTo>
                      <a:pt x="1091" y="4"/>
                    </a:lnTo>
                    <a:lnTo>
                      <a:pt x="1093" y="4"/>
                    </a:lnTo>
                    <a:lnTo>
                      <a:pt x="1093" y="6"/>
                    </a:lnTo>
                    <a:lnTo>
                      <a:pt x="1095" y="6"/>
                    </a:lnTo>
                    <a:lnTo>
                      <a:pt x="1098" y="8"/>
                    </a:lnTo>
                    <a:lnTo>
                      <a:pt x="1100" y="8"/>
                    </a:lnTo>
                    <a:lnTo>
                      <a:pt x="1102" y="8"/>
                    </a:lnTo>
                    <a:lnTo>
                      <a:pt x="1104" y="10"/>
                    </a:lnTo>
                    <a:lnTo>
                      <a:pt x="1106" y="10"/>
                    </a:lnTo>
                    <a:lnTo>
                      <a:pt x="1106" y="10"/>
                    </a:lnTo>
                    <a:lnTo>
                      <a:pt x="1108" y="10"/>
                    </a:lnTo>
                    <a:lnTo>
                      <a:pt x="1110" y="10"/>
                    </a:lnTo>
                    <a:lnTo>
                      <a:pt x="1113" y="10"/>
                    </a:lnTo>
                    <a:lnTo>
                      <a:pt x="1115" y="10"/>
                    </a:lnTo>
                    <a:lnTo>
                      <a:pt x="1117" y="10"/>
                    </a:lnTo>
                    <a:lnTo>
                      <a:pt x="1119" y="10"/>
                    </a:lnTo>
                    <a:lnTo>
                      <a:pt x="1121" y="10"/>
                    </a:lnTo>
                    <a:lnTo>
                      <a:pt x="1121" y="12"/>
                    </a:lnTo>
                    <a:lnTo>
                      <a:pt x="1121" y="12"/>
                    </a:lnTo>
                    <a:lnTo>
                      <a:pt x="1119" y="12"/>
                    </a:lnTo>
                    <a:lnTo>
                      <a:pt x="1117" y="14"/>
                    </a:lnTo>
                    <a:lnTo>
                      <a:pt x="1117" y="14"/>
                    </a:lnTo>
                    <a:lnTo>
                      <a:pt x="1115" y="16"/>
                    </a:lnTo>
                    <a:lnTo>
                      <a:pt x="1113" y="16"/>
                    </a:lnTo>
                    <a:lnTo>
                      <a:pt x="1110" y="16"/>
                    </a:lnTo>
                    <a:lnTo>
                      <a:pt x="1108" y="18"/>
                    </a:lnTo>
                    <a:lnTo>
                      <a:pt x="1106" y="18"/>
                    </a:lnTo>
                    <a:lnTo>
                      <a:pt x="1104" y="18"/>
                    </a:lnTo>
                    <a:lnTo>
                      <a:pt x="1104" y="20"/>
                    </a:lnTo>
                    <a:lnTo>
                      <a:pt x="1102" y="20"/>
                    </a:lnTo>
                    <a:lnTo>
                      <a:pt x="1100" y="22"/>
                    </a:lnTo>
                    <a:lnTo>
                      <a:pt x="1098" y="22"/>
                    </a:lnTo>
                    <a:lnTo>
                      <a:pt x="1098" y="24"/>
                    </a:lnTo>
                    <a:lnTo>
                      <a:pt x="1098" y="26"/>
                    </a:lnTo>
                    <a:lnTo>
                      <a:pt x="1095" y="28"/>
                    </a:lnTo>
                    <a:lnTo>
                      <a:pt x="1095" y="28"/>
                    </a:lnTo>
                    <a:lnTo>
                      <a:pt x="1093" y="30"/>
                    </a:lnTo>
                    <a:lnTo>
                      <a:pt x="1093" y="32"/>
                    </a:lnTo>
                    <a:lnTo>
                      <a:pt x="1093" y="34"/>
                    </a:lnTo>
                    <a:lnTo>
                      <a:pt x="1093" y="36"/>
                    </a:lnTo>
                    <a:lnTo>
                      <a:pt x="1091" y="38"/>
                    </a:lnTo>
                    <a:lnTo>
                      <a:pt x="1093" y="38"/>
                    </a:lnTo>
                    <a:lnTo>
                      <a:pt x="1093" y="40"/>
                    </a:lnTo>
                    <a:lnTo>
                      <a:pt x="1091" y="42"/>
                    </a:lnTo>
                    <a:lnTo>
                      <a:pt x="1091" y="44"/>
                    </a:lnTo>
                    <a:lnTo>
                      <a:pt x="1091" y="46"/>
                    </a:lnTo>
                    <a:lnTo>
                      <a:pt x="1093" y="46"/>
                    </a:lnTo>
                    <a:lnTo>
                      <a:pt x="1093" y="46"/>
                    </a:lnTo>
                    <a:lnTo>
                      <a:pt x="1095" y="46"/>
                    </a:lnTo>
                    <a:lnTo>
                      <a:pt x="1095" y="44"/>
                    </a:lnTo>
                    <a:lnTo>
                      <a:pt x="1095" y="44"/>
                    </a:lnTo>
                    <a:lnTo>
                      <a:pt x="1093" y="44"/>
                    </a:lnTo>
                    <a:lnTo>
                      <a:pt x="1095" y="42"/>
                    </a:lnTo>
                    <a:lnTo>
                      <a:pt x="1095" y="44"/>
                    </a:lnTo>
                    <a:lnTo>
                      <a:pt x="1098" y="44"/>
                    </a:lnTo>
                    <a:lnTo>
                      <a:pt x="1095" y="46"/>
                    </a:lnTo>
                    <a:lnTo>
                      <a:pt x="1095" y="48"/>
                    </a:lnTo>
                    <a:lnTo>
                      <a:pt x="1093" y="48"/>
                    </a:lnTo>
                    <a:lnTo>
                      <a:pt x="1093" y="50"/>
                    </a:lnTo>
                    <a:lnTo>
                      <a:pt x="1091" y="52"/>
                    </a:lnTo>
                    <a:lnTo>
                      <a:pt x="1091" y="54"/>
                    </a:lnTo>
                    <a:lnTo>
                      <a:pt x="1089" y="56"/>
                    </a:lnTo>
                    <a:lnTo>
                      <a:pt x="1089" y="56"/>
                    </a:lnTo>
                    <a:lnTo>
                      <a:pt x="1087" y="58"/>
                    </a:lnTo>
                    <a:lnTo>
                      <a:pt x="1087" y="60"/>
                    </a:lnTo>
                    <a:lnTo>
                      <a:pt x="1085" y="62"/>
                    </a:lnTo>
                    <a:lnTo>
                      <a:pt x="1085" y="64"/>
                    </a:lnTo>
                    <a:lnTo>
                      <a:pt x="1085" y="66"/>
                    </a:lnTo>
                    <a:lnTo>
                      <a:pt x="1082" y="66"/>
                    </a:lnTo>
                    <a:lnTo>
                      <a:pt x="1082" y="68"/>
                    </a:lnTo>
                    <a:lnTo>
                      <a:pt x="1082" y="70"/>
                    </a:lnTo>
                    <a:lnTo>
                      <a:pt x="1080" y="72"/>
                    </a:lnTo>
                    <a:lnTo>
                      <a:pt x="1080" y="74"/>
                    </a:lnTo>
                    <a:lnTo>
                      <a:pt x="1080" y="76"/>
                    </a:lnTo>
                    <a:lnTo>
                      <a:pt x="1078" y="78"/>
                    </a:lnTo>
                    <a:lnTo>
                      <a:pt x="1078" y="78"/>
                    </a:lnTo>
                    <a:lnTo>
                      <a:pt x="1078" y="80"/>
                    </a:lnTo>
                    <a:lnTo>
                      <a:pt x="1078" y="82"/>
                    </a:lnTo>
                    <a:lnTo>
                      <a:pt x="1076" y="84"/>
                    </a:lnTo>
                    <a:lnTo>
                      <a:pt x="1076" y="86"/>
                    </a:lnTo>
                    <a:lnTo>
                      <a:pt x="1076" y="88"/>
                    </a:lnTo>
                    <a:lnTo>
                      <a:pt x="1076" y="90"/>
                    </a:lnTo>
                    <a:lnTo>
                      <a:pt x="1074" y="90"/>
                    </a:lnTo>
                    <a:lnTo>
                      <a:pt x="1074" y="92"/>
                    </a:lnTo>
                    <a:lnTo>
                      <a:pt x="1074" y="94"/>
                    </a:lnTo>
                    <a:lnTo>
                      <a:pt x="1072" y="96"/>
                    </a:lnTo>
                    <a:lnTo>
                      <a:pt x="1072" y="98"/>
                    </a:lnTo>
                    <a:lnTo>
                      <a:pt x="1070" y="98"/>
                    </a:lnTo>
                    <a:lnTo>
                      <a:pt x="1067" y="100"/>
                    </a:lnTo>
                    <a:lnTo>
                      <a:pt x="1067" y="102"/>
                    </a:lnTo>
                    <a:lnTo>
                      <a:pt x="1067" y="104"/>
                    </a:lnTo>
                    <a:lnTo>
                      <a:pt x="1065" y="106"/>
                    </a:lnTo>
                    <a:lnTo>
                      <a:pt x="1065" y="106"/>
                    </a:lnTo>
                    <a:lnTo>
                      <a:pt x="1063" y="108"/>
                    </a:lnTo>
                    <a:lnTo>
                      <a:pt x="1061" y="110"/>
                    </a:lnTo>
                    <a:lnTo>
                      <a:pt x="1061" y="110"/>
                    </a:lnTo>
                    <a:lnTo>
                      <a:pt x="1059" y="112"/>
                    </a:lnTo>
                    <a:lnTo>
                      <a:pt x="1059" y="114"/>
                    </a:lnTo>
                    <a:lnTo>
                      <a:pt x="1057" y="116"/>
                    </a:lnTo>
                    <a:lnTo>
                      <a:pt x="1057" y="116"/>
                    </a:lnTo>
                    <a:lnTo>
                      <a:pt x="1057" y="118"/>
                    </a:lnTo>
                    <a:lnTo>
                      <a:pt x="1055" y="120"/>
                    </a:lnTo>
                    <a:lnTo>
                      <a:pt x="1055" y="122"/>
                    </a:lnTo>
                    <a:lnTo>
                      <a:pt x="1052" y="124"/>
                    </a:lnTo>
                    <a:lnTo>
                      <a:pt x="1052" y="124"/>
                    </a:lnTo>
                    <a:lnTo>
                      <a:pt x="1050" y="126"/>
                    </a:lnTo>
                    <a:lnTo>
                      <a:pt x="1050" y="128"/>
                    </a:lnTo>
                    <a:lnTo>
                      <a:pt x="1048" y="130"/>
                    </a:lnTo>
                    <a:lnTo>
                      <a:pt x="1048" y="132"/>
                    </a:lnTo>
                    <a:lnTo>
                      <a:pt x="1046" y="132"/>
                    </a:lnTo>
                    <a:lnTo>
                      <a:pt x="1044" y="134"/>
                    </a:lnTo>
                    <a:lnTo>
                      <a:pt x="1044" y="136"/>
                    </a:lnTo>
                    <a:lnTo>
                      <a:pt x="1042" y="138"/>
                    </a:lnTo>
                    <a:lnTo>
                      <a:pt x="1042" y="138"/>
                    </a:lnTo>
                    <a:lnTo>
                      <a:pt x="1040" y="140"/>
                    </a:lnTo>
                    <a:lnTo>
                      <a:pt x="1040" y="142"/>
                    </a:lnTo>
                    <a:lnTo>
                      <a:pt x="1037" y="144"/>
                    </a:lnTo>
                    <a:lnTo>
                      <a:pt x="1037" y="144"/>
                    </a:lnTo>
                    <a:lnTo>
                      <a:pt x="1035" y="146"/>
                    </a:lnTo>
                    <a:lnTo>
                      <a:pt x="1035" y="148"/>
                    </a:lnTo>
                    <a:lnTo>
                      <a:pt x="1033" y="150"/>
                    </a:lnTo>
                    <a:lnTo>
                      <a:pt x="1033" y="152"/>
                    </a:lnTo>
                    <a:lnTo>
                      <a:pt x="1031" y="152"/>
                    </a:lnTo>
                    <a:lnTo>
                      <a:pt x="1031" y="154"/>
                    </a:lnTo>
                    <a:lnTo>
                      <a:pt x="1031" y="156"/>
                    </a:lnTo>
                    <a:lnTo>
                      <a:pt x="1029" y="158"/>
                    </a:lnTo>
                    <a:lnTo>
                      <a:pt x="1029" y="160"/>
                    </a:lnTo>
                    <a:lnTo>
                      <a:pt x="1027" y="160"/>
                    </a:lnTo>
                    <a:lnTo>
                      <a:pt x="1027" y="162"/>
                    </a:lnTo>
                    <a:lnTo>
                      <a:pt x="1024" y="164"/>
                    </a:lnTo>
                    <a:lnTo>
                      <a:pt x="1027" y="166"/>
                    </a:lnTo>
                    <a:lnTo>
                      <a:pt x="1024" y="166"/>
                    </a:lnTo>
                    <a:lnTo>
                      <a:pt x="1024" y="167"/>
                    </a:lnTo>
                    <a:lnTo>
                      <a:pt x="1022" y="167"/>
                    </a:lnTo>
                    <a:lnTo>
                      <a:pt x="1020" y="169"/>
                    </a:lnTo>
                    <a:lnTo>
                      <a:pt x="1020" y="171"/>
                    </a:lnTo>
                    <a:lnTo>
                      <a:pt x="1018" y="173"/>
                    </a:lnTo>
                    <a:lnTo>
                      <a:pt x="1018" y="175"/>
                    </a:lnTo>
                    <a:lnTo>
                      <a:pt x="1016" y="175"/>
                    </a:lnTo>
                    <a:lnTo>
                      <a:pt x="1016" y="177"/>
                    </a:lnTo>
                    <a:lnTo>
                      <a:pt x="1014" y="179"/>
                    </a:lnTo>
                    <a:lnTo>
                      <a:pt x="1014" y="179"/>
                    </a:lnTo>
                    <a:lnTo>
                      <a:pt x="1012" y="181"/>
                    </a:lnTo>
                    <a:lnTo>
                      <a:pt x="1012" y="183"/>
                    </a:lnTo>
                    <a:lnTo>
                      <a:pt x="1009" y="185"/>
                    </a:lnTo>
                    <a:lnTo>
                      <a:pt x="1009" y="187"/>
                    </a:lnTo>
                    <a:lnTo>
                      <a:pt x="1009" y="189"/>
                    </a:lnTo>
                    <a:lnTo>
                      <a:pt x="1012" y="189"/>
                    </a:lnTo>
                    <a:lnTo>
                      <a:pt x="1012" y="189"/>
                    </a:lnTo>
                    <a:lnTo>
                      <a:pt x="1014" y="191"/>
                    </a:lnTo>
                    <a:lnTo>
                      <a:pt x="1012" y="191"/>
                    </a:lnTo>
                    <a:lnTo>
                      <a:pt x="1012" y="191"/>
                    </a:lnTo>
                    <a:lnTo>
                      <a:pt x="1009" y="193"/>
                    </a:lnTo>
                    <a:lnTo>
                      <a:pt x="1012" y="193"/>
                    </a:lnTo>
                    <a:lnTo>
                      <a:pt x="1009" y="193"/>
                    </a:lnTo>
                    <a:lnTo>
                      <a:pt x="1007" y="193"/>
                    </a:lnTo>
                    <a:lnTo>
                      <a:pt x="1005" y="193"/>
                    </a:lnTo>
                    <a:lnTo>
                      <a:pt x="1005" y="195"/>
                    </a:lnTo>
                    <a:lnTo>
                      <a:pt x="1003" y="197"/>
                    </a:lnTo>
                    <a:lnTo>
                      <a:pt x="1003" y="199"/>
                    </a:lnTo>
                    <a:lnTo>
                      <a:pt x="1001" y="199"/>
                    </a:lnTo>
                    <a:lnTo>
                      <a:pt x="1001" y="201"/>
                    </a:lnTo>
                    <a:lnTo>
                      <a:pt x="1003" y="203"/>
                    </a:lnTo>
                    <a:lnTo>
                      <a:pt x="1003" y="203"/>
                    </a:lnTo>
                    <a:lnTo>
                      <a:pt x="1003" y="205"/>
                    </a:lnTo>
                    <a:lnTo>
                      <a:pt x="1003" y="205"/>
                    </a:lnTo>
                    <a:lnTo>
                      <a:pt x="1001" y="207"/>
                    </a:lnTo>
                    <a:lnTo>
                      <a:pt x="999" y="207"/>
                    </a:lnTo>
                    <a:lnTo>
                      <a:pt x="999" y="209"/>
                    </a:lnTo>
                    <a:lnTo>
                      <a:pt x="999" y="211"/>
                    </a:lnTo>
                    <a:lnTo>
                      <a:pt x="997" y="213"/>
                    </a:lnTo>
                    <a:lnTo>
                      <a:pt x="994" y="213"/>
                    </a:lnTo>
                    <a:lnTo>
                      <a:pt x="994" y="215"/>
                    </a:lnTo>
                    <a:lnTo>
                      <a:pt x="992" y="217"/>
                    </a:lnTo>
                    <a:lnTo>
                      <a:pt x="992" y="219"/>
                    </a:lnTo>
                    <a:lnTo>
                      <a:pt x="990" y="219"/>
                    </a:lnTo>
                    <a:lnTo>
                      <a:pt x="990" y="221"/>
                    </a:lnTo>
                    <a:lnTo>
                      <a:pt x="988" y="223"/>
                    </a:lnTo>
                    <a:lnTo>
                      <a:pt x="988" y="225"/>
                    </a:lnTo>
                    <a:lnTo>
                      <a:pt x="988" y="227"/>
                    </a:lnTo>
                    <a:lnTo>
                      <a:pt x="986" y="229"/>
                    </a:lnTo>
                    <a:lnTo>
                      <a:pt x="986" y="229"/>
                    </a:lnTo>
                    <a:lnTo>
                      <a:pt x="984" y="231"/>
                    </a:lnTo>
                    <a:lnTo>
                      <a:pt x="984" y="233"/>
                    </a:lnTo>
                    <a:lnTo>
                      <a:pt x="982" y="235"/>
                    </a:lnTo>
                    <a:lnTo>
                      <a:pt x="982" y="237"/>
                    </a:lnTo>
                    <a:lnTo>
                      <a:pt x="982" y="239"/>
                    </a:lnTo>
                    <a:lnTo>
                      <a:pt x="982" y="241"/>
                    </a:lnTo>
                    <a:lnTo>
                      <a:pt x="982" y="241"/>
                    </a:lnTo>
                    <a:lnTo>
                      <a:pt x="982" y="243"/>
                    </a:lnTo>
                    <a:lnTo>
                      <a:pt x="984" y="245"/>
                    </a:lnTo>
                    <a:lnTo>
                      <a:pt x="984" y="247"/>
                    </a:lnTo>
                    <a:lnTo>
                      <a:pt x="986" y="247"/>
                    </a:lnTo>
                    <a:lnTo>
                      <a:pt x="986" y="249"/>
                    </a:lnTo>
                    <a:lnTo>
                      <a:pt x="986" y="251"/>
                    </a:lnTo>
                    <a:lnTo>
                      <a:pt x="986" y="253"/>
                    </a:lnTo>
                    <a:lnTo>
                      <a:pt x="986" y="255"/>
                    </a:lnTo>
                    <a:lnTo>
                      <a:pt x="984" y="257"/>
                    </a:lnTo>
                    <a:lnTo>
                      <a:pt x="984" y="259"/>
                    </a:lnTo>
                    <a:lnTo>
                      <a:pt x="984" y="261"/>
                    </a:lnTo>
                    <a:lnTo>
                      <a:pt x="982" y="261"/>
                    </a:lnTo>
                    <a:lnTo>
                      <a:pt x="982" y="263"/>
                    </a:lnTo>
                    <a:lnTo>
                      <a:pt x="982" y="265"/>
                    </a:lnTo>
                    <a:lnTo>
                      <a:pt x="982" y="267"/>
                    </a:lnTo>
                    <a:lnTo>
                      <a:pt x="982" y="269"/>
                    </a:lnTo>
                    <a:lnTo>
                      <a:pt x="979" y="271"/>
                    </a:lnTo>
                    <a:lnTo>
                      <a:pt x="979" y="273"/>
                    </a:lnTo>
                    <a:lnTo>
                      <a:pt x="982" y="273"/>
                    </a:lnTo>
                    <a:lnTo>
                      <a:pt x="982" y="275"/>
                    </a:lnTo>
                    <a:lnTo>
                      <a:pt x="979" y="277"/>
                    </a:lnTo>
                    <a:lnTo>
                      <a:pt x="979" y="277"/>
                    </a:lnTo>
                    <a:lnTo>
                      <a:pt x="979" y="279"/>
                    </a:lnTo>
                    <a:lnTo>
                      <a:pt x="977" y="281"/>
                    </a:lnTo>
                    <a:lnTo>
                      <a:pt x="975" y="281"/>
                    </a:lnTo>
                    <a:lnTo>
                      <a:pt x="975" y="283"/>
                    </a:lnTo>
                    <a:lnTo>
                      <a:pt x="973" y="283"/>
                    </a:lnTo>
                    <a:lnTo>
                      <a:pt x="973" y="285"/>
                    </a:lnTo>
                    <a:lnTo>
                      <a:pt x="975" y="287"/>
                    </a:lnTo>
                    <a:lnTo>
                      <a:pt x="973" y="289"/>
                    </a:lnTo>
                    <a:lnTo>
                      <a:pt x="973" y="291"/>
                    </a:lnTo>
                    <a:lnTo>
                      <a:pt x="973" y="293"/>
                    </a:lnTo>
                    <a:lnTo>
                      <a:pt x="973" y="293"/>
                    </a:lnTo>
                    <a:lnTo>
                      <a:pt x="973" y="295"/>
                    </a:lnTo>
                    <a:lnTo>
                      <a:pt x="973" y="297"/>
                    </a:lnTo>
                    <a:lnTo>
                      <a:pt x="975" y="299"/>
                    </a:lnTo>
                    <a:lnTo>
                      <a:pt x="975" y="301"/>
                    </a:lnTo>
                    <a:lnTo>
                      <a:pt x="975" y="303"/>
                    </a:lnTo>
                    <a:lnTo>
                      <a:pt x="975" y="305"/>
                    </a:lnTo>
                    <a:lnTo>
                      <a:pt x="975" y="307"/>
                    </a:lnTo>
                    <a:lnTo>
                      <a:pt x="975" y="309"/>
                    </a:lnTo>
                    <a:lnTo>
                      <a:pt x="975" y="309"/>
                    </a:lnTo>
                    <a:lnTo>
                      <a:pt x="973" y="309"/>
                    </a:lnTo>
                    <a:lnTo>
                      <a:pt x="973" y="311"/>
                    </a:lnTo>
                    <a:lnTo>
                      <a:pt x="971" y="313"/>
                    </a:lnTo>
                    <a:lnTo>
                      <a:pt x="971" y="315"/>
                    </a:lnTo>
                    <a:lnTo>
                      <a:pt x="971" y="315"/>
                    </a:lnTo>
                    <a:lnTo>
                      <a:pt x="969" y="315"/>
                    </a:lnTo>
                    <a:lnTo>
                      <a:pt x="967" y="317"/>
                    </a:lnTo>
                    <a:lnTo>
                      <a:pt x="967" y="317"/>
                    </a:lnTo>
                    <a:lnTo>
                      <a:pt x="967" y="319"/>
                    </a:lnTo>
                    <a:lnTo>
                      <a:pt x="964" y="321"/>
                    </a:lnTo>
                    <a:lnTo>
                      <a:pt x="964" y="323"/>
                    </a:lnTo>
                    <a:lnTo>
                      <a:pt x="962" y="323"/>
                    </a:lnTo>
                    <a:lnTo>
                      <a:pt x="960" y="325"/>
                    </a:lnTo>
                    <a:lnTo>
                      <a:pt x="960" y="325"/>
                    </a:lnTo>
                    <a:lnTo>
                      <a:pt x="958" y="327"/>
                    </a:lnTo>
                    <a:lnTo>
                      <a:pt x="958" y="327"/>
                    </a:lnTo>
                    <a:lnTo>
                      <a:pt x="956" y="327"/>
                    </a:lnTo>
                    <a:lnTo>
                      <a:pt x="956" y="329"/>
                    </a:lnTo>
                    <a:lnTo>
                      <a:pt x="956" y="329"/>
                    </a:lnTo>
                    <a:lnTo>
                      <a:pt x="956" y="331"/>
                    </a:lnTo>
                    <a:lnTo>
                      <a:pt x="956" y="333"/>
                    </a:lnTo>
                    <a:lnTo>
                      <a:pt x="954" y="333"/>
                    </a:lnTo>
                    <a:lnTo>
                      <a:pt x="954" y="335"/>
                    </a:lnTo>
                    <a:lnTo>
                      <a:pt x="951" y="335"/>
                    </a:lnTo>
                    <a:lnTo>
                      <a:pt x="951" y="337"/>
                    </a:lnTo>
                    <a:lnTo>
                      <a:pt x="951" y="339"/>
                    </a:lnTo>
                    <a:lnTo>
                      <a:pt x="949" y="339"/>
                    </a:lnTo>
                    <a:lnTo>
                      <a:pt x="951" y="341"/>
                    </a:lnTo>
                    <a:lnTo>
                      <a:pt x="949" y="341"/>
                    </a:lnTo>
                    <a:lnTo>
                      <a:pt x="949" y="343"/>
                    </a:lnTo>
                    <a:lnTo>
                      <a:pt x="949" y="343"/>
                    </a:lnTo>
                    <a:lnTo>
                      <a:pt x="947" y="341"/>
                    </a:lnTo>
                    <a:lnTo>
                      <a:pt x="947" y="343"/>
                    </a:lnTo>
                    <a:lnTo>
                      <a:pt x="947" y="343"/>
                    </a:lnTo>
                    <a:lnTo>
                      <a:pt x="949" y="345"/>
                    </a:lnTo>
                    <a:lnTo>
                      <a:pt x="947" y="345"/>
                    </a:lnTo>
                    <a:lnTo>
                      <a:pt x="947" y="347"/>
                    </a:lnTo>
                    <a:lnTo>
                      <a:pt x="947" y="347"/>
                    </a:lnTo>
                    <a:lnTo>
                      <a:pt x="945" y="349"/>
                    </a:lnTo>
                    <a:lnTo>
                      <a:pt x="947" y="351"/>
                    </a:lnTo>
                    <a:lnTo>
                      <a:pt x="947" y="353"/>
                    </a:lnTo>
                    <a:lnTo>
                      <a:pt x="947" y="355"/>
                    </a:lnTo>
                    <a:lnTo>
                      <a:pt x="947" y="357"/>
                    </a:lnTo>
                    <a:lnTo>
                      <a:pt x="947" y="359"/>
                    </a:lnTo>
                    <a:lnTo>
                      <a:pt x="947" y="361"/>
                    </a:lnTo>
                    <a:lnTo>
                      <a:pt x="947" y="363"/>
                    </a:lnTo>
                    <a:lnTo>
                      <a:pt x="947" y="365"/>
                    </a:lnTo>
                    <a:lnTo>
                      <a:pt x="949" y="367"/>
                    </a:lnTo>
                    <a:lnTo>
                      <a:pt x="949" y="369"/>
                    </a:lnTo>
                    <a:lnTo>
                      <a:pt x="949" y="371"/>
                    </a:lnTo>
                    <a:lnTo>
                      <a:pt x="949" y="371"/>
                    </a:lnTo>
                    <a:lnTo>
                      <a:pt x="949" y="373"/>
                    </a:lnTo>
                    <a:lnTo>
                      <a:pt x="949" y="375"/>
                    </a:lnTo>
                    <a:lnTo>
                      <a:pt x="949" y="377"/>
                    </a:lnTo>
                    <a:lnTo>
                      <a:pt x="951" y="379"/>
                    </a:lnTo>
                    <a:lnTo>
                      <a:pt x="951" y="381"/>
                    </a:lnTo>
                    <a:lnTo>
                      <a:pt x="951" y="383"/>
                    </a:lnTo>
                    <a:lnTo>
                      <a:pt x="951" y="385"/>
                    </a:lnTo>
                    <a:lnTo>
                      <a:pt x="951" y="387"/>
                    </a:lnTo>
                    <a:lnTo>
                      <a:pt x="951" y="389"/>
                    </a:lnTo>
                    <a:lnTo>
                      <a:pt x="951" y="391"/>
                    </a:lnTo>
                    <a:lnTo>
                      <a:pt x="951" y="391"/>
                    </a:lnTo>
                    <a:lnTo>
                      <a:pt x="951" y="393"/>
                    </a:lnTo>
                    <a:lnTo>
                      <a:pt x="951" y="395"/>
                    </a:lnTo>
                    <a:lnTo>
                      <a:pt x="951" y="397"/>
                    </a:lnTo>
                    <a:lnTo>
                      <a:pt x="951" y="399"/>
                    </a:lnTo>
                    <a:lnTo>
                      <a:pt x="951" y="401"/>
                    </a:lnTo>
                    <a:lnTo>
                      <a:pt x="951" y="403"/>
                    </a:lnTo>
                    <a:lnTo>
                      <a:pt x="954" y="405"/>
                    </a:lnTo>
                    <a:lnTo>
                      <a:pt x="954" y="407"/>
                    </a:lnTo>
                    <a:lnTo>
                      <a:pt x="954" y="409"/>
                    </a:lnTo>
                    <a:lnTo>
                      <a:pt x="954" y="411"/>
                    </a:lnTo>
                    <a:lnTo>
                      <a:pt x="954" y="413"/>
                    </a:lnTo>
                    <a:lnTo>
                      <a:pt x="956" y="413"/>
                    </a:lnTo>
                    <a:lnTo>
                      <a:pt x="956" y="415"/>
                    </a:lnTo>
                    <a:lnTo>
                      <a:pt x="956" y="417"/>
                    </a:lnTo>
                    <a:lnTo>
                      <a:pt x="958" y="419"/>
                    </a:lnTo>
                    <a:lnTo>
                      <a:pt x="960" y="419"/>
                    </a:lnTo>
                    <a:lnTo>
                      <a:pt x="960" y="419"/>
                    </a:lnTo>
                    <a:lnTo>
                      <a:pt x="962" y="419"/>
                    </a:lnTo>
                    <a:lnTo>
                      <a:pt x="964" y="419"/>
                    </a:lnTo>
                    <a:lnTo>
                      <a:pt x="967" y="419"/>
                    </a:lnTo>
                    <a:lnTo>
                      <a:pt x="969" y="419"/>
                    </a:lnTo>
                    <a:lnTo>
                      <a:pt x="969" y="419"/>
                    </a:lnTo>
                    <a:lnTo>
                      <a:pt x="971" y="421"/>
                    </a:lnTo>
                    <a:lnTo>
                      <a:pt x="971" y="421"/>
                    </a:lnTo>
                    <a:lnTo>
                      <a:pt x="973" y="423"/>
                    </a:lnTo>
                    <a:lnTo>
                      <a:pt x="975" y="423"/>
                    </a:lnTo>
                    <a:lnTo>
                      <a:pt x="975" y="425"/>
                    </a:lnTo>
                    <a:lnTo>
                      <a:pt x="977" y="425"/>
                    </a:lnTo>
                    <a:lnTo>
                      <a:pt x="977" y="427"/>
                    </a:lnTo>
                    <a:lnTo>
                      <a:pt x="979" y="427"/>
                    </a:lnTo>
                    <a:lnTo>
                      <a:pt x="982" y="425"/>
                    </a:lnTo>
                    <a:lnTo>
                      <a:pt x="984" y="425"/>
                    </a:lnTo>
                    <a:lnTo>
                      <a:pt x="984" y="425"/>
                    </a:lnTo>
                    <a:lnTo>
                      <a:pt x="986" y="427"/>
                    </a:lnTo>
                    <a:lnTo>
                      <a:pt x="988" y="427"/>
                    </a:lnTo>
                    <a:lnTo>
                      <a:pt x="988" y="429"/>
                    </a:lnTo>
                    <a:lnTo>
                      <a:pt x="988" y="429"/>
                    </a:lnTo>
                    <a:lnTo>
                      <a:pt x="988" y="429"/>
                    </a:lnTo>
                    <a:lnTo>
                      <a:pt x="988" y="429"/>
                    </a:lnTo>
                    <a:lnTo>
                      <a:pt x="990" y="429"/>
                    </a:lnTo>
                    <a:lnTo>
                      <a:pt x="990" y="427"/>
                    </a:lnTo>
                    <a:lnTo>
                      <a:pt x="992" y="425"/>
                    </a:lnTo>
                    <a:lnTo>
                      <a:pt x="992" y="425"/>
                    </a:lnTo>
                    <a:lnTo>
                      <a:pt x="994" y="425"/>
                    </a:lnTo>
                    <a:lnTo>
                      <a:pt x="994" y="425"/>
                    </a:lnTo>
                    <a:lnTo>
                      <a:pt x="997" y="425"/>
                    </a:lnTo>
                    <a:lnTo>
                      <a:pt x="997" y="427"/>
                    </a:lnTo>
                    <a:lnTo>
                      <a:pt x="999" y="429"/>
                    </a:lnTo>
                    <a:lnTo>
                      <a:pt x="999" y="431"/>
                    </a:lnTo>
                    <a:lnTo>
                      <a:pt x="1001" y="431"/>
                    </a:lnTo>
                    <a:lnTo>
                      <a:pt x="1001" y="433"/>
                    </a:lnTo>
                    <a:lnTo>
                      <a:pt x="1003" y="433"/>
                    </a:lnTo>
                    <a:lnTo>
                      <a:pt x="1003" y="435"/>
                    </a:lnTo>
                    <a:lnTo>
                      <a:pt x="1005" y="435"/>
                    </a:lnTo>
                    <a:lnTo>
                      <a:pt x="1005" y="437"/>
                    </a:lnTo>
                    <a:lnTo>
                      <a:pt x="1007" y="437"/>
                    </a:lnTo>
                    <a:lnTo>
                      <a:pt x="1007" y="437"/>
                    </a:lnTo>
                    <a:lnTo>
                      <a:pt x="1009" y="439"/>
                    </a:lnTo>
                    <a:lnTo>
                      <a:pt x="1009" y="439"/>
                    </a:lnTo>
                    <a:lnTo>
                      <a:pt x="1009" y="441"/>
                    </a:lnTo>
                    <a:lnTo>
                      <a:pt x="1009" y="443"/>
                    </a:lnTo>
                    <a:lnTo>
                      <a:pt x="1012" y="443"/>
                    </a:lnTo>
                    <a:lnTo>
                      <a:pt x="1012" y="443"/>
                    </a:lnTo>
                    <a:lnTo>
                      <a:pt x="1014" y="443"/>
                    </a:lnTo>
                    <a:lnTo>
                      <a:pt x="1014" y="445"/>
                    </a:lnTo>
                    <a:lnTo>
                      <a:pt x="1014" y="445"/>
                    </a:lnTo>
                    <a:lnTo>
                      <a:pt x="1014" y="447"/>
                    </a:lnTo>
                    <a:lnTo>
                      <a:pt x="1014" y="447"/>
                    </a:lnTo>
                    <a:lnTo>
                      <a:pt x="1012" y="447"/>
                    </a:lnTo>
                    <a:lnTo>
                      <a:pt x="1009" y="449"/>
                    </a:lnTo>
                    <a:lnTo>
                      <a:pt x="1009" y="447"/>
                    </a:lnTo>
                    <a:lnTo>
                      <a:pt x="1007" y="447"/>
                    </a:lnTo>
                    <a:lnTo>
                      <a:pt x="1005" y="445"/>
                    </a:lnTo>
                    <a:lnTo>
                      <a:pt x="1005" y="445"/>
                    </a:lnTo>
                    <a:lnTo>
                      <a:pt x="1003" y="445"/>
                    </a:lnTo>
                    <a:lnTo>
                      <a:pt x="1001" y="447"/>
                    </a:lnTo>
                    <a:lnTo>
                      <a:pt x="1003" y="449"/>
                    </a:lnTo>
                    <a:lnTo>
                      <a:pt x="1003" y="449"/>
                    </a:lnTo>
                    <a:lnTo>
                      <a:pt x="1003" y="451"/>
                    </a:lnTo>
                    <a:lnTo>
                      <a:pt x="1003" y="453"/>
                    </a:lnTo>
                    <a:lnTo>
                      <a:pt x="1005" y="453"/>
                    </a:lnTo>
                    <a:lnTo>
                      <a:pt x="1003" y="455"/>
                    </a:lnTo>
                    <a:lnTo>
                      <a:pt x="1001" y="455"/>
                    </a:lnTo>
                    <a:lnTo>
                      <a:pt x="1001" y="453"/>
                    </a:lnTo>
                    <a:lnTo>
                      <a:pt x="1001" y="451"/>
                    </a:lnTo>
                    <a:lnTo>
                      <a:pt x="1001" y="449"/>
                    </a:lnTo>
                    <a:lnTo>
                      <a:pt x="1001" y="449"/>
                    </a:lnTo>
                    <a:lnTo>
                      <a:pt x="1001" y="449"/>
                    </a:lnTo>
                    <a:lnTo>
                      <a:pt x="1001" y="447"/>
                    </a:lnTo>
                    <a:lnTo>
                      <a:pt x="999" y="445"/>
                    </a:lnTo>
                    <a:lnTo>
                      <a:pt x="999" y="445"/>
                    </a:lnTo>
                    <a:lnTo>
                      <a:pt x="999" y="443"/>
                    </a:lnTo>
                    <a:lnTo>
                      <a:pt x="997" y="443"/>
                    </a:lnTo>
                    <a:lnTo>
                      <a:pt x="994" y="445"/>
                    </a:lnTo>
                    <a:lnTo>
                      <a:pt x="994" y="447"/>
                    </a:lnTo>
                    <a:lnTo>
                      <a:pt x="992" y="447"/>
                    </a:lnTo>
                    <a:lnTo>
                      <a:pt x="990" y="447"/>
                    </a:lnTo>
                    <a:lnTo>
                      <a:pt x="990" y="449"/>
                    </a:lnTo>
                    <a:lnTo>
                      <a:pt x="992" y="451"/>
                    </a:lnTo>
                    <a:lnTo>
                      <a:pt x="992" y="453"/>
                    </a:lnTo>
                    <a:lnTo>
                      <a:pt x="992" y="453"/>
                    </a:lnTo>
                    <a:lnTo>
                      <a:pt x="990" y="455"/>
                    </a:lnTo>
                    <a:lnTo>
                      <a:pt x="988" y="457"/>
                    </a:lnTo>
                    <a:lnTo>
                      <a:pt x="988" y="459"/>
                    </a:lnTo>
                    <a:lnTo>
                      <a:pt x="990" y="459"/>
                    </a:lnTo>
                    <a:lnTo>
                      <a:pt x="992" y="459"/>
                    </a:lnTo>
                    <a:lnTo>
                      <a:pt x="990" y="459"/>
                    </a:lnTo>
                    <a:lnTo>
                      <a:pt x="990" y="459"/>
                    </a:lnTo>
                    <a:lnTo>
                      <a:pt x="988" y="459"/>
                    </a:lnTo>
                    <a:lnTo>
                      <a:pt x="988" y="461"/>
                    </a:lnTo>
                    <a:lnTo>
                      <a:pt x="990" y="461"/>
                    </a:lnTo>
                    <a:lnTo>
                      <a:pt x="990" y="463"/>
                    </a:lnTo>
                    <a:lnTo>
                      <a:pt x="990" y="465"/>
                    </a:lnTo>
                    <a:lnTo>
                      <a:pt x="992" y="465"/>
                    </a:lnTo>
                    <a:lnTo>
                      <a:pt x="990" y="467"/>
                    </a:lnTo>
                    <a:lnTo>
                      <a:pt x="990" y="469"/>
                    </a:lnTo>
                    <a:lnTo>
                      <a:pt x="992" y="469"/>
                    </a:lnTo>
                    <a:lnTo>
                      <a:pt x="992" y="469"/>
                    </a:lnTo>
                    <a:lnTo>
                      <a:pt x="994" y="471"/>
                    </a:lnTo>
                    <a:lnTo>
                      <a:pt x="997" y="471"/>
                    </a:lnTo>
                    <a:lnTo>
                      <a:pt x="997" y="473"/>
                    </a:lnTo>
                    <a:lnTo>
                      <a:pt x="994" y="475"/>
                    </a:lnTo>
                    <a:lnTo>
                      <a:pt x="997" y="475"/>
                    </a:lnTo>
                    <a:lnTo>
                      <a:pt x="997" y="477"/>
                    </a:lnTo>
                    <a:lnTo>
                      <a:pt x="997" y="479"/>
                    </a:lnTo>
                    <a:lnTo>
                      <a:pt x="997" y="481"/>
                    </a:lnTo>
                    <a:lnTo>
                      <a:pt x="999" y="481"/>
                    </a:lnTo>
                    <a:lnTo>
                      <a:pt x="999" y="483"/>
                    </a:lnTo>
                    <a:lnTo>
                      <a:pt x="1001" y="483"/>
                    </a:lnTo>
                    <a:lnTo>
                      <a:pt x="1003" y="483"/>
                    </a:lnTo>
                    <a:lnTo>
                      <a:pt x="1005" y="483"/>
                    </a:lnTo>
                    <a:lnTo>
                      <a:pt x="1007" y="481"/>
                    </a:lnTo>
                    <a:lnTo>
                      <a:pt x="1005" y="479"/>
                    </a:lnTo>
                    <a:lnTo>
                      <a:pt x="1007" y="479"/>
                    </a:lnTo>
                    <a:lnTo>
                      <a:pt x="1009" y="479"/>
                    </a:lnTo>
                    <a:lnTo>
                      <a:pt x="1009" y="481"/>
                    </a:lnTo>
                    <a:lnTo>
                      <a:pt x="1012" y="483"/>
                    </a:lnTo>
                    <a:lnTo>
                      <a:pt x="1012" y="485"/>
                    </a:lnTo>
                    <a:lnTo>
                      <a:pt x="1012" y="485"/>
                    </a:lnTo>
                    <a:lnTo>
                      <a:pt x="1009" y="483"/>
                    </a:lnTo>
                    <a:lnTo>
                      <a:pt x="1007" y="483"/>
                    </a:lnTo>
                    <a:lnTo>
                      <a:pt x="1005" y="483"/>
                    </a:lnTo>
                    <a:lnTo>
                      <a:pt x="1005" y="483"/>
                    </a:lnTo>
                    <a:lnTo>
                      <a:pt x="1003" y="485"/>
                    </a:lnTo>
                    <a:lnTo>
                      <a:pt x="1003" y="487"/>
                    </a:lnTo>
                    <a:lnTo>
                      <a:pt x="1003" y="489"/>
                    </a:lnTo>
                    <a:lnTo>
                      <a:pt x="1005" y="491"/>
                    </a:lnTo>
                    <a:lnTo>
                      <a:pt x="1005" y="493"/>
                    </a:lnTo>
                    <a:lnTo>
                      <a:pt x="1007" y="493"/>
                    </a:lnTo>
                    <a:lnTo>
                      <a:pt x="1007" y="495"/>
                    </a:lnTo>
                    <a:lnTo>
                      <a:pt x="1009" y="495"/>
                    </a:lnTo>
                    <a:lnTo>
                      <a:pt x="1009" y="497"/>
                    </a:lnTo>
                    <a:lnTo>
                      <a:pt x="1012" y="497"/>
                    </a:lnTo>
                    <a:lnTo>
                      <a:pt x="1014" y="497"/>
                    </a:lnTo>
                    <a:lnTo>
                      <a:pt x="1016" y="497"/>
                    </a:lnTo>
                    <a:lnTo>
                      <a:pt x="1016" y="499"/>
                    </a:lnTo>
                    <a:lnTo>
                      <a:pt x="1018" y="499"/>
                    </a:lnTo>
                    <a:lnTo>
                      <a:pt x="1018" y="499"/>
                    </a:lnTo>
                    <a:lnTo>
                      <a:pt x="1020" y="501"/>
                    </a:lnTo>
                    <a:lnTo>
                      <a:pt x="1020" y="501"/>
                    </a:lnTo>
                    <a:lnTo>
                      <a:pt x="1022" y="501"/>
                    </a:lnTo>
                    <a:lnTo>
                      <a:pt x="1024" y="499"/>
                    </a:lnTo>
                    <a:lnTo>
                      <a:pt x="1024" y="499"/>
                    </a:lnTo>
                    <a:lnTo>
                      <a:pt x="1027" y="499"/>
                    </a:lnTo>
                    <a:lnTo>
                      <a:pt x="1029" y="499"/>
                    </a:lnTo>
                    <a:lnTo>
                      <a:pt x="1031" y="499"/>
                    </a:lnTo>
                    <a:lnTo>
                      <a:pt x="1031" y="499"/>
                    </a:lnTo>
                    <a:lnTo>
                      <a:pt x="1033" y="501"/>
                    </a:lnTo>
                    <a:lnTo>
                      <a:pt x="1033" y="503"/>
                    </a:lnTo>
                    <a:lnTo>
                      <a:pt x="1033" y="505"/>
                    </a:lnTo>
                    <a:lnTo>
                      <a:pt x="1033" y="505"/>
                    </a:lnTo>
                    <a:lnTo>
                      <a:pt x="1033" y="507"/>
                    </a:lnTo>
                    <a:lnTo>
                      <a:pt x="1035" y="509"/>
                    </a:lnTo>
                    <a:lnTo>
                      <a:pt x="1035" y="511"/>
                    </a:lnTo>
                    <a:lnTo>
                      <a:pt x="1033" y="511"/>
                    </a:lnTo>
                    <a:lnTo>
                      <a:pt x="1033" y="513"/>
                    </a:lnTo>
                    <a:lnTo>
                      <a:pt x="1033" y="513"/>
                    </a:lnTo>
                    <a:lnTo>
                      <a:pt x="1033" y="515"/>
                    </a:lnTo>
                    <a:lnTo>
                      <a:pt x="1031" y="515"/>
                    </a:lnTo>
                    <a:lnTo>
                      <a:pt x="1031" y="517"/>
                    </a:lnTo>
                    <a:lnTo>
                      <a:pt x="1031" y="515"/>
                    </a:lnTo>
                    <a:lnTo>
                      <a:pt x="1033" y="517"/>
                    </a:lnTo>
                    <a:lnTo>
                      <a:pt x="1033" y="519"/>
                    </a:lnTo>
                    <a:lnTo>
                      <a:pt x="1033" y="519"/>
                    </a:lnTo>
                    <a:lnTo>
                      <a:pt x="1033" y="521"/>
                    </a:lnTo>
                    <a:lnTo>
                      <a:pt x="1033" y="521"/>
                    </a:lnTo>
                    <a:lnTo>
                      <a:pt x="1031" y="519"/>
                    </a:lnTo>
                    <a:lnTo>
                      <a:pt x="1031" y="519"/>
                    </a:lnTo>
                    <a:lnTo>
                      <a:pt x="1031" y="517"/>
                    </a:lnTo>
                    <a:lnTo>
                      <a:pt x="1029" y="517"/>
                    </a:lnTo>
                    <a:lnTo>
                      <a:pt x="1029" y="517"/>
                    </a:lnTo>
                    <a:lnTo>
                      <a:pt x="1027" y="517"/>
                    </a:lnTo>
                    <a:lnTo>
                      <a:pt x="1024" y="519"/>
                    </a:lnTo>
                    <a:lnTo>
                      <a:pt x="1024" y="521"/>
                    </a:lnTo>
                    <a:lnTo>
                      <a:pt x="1024" y="521"/>
                    </a:lnTo>
                    <a:lnTo>
                      <a:pt x="1024" y="523"/>
                    </a:lnTo>
                    <a:lnTo>
                      <a:pt x="1027" y="525"/>
                    </a:lnTo>
                    <a:lnTo>
                      <a:pt x="1027" y="526"/>
                    </a:lnTo>
                    <a:lnTo>
                      <a:pt x="1027" y="528"/>
                    </a:lnTo>
                    <a:lnTo>
                      <a:pt x="1029" y="528"/>
                    </a:lnTo>
                    <a:lnTo>
                      <a:pt x="1031" y="530"/>
                    </a:lnTo>
                    <a:lnTo>
                      <a:pt x="1033" y="530"/>
                    </a:lnTo>
                    <a:lnTo>
                      <a:pt x="1033" y="528"/>
                    </a:lnTo>
                    <a:lnTo>
                      <a:pt x="1033" y="526"/>
                    </a:lnTo>
                    <a:lnTo>
                      <a:pt x="1035" y="526"/>
                    </a:lnTo>
                    <a:lnTo>
                      <a:pt x="1035" y="525"/>
                    </a:lnTo>
                    <a:lnTo>
                      <a:pt x="1035" y="526"/>
                    </a:lnTo>
                    <a:lnTo>
                      <a:pt x="1037" y="526"/>
                    </a:lnTo>
                    <a:lnTo>
                      <a:pt x="1037" y="526"/>
                    </a:lnTo>
                    <a:lnTo>
                      <a:pt x="1040" y="526"/>
                    </a:lnTo>
                    <a:lnTo>
                      <a:pt x="1042" y="528"/>
                    </a:lnTo>
                    <a:close/>
                  </a:path>
                </a:pathLst>
              </a:custGeom>
              <a:solidFill>
                <a:srgbClr val="72707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" name="Freeform 5">
                <a:extLst/>
              </p:cNvPr>
              <p:cNvSpPr>
                <a:spLocks/>
              </p:cNvSpPr>
              <p:nvPr/>
            </p:nvSpPr>
            <p:spPr bwMode="auto">
              <a:xfrm>
                <a:off x="5335540" y="3065932"/>
                <a:ext cx="605458" cy="1085526"/>
              </a:xfrm>
              <a:custGeom>
                <a:avLst/>
                <a:gdLst/>
                <a:ahLst/>
                <a:cxnLst>
                  <a:cxn ang="0">
                    <a:pos x="361" y="840"/>
                  </a:cxn>
                  <a:cxn ang="0">
                    <a:pos x="311" y="854"/>
                  </a:cxn>
                  <a:cxn ang="0">
                    <a:pos x="303" y="924"/>
                  </a:cxn>
                  <a:cxn ang="0">
                    <a:pos x="258" y="971"/>
                  </a:cxn>
                  <a:cxn ang="0">
                    <a:pos x="221" y="975"/>
                  </a:cxn>
                  <a:cxn ang="0">
                    <a:pos x="178" y="973"/>
                  </a:cxn>
                  <a:cxn ang="0">
                    <a:pos x="159" y="965"/>
                  </a:cxn>
                  <a:cxn ang="0">
                    <a:pos x="140" y="912"/>
                  </a:cxn>
                  <a:cxn ang="0">
                    <a:pos x="103" y="934"/>
                  </a:cxn>
                  <a:cxn ang="0">
                    <a:pos x="73" y="918"/>
                  </a:cxn>
                  <a:cxn ang="0">
                    <a:pos x="97" y="890"/>
                  </a:cxn>
                  <a:cxn ang="0">
                    <a:pos x="99" y="882"/>
                  </a:cxn>
                  <a:cxn ang="0">
                    <a:pos x="80" y="846"/>
                  </a:cxn>
                  <a:cxn ang="0">
                    <a:pos x="86" y="792"/>
                  </a:cxn>
                  <a:cxn ang="0">
                    <a:pos x="82" y="744"/>
                  </a:cxn>
                  <a:cxn ang="0">
                    <a:pos x="112" y="682"/>
                  </a:cxn>
                  <a:cxn ang="0">
                    <a:pos x="103" y="628"/>
                  </a:cxn>
                  <a:cxn ang="0">
                    <a:pos x="127" y="620"/>
                  </a:cxn>
                  <a:cxn ang="0">
                    <a:pos x="118" y="557"/>
                  </a:cxn>
                  <a:cxn ang="0">
                    <a:pos x="112" y="559"/>
                  </a:cxn>
                  <a:cxn ang="0">
                    <a:pos x="88" y="533"/>
                  </a:cxn>
                  <a:cxn ang="0">
                    <a:pos x="105" y="499"/>
                  </a:cxn>
                  <a:cxn ang="0">
                    <a:pos x="112" y="439"/>
                  </a:cxn>
                  <a:cxn ang="0">
                    <a:pos x="103" y="387"/>
                  </a:cxn>
                  <a:cxn ang="0">
                    <a:pos x="88" y="341"/>
                  </a:cxn>
                  <a:cxn ang="0">
                    <a:pos x="62" y="285"/>
                  </a:cxn>
                  <a:cxn ang="0">
                    <a:pos x="34" y="283"/>
                  </a:cxn>
                  <a:cxn ang="0">
                    <a:pos x="9" y="287"/>
                  </a:cxn>
                  <a:cxn ang="0">
                    <a:pos x="24" y="237"/>
                  </a:cxn>
                  <a:cxn ang="0">
                    <a:pos x="13" y="196"/>
                  </a:cxn>
                  <a:cxn ang="0">
                    <a:pos x="30" y="148"/>
                  </a:cxn>
                  <a:cxn ang="0">
                    <a:pos x="37" y="126"/>
                  </a:cxn>
                  <a:cxn ang="0">
                    <a:pos x="75" y="172"/>
                  </a:cxn>
                  <a:cxn ang="0">
                    <a:pos x="148" y="174"/>
                  </a:cxn>
                  <a:cxn ang="0">
                    <a:pos x="211" y="140"/>
                  </a:cxn>
                  <a:cxn ang="0">
                    <a:pos x="254" y="96"/>
                  </a:cxn>
                  <a:cxn ang="0">
                    <a:pos x="294" y="60"/>
                  </a:cxn>
                  <a:cxn ang="0">
                    <a:pos x="348" y="38"/>
                  </a:cxn>
                  <a:cxn ang="0">
                    <a:pos x="348" y="8"/>
                  </a:cxn>
                  <a:cxn ang="0">
                    <a:pos x="387" y="14"/>
                  </a:cxn>
                  <a:cxn ang="0">
                    <a:pos x="406" y="28"/>
                  </a:cxn>
                  <a:cxn ang="0">
                    <a:pos x="430" y="42"/>
                  </a:cxn>
                  <a:cxn ang="0">
                    <a:pos x="458" y="46"/>
                  </a:cxn>
                  <a:cxn ang="0">
                    <a:pos x="479" y="58"/>
                  </a:cxn>
                  <a:cxn ang="0">
                    <a:pos x="468" y="92"/>
                  </a:cxn>
                  <a:cxn ang="0">
                    <a:pos x="483" y="102"/>
                  </a:cxn>
                  <a:cxn ang="0">
                    <a:pos x="505" y="110"/>
                  </a:cxn>
                  <a:cxn ang="0">
                    <a:pos x="481" y="136"/>
                  </a:cxn>
                  <a:cxn ang="0">
                    <a:pos x="477" y="140"/>
                  </a:cxn>
                  <a:cxn ang="0">
                    <a:pos x="503" y="152"/>
                  </a:cxn>
                  <a:cxn ang="0">
                    <a:pos x="535" y="174"/>
                  </a:cxn>
                  <a:cxn ang="0">
                    <a:pos x="535" y="218"/>
                  </a:cxn>
                  <a:cxn ang="0">
                    <a:pos x="558" y="279"/>
                  </a:cxn>
                  <a:cxn ang="0">
                    <a:pos x="556" y="341"/>
                  </a:cxn>
                  <a:cxn ang="0">
                    <a:pos x="509" y="401"/>
                  </a:cxn>
                  <a:cxn ang="0">
                    <a:pos x="526" y="471"/>
                  </a:cxn>
                  <a:cxn ang="0">
                    <a:pos x="528" y="531"/>
                  </a:cxn>
                  <a:cxn ang="0">
                    <a:pos x="528" y="583"/>
                  </a:cxn>
                  <a:cxn ang="0">
                    <a:pos x="520" y="654"/>
                  </a:cxn>
                  <a:cxn ang="0">
                    <a:pos x="511" y="726"/>
                  </a:cxn>
                  <a:cxn ang="0">
                    <a:pos x="500" y="798"/>
                  </a:cxn>
                  <a:cxn ang="0">
                    <a:pos x="488" y="852"/>
                  </a:cxn>
                  <a:cxn ang="0">
                    <a:pos x="468" y="882"/>
                  </a:cxn>
                </a:cxnLst>
                <a:rect l="0" t="0" r="r" b="b"/>
                <a:pathLst>
                  <a:path w="573" h="987">
                    <a:moveTo>
                      <a:pt x="425" y="866"/>
                    </a:moveTo>
                    <a:lnTo>
                      <a:pt x="425" y="864"/>
                    </a:lnTo>
                    <a:lnTo>
                      <a:pt x="425" y="862"/>
                    </a:lnTo>
                    <a:lnTo>
                      <a:pt x="423" y="862"/>
                    </a:lnTo>
                    <a:lnTo>
                      <a:pt x="421" y="862"/>
                    </a:lnTo>
                    <a:lnTo>
                      <a:pt x="421" y="860"/>
                    </a:lnTo>
                    <a:lnTo>
                      <a:pt x="419" y="858"/>
                    </a:lnTo>
                    <a:lnTo>
                      <a:pt x="419" y="858"/>
                    </a:lnTo>
                    <a:lnTo>
                      <a:pt x="417" y="858"/>
                    </a:lnTo>
                    <a:lnTo>
                      <a:pt x="415" y="858"/>
                    </a:lnTo>
                    <a:lnTo>
                      <a:pt x="412" y="856"/>
                    </a:lnTo>
                    <a:lnTo>
                      <a:pt x="412" y="856"/>
                    </a:lnTo>
                    <a:lnTo>
                      <a:pt x="410" y="854"/>
                    </a:lnTo>
                    <a:lnTo>
                      <a:pt x="410" y="852"/>
                    </a:lnTo>
                    <a:lnTo>
                      <a:pt x="408" y="850"/>
                    </a:lnTo>
                    <a:lnTo>
                      <a:pt x="408" y="850"/>
                    </a:lnTo>
                    <a:lnTo>
                      <a:pt x="406" y="850"/>
                    </a:lnTo>
                    <a:lnTo>
                      <a:pt x="404" y="850"/>
                    </a:lnTo>
                    <a:lnTo>
                      <a:pt x="404" y="848"/>
                    </a:lnTo>
                    <a:lnTo>
                      <a:pt x="404" y="846"/>
                    </a:lnTo>
                    <a:lnTo>
                      <a:pt x="402" y="846"/>
                    </a:lnTo>
                    <a:lnTo>
                      <a:pt x="400" y="846"/>
                    </a:lnTo>
                    <a:lnTo>
                      <a:pt x="397" y="846"/>
                    </a:lnTo>
                    <a:lnTo>
                      <a:pt x="397" y="846"/>
                    </a:lnTo>
                    <a:lnTo>
                      <a:pt x="397" y="844"/>
                    </a:lnTo>
                    <a:lnTo>
                      <a:pt x="395" y="842"/>
                    </a:lnTo>
                    <a:lnTo>
                      <a:pt x="393" y="842"/>
                    </a:lnTo>
                    <a:lnTo>
                      <a:pt x="391" y="842"/>
                    </a:lnTo>
                    <a:lnTo>
                      <a:pt x="389" y="842"/>
                    </a:lnTo>
                    <a:lnTo>
                      <a:pt x="387" y="842"/>
                    </a:lnTo>
                    <a:lnTo>
                      <a:pt x="385" y="842"/>
                    </a:lnTo>
                    <a:lnTo>
                      <a:pt x="382" y="842"/>
                    </a:lnTo>
                    <a:lnTo>
                      <a:pt x="382" y="842"/>
                    </a:lnTo>
                    <a:lnTo>
                      <a:pt x="380" y="842"/>
                    </a:lnTo>
                    <a:lnTo>
                      <a:pt x="378" y="842"/>
                    </a:lnTo>
                    <a:lnTo>
                      <a:pt x="376" y="840"/>
                    </a:lnTo>
                    <a:lnTo>
                      <a:pt x="376" y="838"/>
                    </a:lnTo>
                    <a:lnTo>
                      <a:pt x="374" y="838"/>
                    </a:lnTo>
                    <a:lnTo>
                      <a:pt x="372" y="836"/>
                    </a:lnTo>
                    <a:lnTo>
                      <a:pt x="369" y="836"/>
                    </a:lnTo>
                    <a:lnTo>
                      <a:pt x="367" y="838"/>
                    </a:lnTo>
                    <a:lnTo>
                      <a:pt x="365" y="838"/>
                    </a:lnTo>
                    <a:lnTo>
                      <a:pt x="363" y="838"/>
                    </a:lnTo>
                    <a:lnTo>
                      <a:pt x="363" y="838"/>
                    </a:lnTo>
                    <a:lnTo>
                      <a:pt x="361" y="840"/>
                    </a:lnTo>
                    <a:lnTo>
                      <a:pt x="359" y="840"/>
                    </a:lnTo>
                    <a:lnTo>
                      <a:pt x="357" y="842"/>
                    </a:lnTo>
                    <a:lnTo>
                      <a:pt x="354" y="842"/>
                    </a:lnTo>
                    <a:lnTo>
                      <a:pt x="354" y="844"/>
                    </a:lnTo>
                    <a:lnTo>
                      <a:pt x="352" y="844"/>
                    </a:lnTo>
                    <a:lnTo>
                      <a:pt x="350" y="846"/>
                    </a:lnTo>
                    <a:lnTo>
                      <a:pt x="350" y="848"/>
                    </a:lnTo>
                    <a:lnTo>
                      <a:pt x="348" y="848"/>
                    </a:lnTo>
                    <a:lnTo>
                      <a:pt x="348" y="850"/>
                    </a:lnTo>
                    <a:lnTo>
                      <a:pt x="350" y="852"/>
                    </a:lnTo>
                    <a:lnTo>
                      <a:pt x="350" y="852"/>
                    </a:lnTo>
                    <a:lnTo>
                      <a:pt x="350" y="854"/>
                    </a:lnTo>
                    <a:lnTo>
                      <a:pt x="350" y="856"/>
                    </a:lnTo>
                    <a:lnTo>
                      <a:pt x="348" y="856"/>
                    </a:lnTo>
                    <a:lnTo>
                      <a:pt x="348" y="856"/>
                    </a:lnTo>
                    <a:lnTo>
                      <a:pt x="346" y="856"/>
                    </a:lnTo>
                    <a:lnTo>
                      <a:pt x="346" y="854"/>
                    </a:lnTo>
                    <a:lnTo>
                      <a:pt x="344" y="856"/>
                    </a:lnTo>
                    <a:lnTo>
                      <a:pt x="344" y="854"/>
                    </a:lnTo>
                    <a:lnTo>
                      <a:pt x="342" y="854"/>
                    </a:lnTo>
                    <a:lnTo>
                      <a:pt x="339" y="852"/>
                    </a:lnTo>
                    <a:lnTo>
                      <a:pt x="339" y="850"/>
                    </a:lnTo>
                    <a:lnTo>
                      <a:pt x="337" y="850"/>
                    </a:lnTo>
                    <a:lnTo>
                      <a:pt x="337" y="848"/>
                    </a:lnTo>
                    <a:lnTo>
                      <a:pt x="335" y="846"/>
                    </a:lnTo>
                    <a:lnTo>
                      <a:pt x="335" y="846"/>
                    </a:lnTo>
                    <a:lnTo>
                      <a:pt x="333" y="844"/>
                    </a:lnTo>
                    <a:lnTo>
                      <a:pt x="333" y="844"/>
                    </a:lnTo>
                    <a:lnTo>
                      <a:pt x="331" y="844"/>
                    </a:lnTo>
                    <a:lnTo>
                      <a:pt x="331" y="844"/>
                    </a:lnTo>
                    <a:lnTo>
                      <a:pt x="331" y="844"/>
                    </a:lnTo>
                    <a:lnTo>
                      <a:pt x="329" y="844"/>
                    </a:lnTo>
                    <a:lnTo>
                      <a:pt x="327" y="844"/>
                    </a:lnTo>
                    <a:lnTo>
                      <a:pt x="327" y="844"/>
                    </a:lnTo>
                    <a:lnTo>
                      <a:pt x="327" y="844"/>
                    </a:lnTo>
                    <a:lnTo>
                      <a:pt x="324" y="844"/>
                    </a:lnTo>
                    <a:lnTo>
                      <a:pt x="324" y="844"/>
                    </a:lnTo>
                    <a:lnTo>
                      <a:pt x="322" y="846"/>
                    </a:lnTo>
                    <a:lnTo>
                      <a:pt x="320" y="846"/>
                    </a:lnTo>
                    <a:lnTo>
                      <a:pt x="318" y="848"/>
                    </a:lnTo>
                    <a:lnTo>
                      <a:pt x="318" y="850"/>
                    </a:lnTo>
                    <a:lnTo>
                      <a:pt x="316" y="850"/>
                    </a:lnTo>
                    <a:lnTo>
                      <a:pt x="314" y="852"/>
                    </a:lnTo>
                    <a:lnTo>
                      <a:pt x="314" y="852"/>
                    </a:lnTo>
                    <a:lnTo>
                      <a:pt x="311" y="854"/>
                    </a:lnTo>
                    <a:lnTo>
                      <a:pt x="309" y="856"/>
                    </a:lnTo>
                    <a:lnTo>
                      <a:pt x="309" y="858"/>
                    </a:lnTo>
                    <a:lnTo>
                      <a:pt x="307" y="858"/>
                    </a:lnTo>
                    <a:lnTo>
                      <a:pt x="307" y="860"/>
                    </a:lnTo>
                    <a:lnTo>
                      <a:pt x="305" y="862"/>
                    </a:lnTo>
                    <a:lnTo>
                      <a:pt x="305" y="864"/>
                    </a:lnTo>
                    <a:lnTo>
                      <a:pt x="303" y="864"/>
                    </a:lnTo>
                    <a:lnTo>
                      <a:pt x="303" y="866"/>
                    </a:lnTo>
                    <a:lnTo>
                      <a:pt x="303" y="868"/>
                    </a:lnTo>
                    <a:lnTo>
                      <a:pt x="301" y="868"/>
                    </a:lnTo>
                    <a:lnTo>
                      <a:pt x="299" y="870"/>
                    </a:lnTo>
                    <a:lnTo>
                      <a:pt x="299" y="872"/>
                    </a:lnTo>
                    <a:lnTo>
                      <a:pt x="299" y="874"/>
                    </a:lnTo>
                    <a:lnTo>
                      <a:pt x="299" y="876"/>
                    </a:lnTo>
                    <a:lnTo>
                      <a:pt x="299" y="878"/>
                    </a:lnTo>
                    <a:lnTo>
                      <a:pt x="296" y="880"/>
                    </a:lnTo>
                    <a:lnTo>
                      <a:pt x="296" y="880"/>
                    </a:lnTo>
                    <a:lnTo>
                      <a:pt x="296" y="882"/>
                    </a:lnTo>
                    <a:lnTo>
                      <a:pt x="296" y="884"/>
                    </a:lnTo>
                    <a:lnTo>
                      <a:pt x="299" y="886"/>
                    </a:lnTo>
                    <a:lnTo>
                      <a:pt x="299" y="888"/>
                    </a:lnTo>
                    <a:lnTo>
                      <a:pt x="299" y="890"/>
                    </a:lnTo>
                    <a:lnTo>
                      <a:pt x="299" y="892"/>
                    </a:lnTo>
                    <a:lnTo>
                      <a:pt x="299" y="894"/>
                    </a:lnTo>
                    <a:lnTo>
                      <a:pt x="299" y="894"/>
                    </a:lnTo>
                    <a:lnTo>
                      <a:pt x="299" y="896"/>
                    </a:lnTo>
                    <a:lnTo>
                      <a:pt x="301" y="898"/>
                    </a:lnTo>
                    <a:lnTo>
                      <a:pt x="301" y="900"/>
                    </a:lnTo>
                    <a:lnTo>
                      <a:pt x="303" y="900"/>
                    </a:lnTo>
                    <a:lnTo>
                      <a:pt x="305" y="902"/>
                    </a:lnTo>
                    <a:lnTo>
                      <a:pt x="305" y="904"/>
                    </a:lnTo>
                    <a:lnTo>
                      <a:pt x="307" y="906"/>
                    </a:lnTo>
                    <a:lnTo>
                      <a:pt x="307" y="906"/>
                    </a:lnTo>
                    <a:lnTo>
                      <a:pt x="309" y="908"/>
                    </a:lnTo>
                    <a:lnTo>
                      <a:pt x="307" y="910"/>
                    </a:lnTo>
                    <a:lnTo>
                      <a:pt x="307" y="912"/>
                    </a:lnTo>
                    <a:lnTo>
                      <a:pt x="307" y="914"/>
                    </a:lnTo>
                    <a:lnTo>
                      <a:pt x="307" y="914"/>
                    </a:lnTo>
                    <a:lnTo>
                      <a:pt x="305" y="916"/>
                    </a:lnTo>
                    <a:lnTo>
                      <a:pt x="305" y="918"/>
                    </a:lnTo>
                    <a:lnTo>
                      <a:pt x="305" y="918"/>
                    </a:lnTo>
                    <a:lnTo>
                      <a:pt x="303" y="920"/>
                    </a:lnTo>
                    <a:lnTo>
                      <a:pt x="303" y="922"/>
                    </a:lnTo>
                    <a:lnTo>
                      <a:pt x="301" y="922"/>
                    </a:lnTo>
                    <a:lnTo>
                      <a:pt x="303" y="924"/>
                    </a:lnTo>
                    <a:lnTo>
                      <a:pt x="301" y="926"/>
                    </a:lnTo>
                    <a:lnTo>
                      <a:pt x="301" y="928"/>
                    </a:lnTo>
                    <a:lnTo>
                      <a:pt x="301" y="930"/>
                    </a:lnTo>
                    <a:lnTo>
                      <a:pt x="303" y="932"/>
                    </a:lnTo>
                    <a:lnTo>
                      <a:pt x="301" y="932"/>
                    </a:lnTo>
                    <a:lnTo>
                      <a:pt x="301" y="932"/>
                    </a:lnTo>
                    <a:lnTo>
                      <a:pt x="299" y="934"/>
                    </a:lnTo>
                    <a:lnTo>
                      <a:pt x="299" y="936"/>
                    </a:lnTo>
                    <a:lnTo>
                      <a:pt x="299" y="936"/>
                    </a:lnTo>
                    <a:lnTo>
                      <a:pt x="299" y="938"/>
                    </a:lnTo>
                    <a:lnTo>
                      <a:pt x="301" y="938"/>
                    </a:lnTo>
                    <a:lnTo>
                      <a:pt x="299" y="938"/>
                    </a:lnTo>
                    <a:lnTo>
                      <a:pt x="299" y="938"/>
                    </a:lnTo>
                    <a:lnTo>
                      <a:pt x="296" y="936"/>
                    </a:lnTo>
                    <a:lnTo>
                      <a:pt x="294" y="938"/>
                    </a:lnTo>
                    <a:lnTo>
                      <a:pt x="292" y="938"/>
                    </a:lnTo>
                    <a:lnTo>
                      <a:pt x="292" y="938"/>
                    </a:lnTo>
                    <a:lnTo>
                      <a:pt x="292" y="940"/>
                    </a:lnTo>
                    <a:lnTo>
                      <a:pt x="292" y="940"/>
                    </a:lnTo>
                    <a:lnTo>
                      <a:pt x="290" y="942"/>
                    </a:lnTo>
                    <a:lnTo>
                      <a:pt x="290" y="942"/>
                    </a:lnTo>
                    <a:lnTo>
                      <a:pt x="288" y="944"/>
                    </a:lnTo>
                    <a:lnTo>
                      <a:pt x="286" y="946"/>
                    </a:lnTo>
                    <a:lnTo>
                      <a:pt x="286" y="946"/>
                    </a:lnTo>
                    <a:lnTo>
                      <a:pt x="284" y="948"/>
                    </a:lnTo>
                    <a:lnTo>
                      <a:pt x="284" y="950"/>
                    </a:lnTo>
                    <a:lnTo>
                      <a:pt x="281" y="950"/>
                    </a:lnTo>
                    <a:lnTo>
                      <a:pt x="279" y="951"/>
                    </a:lnTo>
                    <a:lnTo>
                      <a:pt x="279" y="951"/>
                    </a:lnTo>
                    <a:lnTo>
                      <a:pt x="277" y="953"/>
                    </a:lnTo>
                    <a:lnTo>
                      <a:pt x="275" y="953"/>
                    </a:lnTo>
                    <a:lnTo>
                      <a:pt x="275" y="955"/>
                    </a:lnTo>
                    <a:lnTo>
                      <a:pt x="273" y="957"/>
                    </a:lnTo>
                    <a:lnTo>
                      <a:pt x="271" y="957"/>
                    </a:lnTo>
                    <a:lnTo>
                      <a:pt x="271" y="959"/>
                    </a:lnTo>
                    <a:lnTo>
                      <a:pt x="269" y="959"/>
                    </a:lnTo>
                    <a:lnTo>
                      <a:pt x="266" y="961"/>
                    </a:lnTo>
                    <a:lnTo>
                      <a:pt x="264" y="961"/>
                    </a:lnTo>
                    <a:lnTo>
                      <a:pt x="264" y="963"/>
                    </a:lnTo>
                    <a:lnTo>
                      <a:pt x="262" y="965"/>
                    </a:lnTo>
                    <a:lnTo>
                      <a:pt x="262" y="965"/>
                    </a:lnTo>
                    <a:lnTo>
                      <a:pt x="260" y="967"/>
                    </a:lnTo>
                    <a:lnTo>
                      <a:pt x="260" y="969"/>
                    </a:lnTo>
                    <a:lnTo>
                      <a:pt x="260" y="969"/>
                    </a:lnTo>
                    <a:lnTo>
                      <a:pt x="258" y="971"/>
                    </a:lnTo>
                    <a:lnTo>
                      <a:pt x="256" y="971"/>
                    </a:lnTo>
                    <a:lnTo>
                      <a:pt x="256" y="973"/>
                    </a:lnTo>
                    <a:lnTo>
                      <a:pt x="254" y="973"/>
                    </a:lnTo>
                    <a:lnTo>
                      <a:pt x="254" y="973"/>
                    </a:lnTo>
                    <a:lnTo>
                      <a:pt x="251" y="973"/>
                    </a:lnTo>
                    <a:lnTo>
                      <a:pt x="251" y="975"/>
                    </a:lnTo>
                    <a:lnTo>
                      <a:pt x="249" y="975"/>
                    </a:lnTo>
                    <a:lnTo>
                      <a:pt x="249" y="977"/>
                    </a:lnTo>
                    <a:lnTo>
                      <a:pt x="247" y="977"/>
                    </a:lnTo>
                    <a:lnTo>
                      <a:pt x="245" y="979"/>
                    </a:lnTo>
                    <a:lnTo>
                      <a:pt x="245" y="979"/>
                    </a:lnTo>
                    <a:lnTo>
                      <a:pt x="245" y="981"/>
                    </a:lnTo>
                    <a:lnTo>
                      <a:pt x="243" y="981"/>
                    </a:lnTo>
                    <a:lnTo>
                      <a:pt x="243" y="981"/>
                    </a:lnTo>
                    <a:lnTo>
                      <a:pt x="241" y="981"/>
                    </a:lnTo>
                    <a:lnTo>
                      <a:pt x="238" y="981"/>
                    </a:lnTo>
                    <a:lnTo>
                      <a:pt x="238" y="981"/>
                    </a:lnTo>
                    <a:lnTo>
                      <a:pt x="238" y="981"/>
                    </a:lnTo>
                    <a:lnTo>
                      <a:pt x="236" y="981"/>
                    </a:lnTo>
                    <a:lnTo>
                      <a:pt x="236" y="981"/>
                    </a:lnTo>
                    <a:lnTo>
                      <a:pt x="234" y="979"/>
                    </a:lnTo>
                    <a:lnTo>
                      <a:pt x="234" y="979"/>
                    </a:lnTo>
                    <a:lnTo>
                      <a:pt x="232" y="979"/>
                    </a:lnTo>
                    <a:lnTo>
                      <a:pt x="234" y="977"/>
                    </a:lnTo>
                    <a:lnTo>
                      <a:pt x="234" y="977"/>
                    </a:lnTo>
                    <a:lnTo>
                      <a:pt x="232" y="975"/>
                    </a:lnTo>
                    <a:lnTo>
                      <a:pt x="230" y="975"/>
                    </a:lnTo>
                    <a:lnTo>
                      <a:pt x="230" y="975"/>
                    </a:lnTo>
                    <a:lnTo>
                      <a:pt x="228" y="973"/>
                    </a:lnTo>
                    <a:lnTo>
                      <a:pt x="228" y="975"/>
                    </a:lnTo>
                    <a:lnTo>
                      <a:pt x="226" y="975"/>
                    </a:lnTo>
                    <a:lnTo>
                      <a:pt x="226" y="973"/>
                    </a:lnTo>
                    <a:lnTo>
                      <a:pt x="226" y="971"/>
                    </a:lnTo>
                    <a:lnTo>
                      <a:pt x="226" y="969"/>
                    </a:lnTo>
                    <a:lnTo>
                      <a:pt x="226" y="971"/>
                    </a:lnTo>
                    <a:lnTo>
                      <a:pt x="226" y="973"/>
                    </a:lnTo>
                    <a:lnTo>
                      <a:pt x="223" y="973"/>
                    </a:lnTo>
                    <a:lnTo>
                      <a:pt x="223" y="975"/>
                    </a:lnTo>
                    <a:lnTo>
                      <a:pt x="223" y="975"/>
                    </a:lnTo>
                    <a:lnTo>
                      <a:pt x="223" y="977"/>
                    </a:lnTo>
                    <a:lnTo>
                      <a:pt x="223" y="979"/>
                    </a:lnTo>
                    <a:lnTo>
                      <a:pt x="223" y="977"/>
                    </a:lnTo>
                    <a:lnTo>
                      <a:pt x="223" y="977"/>
                    </a:lnTo>
                    <a:lnTo>
                      <a:pt x="223" y="975"/>
                    </a:lnTo>
                    <a:lnTo>
                      <a:pt x="221" y="975"/>
                    </a:lnTo>
                    <a:lnTo>
                      <a:pt x="221" y="973"/>
                    </a:lnTo>
                    <a:lnTo>
                      <a:pt x="219" y="973"/>
                    </a:lnTo>
                    <a:lnTo>
                      <a:pt x="219" y="973"/>
                    </a:lnTo>
                    <a:lnTo>
                      <a:pt x="217" y="971"/>
                    </a:lnTo>
                    <a:lnTo>
                      <a:pt x="217" y="971"/>
                    </a:lnTo>
                    <a:lnTo>
                      <a:pt x="217" y="969"/>
                    </a:lnTo>
                    <a:lnTo>
                      <a:pt x="217" y="969"/>
                    </a:lnTo>
                    <a:lnTo>
                      <a:pt x="217" y="967"/>
                    </a:lnTo>
                    <a:lnTo>
                      <a:pt x="217" y="967"/>
                    </a:lnTo>
                    <a:lnTo>
                      <a:pt x="215" y="965"/>
                    </a:lnTo>
                    <a:lnTo>
                      <a:pt x="213" y="965"/>
                    </a:lnTo>
                    <a:lnTo>
                      <a:pt x="213" y="965"/>
                    </a:lnTo>
                    <a:lnTo>
                      <a:pt x="211" y="965"/>
                    </a:lnTo>
                    <a:lnTo>
                      <a:pt x="208" y="963"/>
                    </a:lnTo>
                    <a:lnTo>
                      <a:pt x="208" y="963"/>
                    </a:lnTo>
                    <a:lnTo>
                      <a:pt x="206" y="961"/>
                    </a:lnTo>
                    <a:lnTo>
                      <a:pt x="204" y="961"/>
                    </a:lnTo>
                    <a:lnTo>
                      <a:pt x="202" y="961"/>
                    </a:lnTo>
                    <a:lnTo>
                      <a:pt x="202" y="959"/>
                    </a:lnTo>
                    <a:lnTo>
                      <a:pt x="200" y="959"/>
                    </a:lnTo>
                    <a:lnTo>
                      <a:pt x="198" y="957"/>
                    </a:lnTo>
                    <a:lnTo>
                      <a:pt x="198" y="957"/>
                    </a:lnTo>
                    <a:lnTo>
                      <a:pt x="196" y="957"/>
                    </a:lnTo>
                    <a:lnTo>
                      <a:pt x="198" y="959"/>
                    </a:lnTo>
                    <a:lnTo>
                      <a:pt x="196" y="959"/>
                    </a:lnTo>
                    <a:lnTo>
                      <a:pt x="196" y="961"/>
                    </a:lnTo>
                    <a:lnTo>
                      <a:pt x="196" y="961"/>
                    </a:lnTo>
                    <a:lnTo>
                      <a:pt x="193" y="961"/>
                    </a:lnTo>
                    <a:lnTo>
                      <a:pt x="193" y="963"/>
                    </a:lnTo>
                    <a:lnTo>
                      <a:pt x="191" y="963"/>
                    </a:lnTo>
                    <a:lnTo>
                      <a:pt x="191" y="963"/>
                    </a:lnTo>
                    <a:lnTo>
                      <a:pt x="189" y="965"/>
                    </a:lnTo>
                    <a:lnTo>
                      <a:pt x="189" y="965"/>
                    </a:lnTo>
                    <a:lnTo>
                      <a:pt x="187" y="965"/>
                    </a:lnTo>
                    <a:lnTo>
                      <a:pt x="185" y="965"/>
                    </a:lnTo>
                    <a:lnTo>
                      <a:pt x="185" y="967"/>
                    </a:lnTo>
                    <a:lnTo>
                      <a:pt x="183" y="967"/>
                    </a:lnTo>
                    <a:lnTo>
                      <a:pt x="180" y="969"/>
                    </a:lnTo>
                    <a:lnTo>
                      <a:pt x="178" y="969"/>
                    </a:lnTo>
                    <a:lnTo>
                      <a:pt x="178" y="967"/>
                    </a:lnTo>
                    <a:lnTo>
                      <a:pt x="176" y="967"/>
                    </a:lnTo>
                    <a:lnTo>
                      <a:pt x="176" y="969"/>
                    </a:lnTo>
                    <a:lnTo>
                      <a:pt x="178" y="969"/>
                    </a:lnTo>
                    <a:lnTo>
                      <a:pt x="178" y="971"/>
                    </a:lnTo>
                    <a:lnTo>
                      <a:pt x="178" y="973"/>
                    </a:lnTo>
                    <a:lnTo>
                      <a:pt x="178" y="973"/>
                    </a:lnTo>
                    <a:lnTo>
                      <a:pt x="176" y="973"/>
                    </a:lnTo>
                    <a:lnTo>
                      <a:pt x="174" y="973"/>
                    </a:lnTo>
                    <a:lnTo>
                      <a:pt x="174" y="973"/>
                    </a:lnTo>
                    <a:lnTo>
                      <a:pt x="172" y="973"/>
                    </a:lnTo>
                    <a:lnTo>
                      <a:pt x="172" y="975"/>
                    </a:lnTo>
                    <a:lnTo>
                      <a:pt x="172" y="977"/>
                    </a:lnTo>
                    <a:lnTo>
                      <a:pt x="172" y="977"/>
                    </a:lnTo>
                    <a:lnTo>
                      <a:pt x="174" y="979"/>
                    </a:lnTo>
                    <a:lnTo>
                      <a:pt x="174" y="979"/>
                    </a:lnTo>
                    <a:lnTo>
                      <a:pt x="174" y="979"/>
                    </a:lnTo>
                    <a:lnTo>
                      <a:pt x="174" y="981"/>
                    </a:lnTo>
                    <a:lnTo>
                      <a:pt x="174" y="983"/>
                    </a:lnTo>
                    <a:lnTo>
                      <a:pt x="174" y="983"/>
                    </a:lnTo>
                    <a:lnTo>
                      <a:pt x="174" y="985"/>
                    </a:lnTo>
                    <a:lnTo>
                      <a:pt x="172" y="985"/>
                    </a:lnTo>
                    <a:lnTo>
                      <a:pt x="170" y="985"/>
                    </a:lnTo>
                    <a:lnTo>
                      <a:pt x="170" y="987"/>
                    </a:lnTo>
                    <a:lnTo>
                      <a:pt x="168" y="985"/>
                    </a:lnTo>
                    <a:lnTo>
                      <a:pt x="168" y="985"/>
                    </a:lnTo>
                    <a:lnTo>
                      <a:pt x="170" y="983"/>
                    </a:lnTo>
                    <a:lnTo>
                      <a:pt x="170" y="983"/>
                    </a:lnTo>
                    <a:lnTo>
                      <a:pt x="172" y="981"/>
                    </a:lnTo>
                    <a:lnTo>
                      <a:pt x="170" y="981"/>
                    </a:lnTo>
                    <a:lnTo>
                      <a:pt x="168" y="979"/>
                    </a:lnTo>
                    <a:lnTo>
                      <a:pt x="170" y="979"/>
                    </a:lnTo>
                    <a:lnTo>
                      <a:pt x="170" y="977"/>
                    </a:lnTo>
                    <a:lnTo>
                      <a:pt x="170" y="975"/>
                    </a:lnTo>
                    <a:lnTo>
                      <a:pt x="170" y="973"/>
                    </a:lnTo>
                    <a:lnTo>
                      <a:pt x="168" y="973"/>
                    </a:lnTo>
                    <a:lnTo>
                      <a:pt x="168" y="973"/>
                    </a:lnTo>
                    <a:lnTo>
                      <a:pt x="165" y="973"/>
                    </a:lnTo>
                    <a:lnTo>
                      <a:pt x="163" y="975"/>
                    </a:lnTo>
                    <a:lnTo>
                      <a:pt x="161" y="975"/>
                    </a:lnTo>
                    <a:lnTo>
                      <a:pt x="161" y="975"/>
                    </a:lnTo>
                    <a:lnTo>
                      <a:pt x="159" y="975"/>
                    </a:lnTo>
                    <a:lnTo>
                      <a:pt x="157" y="975"/>
                    </a:lnTo>
                    <a:lnTo>
                      <a:pt x="157" y="975"/>
                    </a:lnTo>
                    <a:lnTo>
                      <a:pt x="157" y="973"/>
                    </a:lnTo>
                    <a:lnTo>
                      <a:pt x="157" y="971"/>
                    </a:lnTo>
                    <a:lnTo>
                      <a:pt x="157" y="971"/>
                    </a:lnTo>
                    <a:lnTo>
                      <a:pt x="157" y="969"/>
                    </a:lnTo>
                    <a:lnTo>
                      <a:pt x="159" y="969"/>
                    </a:lnTo>
                    <a:lnTo>
                      <a:pt x="159" y="967"/>
                    </a:lnTo>
                    <a:lnTo>
                      <a:pt x="159" y="965"/>
                    </a:lnTo>
                    <a:lnTo>
                      <a:pt x="161" y="965"/>
                    </a:lnTo>
                    <a:lnTo>
                      <a:pt x="161" y="963"/>
                    </a:lnTo>
                    <a:lnTo>
                      <a:pt x="161" y="961"/>
                    </a:lnTo>
                    <a:lnTo>
                      <a:pt x="161" y="961"/>
                    </a:lnTo>
                    <a:lnTo>
                      <a:pt x="161" y="959"/>
                    </a:lnTo>
                    <a:lnTo>
                      <a:pt x="163" y="957"/>
                    </a:lnTo>
                    <a:lnTo>
                      <a:pt x="163" y="955"/>
                    </a:lnTo>
                    <a:lnTo>
                      <a:pt x="161" y="955"/>
                    </a:lnTo>
                    <a:lnTo>
                      <a:pt x="161" y="953"/>
                    </a:lnTo>
                    <a:lnTo>
                      <a:pt x="161" y="951"/>
                    </a:lnTo>
                    <a:lnTo>
                      <a:pt x="159" y="950"/>
                    </a:lnTo>
                    <a:lnTo>
                      <a:pt x="159" y="948"/>
                    </a:lnTo>
                    <a:lnTo>
                      <a:pt x="157" y="948"/>
                    </a:lnTo>
                    <a:lnTo>
                      <a:pt x="155" y="946"/>
                    </a:lnTo>
                    <a:lnTo>
                      <a:pt x="155" y="946"/>
                    </a:lnTo>
                    <a:lnTo>
                      <a:pt x="153" y="948"/>
                    </a:lnTo>
                    <a:lnTo>
                      <a:pt x="153" y="950"/>
                    </a:lnTo>
                    <a:lnTo>
                      <a:pt x="150" y="948"/>
                    </a:lnTo>
                    <a:lnTo>
                      <a:pt x="150" y="950"/>
                    </a:lnTo>
                    <a:lnTo>
                      <a:pt x="148" y="948"/>
                    </a:lnTo>
                    <a:lnTo>
                      <a:pt x="150" y="946"/>
                    </a:lnTo>
                    <a:lnTo>
                      <a:pt x="150" y="946"/>
                    </a:lnTo>
                    <a:lnTo>
                      <a:pt x="148" y="944"/>
                    </a:lnTo>
                    <a:lnTo>
                      <a:pt x="148" y="942"/>
                    </a:lnTo>
                    <a:lnTo>
                      <a:pt x="146" y="942"/>
                    </a:lnTo>
                    <a:lnTo>
                      <a:pt x="146" y="940"/>
                    </a:lnTo>
                    <a:lnTo>
                      <a:pt x="146" y="940"/>
                    </a:lnTo>
                    <a:lnTo>
                      <a:pt x="146" y="938"/>
                    </a:lnTo>
                    <a:lnTo>
                      <a:pt x="144" y="938"/>
                    </a:lnTo>
                    <a:lnTo>
                      <a:pt x="144" y="936"/>
                    </a:lnTo>
                    <a:lnTo>
                      <a:pt x="144" y="934"/>
                    </a:lnTo>
                    <a:lnTo>
                      <a:pt x="144" y="932"/>
                    </a:lnTo>
                    <a:lnTo>
                      <a:pt x="142" y="930"/>
                    </a:lnTo>
                    <a:lnTo>
                      <a:pt x="142" y="928"/>
                    </a:lnTo>
                    <a:lnTo>
                      <a:pt x="144" y="926"/>
                    </a:lnTo>
                    <a:lnTo>
                      <a:pt x="144" y="926"/>
                    </a:lnTo>
                    <a:lnTo>
                      <a:pt x="146" y="924"/>
                    </a:lnTo>
                    <a:lnTo>
                      <a:pt x="146" y="922"/>
                    </a:lnTo>
                    <a:lnTo>
                      <a:pt x="146" y="920"/>
                    </a:lnTo>
                    <a:lnTo>
                      <a:pt x="146" y="918"/>
                    </a:lnTo>
                    <a:lnTo>
                      <a:pt x="146" y="916"/>
                    </a:lnTo>
                    <a:lnTo>
                      <a:pt x="144" y="916"/>
                    </a:lnTo>
                    <a:lnTo>
                      <a:pt x="144" y="914"/>
                    </a:lnTo>
                    <a:lnTo>
                      <a:pt x="142" y="912"/>
                    </a:lnTo>
                    <a:lnTo>
                      <a:pt x="140" y="912"/>
                    </a:lnTo>
                    <a:lnTo>
                      <a:pt x="140" y="912"/>
                    </a:lnTo>
                    <a:lnTo>
                      <a:pt x="138" y="912"/>
                    </a:lnTo>
                    <a:lnTo>
                      <a:pt x="135" y="912"/>
                    </a:lnTo>
                    <a:lnTo>
                      <a:pt x="133" y="910"/>
                    </a:lnTo>
                    <a:lnTo>
                      <a:pt x="133" y="910"/>
                    </a:lnTo>
                    <a:lnTo>
                      <a:pt x="131" y="908"/>
                    </a:lnTo>
                    <a:lnTo>
                      <a:pt x="133" y="908"/>
                    </a:lnTo>
                    <a:lnTo>
                      <a:pt x="133" y="906"/>
                    </a:lnTo>
                    <a:lnTo>
                      <a:pt x="131" y="906"/>
                    </a:lnTo>
                    <a:lnTo>
                      <a:pt x="129" y="906"/>
                    </a:lnTo>
                    <a:lnTo>
                      <a:pt x="127" y="906"/>
                    </a:lnTo>
                    <a:lnTo>
                      <a:pt x="125" y="906"/>
                    </a:lnTo>
                    <a:lnTo>
                      <a:pt x="123" y="906"/>
                    </a:lnTo>
                    <a:lnTo>
                      <a:pt x="120" y="906"/>
                    </a:lnTo>
                    <a:lnTo>
                      <a:pt x="120" y="904"/>
                    </a:lnTo>
                    <a:lnTo>
                      <a:pt x="118" y="906"/>
                    </a:lnTo>
                    <a:lnTo>
                      <a:pt x="116" y="906"/>
                    </a:lnTo>
                    <a:lnTo>
                      <a:pt x="114" y="906"/>
                    </a:lnTo>
                    <a:lnTo>
                      <a:pt x="112" y="906"/>
                    </a:lnTo>
                    <a:lnTo>
                      <a:pt x="110" y="908"/>
                    </a:lnTo>
                    <a:lnTo>
                      <a:pt x="110" y="908"/>
                    </a:lnTo>
                    <a:lnTo>
                      <a:pt x="110" y="908"/>
                    </a:lnTo>
                    <a:lnTo>
                      <a:pt x="110" y="908"/>
                    </a:lnTo>
                    <a:lnTo>
                      <a:pt x="107" y="908"/>
                    </a:lnTo>
                    <a:lnTo>
                      <a:pt x="105" y="910"/>
                    </a:lnTo>
                    <a:lnTo>
                      <a:pt x="105" y="912"/>
                    </a:lnTo>
                    <a:lnTo>
                      <a:pt x="105" y="914"/>
                    </a:lnTo>
                    <a:lnTo>
                      <a:pt x="105" y="914"/>
                    </a:lnTo>
                    <a:lnTo>
                      <a:pt x="105" y="914"/>
                    </a:lnTo>
                    <a:lnTo>
                      <a:pt x="107" y="914"/>
                    </a:lnTo>
                    <a:lnTo>
                      <a:pt x="107" y="912"/>
                    </a:lnTo>
                    <a:lnTo>
                      <a:pt x="110" y="912"/>
                    </a:lnTo>
                    <a:lnTo>
                      <a:pt x="107" y="914"/>
                    </a:lnTo>
                    <a:lnTo>
                      <a:pt x="107" y="914"/>
                    </a:lnTo>
                    <a:lnTo>
                      <a:pt x="105" y="916"/>
                    </a:lnTo>
                    <a:lnTo>
                      <a:pt x="105" y="918"/>
                    </a:lnTo>
                    <a:lnTo>
                      <a:pt x="103" y="920"/>
                    </a:lnTo>
                    <a:lnTo>
                      <a:pt x="103" y="922"/>
                    </a:lnTo>
                    <a:lnTo>
                      <a:pt x="103" y="924"/>
                    </a:lnTo>
                    <a:lnTo>
                      <a:pt x="103" y="926"/>
                    </a:lnTo>
                    <a:lnTo>
                      <a:pt x="103" y="926"/>
                    </a:lnTo>
                    <a:lnTo>
                      <a:pt x="103" y="928"/>
                    </a:lnTo>
                    <a:lnTo>
                      <a:pt x="103" y="930"/>
                    </a:lnTo>
                    <a:lnTo>
                      <a:pt x="103" y="932"/>
                    </a:lnTo>
                    <a:lnTo>
                      <a:pt x="103" y="934"/>
                    </a:lnTo>
                    <a:lnTo>
                      <a:pt x="103" y="934"/>
                    </a:lnTo>
                    <a:lnTo>
                      <a:pt x="101" y="936"/>
                    </a:lnTo>
                    <a:lnTo>
                      <a:pt x="101" y="938"/>
                    </a:lnTo>
                    <a:lnTo>
                      <a:pt x="101" y="938"/>
                    </a:lnTo>
                    <a:lnTo>
                      <a:pt x="99" y="940"/>
                    </a:lnTo>
                    <a:lnTo>
                      <a:pt x="99" y="942"/>
                    </a:lnTo>
                    <a:lnTo>
                      <a:pt x="101" y="944"/>
                    </a:lnTo>
                    <a:lnTo>
                      <a:pt x="99" y="944"/>
                    </a:lnTo>
                    <a:lnTo>
                      <a:pt x="99" y="944"/>
                    </a:lnTo>
                    <a:lnTo>
                      <a:pt x="97" y="946"/>
                    </a:lnTo>
                    <a:lnTo>
                      <a:pt x="97" y="948"/>
                    </a:lnTo>
                    <a:lnTo>
                      <a:pt x="95" y="946"/>
                    </a:lnTo>
                    <a:lnTo>
                      <a:pt x="92" y="948"/>
                    </a:lnTo>
                    <a:lnTo>
                      <a:pt x="90" y="948"/>
                    </a:lnTo>
                    <a:lnTo>
                      <a:pt x="90" y="948"/>
                    </a:lnTo>
                    <a:lnTo>
                      <a:pt x="90" y="948"/>
                    </a:lnTo>
                    <a:lnTo>
                      <a:pt x="88" y="948"/>
                    </a:lnTo>
                    <a:lnTo>
                      <a:pt x="86" y="946"/>
                    </a:lnTo>
                    <a:lnTo>
                      <a:pt x="86" y="946"/>
                    </a:lnTo>
                    <a:lnTo>
                      <a:pt x="86" y="944"/>
                    </a:lnTo>
                    <a:lnTo>
                      <a:pt x="86" y="942"/>
                    </a:lnTo>
                    <a:lnTo>
                      <a:pt x="86" y="942"/>
                    </a:lnTo>
                    <a:lnTo>
                      <a:pt x="84" y="940"/>
                    </a:lnTo>
                    <a:lnTo>
                      <a:pt x="84" y="940"/>
                    </a:lnTo>
                    <a:lnTo>
                      <a:pt x="84" y="938"/>
                    </a:lnTo>
                    <a:lnTo>
                      <a:pt x="84" y="938"/>
                    </a:lnTo>
                    <a:lnTo>
                      <a:pt x="84" y="936"/>
                    </a:lnTo>
                    <a:lnTo>
                      <a:pt x="84" y="934"/>
                    </a:lnTo>
                    <a:lnTo>
                      <a:pt x="82" y="934"/>
                    </a:lnTo>
                    <a:lnTo>
                      <a:pt x="82" y="932"/>
                    </a:lnTo>
                    <a:lnTo>
                      <a:pt x="80" y="932"/>
                    </a:lnTo>
                    <a:lnTo>
                      <a:pt x="80" y="930"/>
                    </a:lnTo>
                    <a:lnTo>
                      <a:pt x="80" y="930"/>
                    </a:lnTo>
                    <a:lnTo>
                      <a:pt x="80" y="928"/>
                    </a:lnTo>
                    <a:lnTo>
                      <a:pt x="80" y="928"/>
                    </a:lnTo>
                    <a:lnTo>
                      <a:pt x="80" y="928"/>
                    </a:lnTo>
                    <a:lnTo>
                      <a:pt x="80" y="926"/>
                    </a:lnTo>
                    <a:lnTo>
                      <a:pt x="77" y="926"/>
                    </a:lnTo>
                    <a:lnTo>
                      <a:pt x="77" y="924"/>
                    </a:lnTo>
                    <a:lnTo>
                      <a:pt x="75" y="924"/>
                    </a:lnTo>
                    <a:lnTo>
                      <a:pt x="75" y="922"/>
                    </a:lnTo>
                    <a:lnTo>
                      <a:pt x="77" y="922"/>
                    </a:lnTo>
                    <a:lnTo>
                      <a:pt x="75" y="922"/>
                    </a:lnTo>
                    <a:lnTo>
                      <a:pt x="75" y="920"/>
                    </a:lnTo>
                    <a:lnTo>
                      <a:pt x="73" y="918"/>
                    </a:lnTo>
                    <a:lnTo>
                      <a:pt x="73" y="918"/>
                    </a:lnTo>
                    <a:lnTo>
                      <a:pt x="73" y="916"/>
                    </a:lnTo>
                    <a:lnTo>
                      <a:pt x="71" y="914"/>
                    </a:lnTo>
                    <a:lnTo>
                      <a:pt x="73" y="912"/>
                    </a:lnTo>
                    <a:lnTo>
                      <a:pt x="71" y="912"/>
                    </a:lnTo>
                    <a:lnTo>
                      <a:pt x="71" y="910"/>
                    </a:lnTo>
                    <a:lnTo>
                      <a:pt x="71" y="908"/>
                    </a:lnTo>
                    <a:lnTo>
                      <a:pt x="71" y="906"/>
                    </a:lnTo>
                    <a:lnTo>
                      <a:pt x="71" y="904"/>
                    </a:lnTo>
                    <a:lnTo>
                      <a:pt x="71" y="902"/>
                    </a:lnTo>
                    <a:lnTo>
                      <a:pt x="69" y="902"/>
                    </a:lnTo>
                    <a:lnTo>
                      <a:pt x="69" y="900"/>
                    </a:lnTo>
                    <a:lnTo>
                      <a:pt x="69" y="898"/>
                    </a:lnTo>
                    <a:lnTo>
                      <a:pt x="69" y="896"/>
                    </a:lnTo>
                    <a:lnTo>
                      <a:pt x="69" y="898"/>
                    </a:lnTo>
                    <a:lnTo>
                      <a:pt x="71" y="896"/>
                    </a:lnTo>
                    <a:lnTo>
                      <a:pt x="71" y="894"/>
                    </a:lnTo>
                    <a:lnTo>
                      <a:pt x="71" y="894"/>
                    </a:lnTo>
                    <a:lnTo>
                      <a:pt x="69" y="892"/>
                    </a:lnTo>
                    <a:lnTo>
                      <a:pt x="69" y="890"/>
                    </a:lnTo>
                    <a:lnTo>
                      <a:pt x="69" y="890"/>
                    </a:lnTo>
                    <a:lnTo>
                      <a:pt x="71" y="890"/>
                    </a:lnTo>
                    <a:lnTo>
                      <a:pt x="73" y="890"/>
                    </a:lnTo>
                    <a:lnTo>
                      <a:pt x="71" y="888"/>
                    </a:lnTo>
                    <a:lnTo>
                      <a:pt x="71" y="886"/>
                    </a:lnTo>
                    <a:lnTo>
                      <a:pt x="73" y="886"/>
                    </a:lnTo>
                    <a:lnTo>
                      <a:pt x="73" y="884"/>
                    </a:lnTo>
                    <a:lnTo>
                      <a:pt x="75" y="884"/>
                    </a:lnTo>
                    <a:lnTo>
                      <a:pt x="77" y="884"/>
                    </a:lnTo>
                    <a:lnTo>
                      <a:pt x="77" y="886"/>
                    </a:lnTo>
                    <a:lnTo>
                      <a:pt x="77" y="888"/>
                    </a:lnTo>
                    <a:lnTo>
                      <a:pt x="80" y="890"/>
                    </a:lnTo>
                    <a:lnTo>
                      <a:pt x="82" y="890"/>
                    </a:lnTo>
                    <a:lnTo>
                      <a:pt x="82" y="890"/>
                    </a:lnTo>
                    <a:lnTo>
                      <a:pt x="84" y="888"/>
                    </a:lnTo>
                    <a:lnTo>
                      <a:pt x="86" y="888"/>
                    </a:lnTo>
                    <a:lnTo>
                      <a:pt x="88" y="888"/>
                    </a:lnTo>
                    <a:lnTo>
                      <a:pt x="88" y="888"/>
                    </a:lnTo>
                    <a:lnTo>
                      <a:pt x="90" y="888"/>
                    </a:lnTo>
                    <a:lnTo>
                      <a:pt x="92" y="886"/>
                    </a:lnTo>
                    <a:lnTo>
                      <a:pt x="95" y="886"/>
                    </a:lnTo>
                    <a:lnTo>
                      <a:pt x="95" y="886"/>
                    </a:lnTo>
                    <a:lnTo>
                      <a:pt x="95" y="888"/>
                    </a:lnTo>
                    <a:lnTo>
                      <a:pt x="95" y="888"/>
                    </a:lnTo>
                    <a:lnTo>
                      <a:pt x="97" y="890"/>
                    </a:lnTo>
                    <a:lnTo>
                      <a:pt x="97" y="892"/>
                    </a:lnTo>
                    <a:lnTo>
                      <a:pt x="99" y="892"/>
                    </a:lnTo>
                    <a:lnTo>
                      <a:pt x="101" y="892"/>
                    </a:lnTo>
                    <a:lnTo>
                      <a:pt x="101" y="894"/>
                    </a:lnTo>
                    <a:lnTo>
                      <a:pt x="103" y="894"/>
                    </a:lnTo>
                    <a:lnTo>
                      <a:pt x="105" y="896"/>
                    </a:lnTo>
                    <a:lnTo>
                      <a:pt x="105" y="898"/>
                    </a:lnTo>
                    <a:lnTo>
                      <a:pt x="105" y="898"/>
                    </a:lnTo>
                    <a:lnTo>
                      <a:pt x="105" y="900"/>
                    </a:lnTo>
                    <a:lnTo>
                      <a:pt x="105" y="902"/>
                    </a:lnTo>
                    <a:lnTo>
                      <a:pt x="105" y="904"/>
                    </a:lnTo>
                    <a:lnTo>
                      <a:pt x="107" y="906"/>
                    </a:lnTo>
                    <a:lnTo>
                      <a:pt x="107" y="906"/>
                    </a:lnTo>
                    <a:lnTo>
                      <a:pt x="110" y="906"/>
                    </a:lnTo>
                    <a:lnTo>
                      <a:pt x="112" y="906"/>
                    </a:lnTo>
                    <a:lnTo>
                      <a:pt x="112" y="904"/>
                    </a:lnTo>
                    <a:lnTo>
                      <a:pt x="112" y="902"/>
                    </a:lnTo>
                    <a:lnTo>
                      <a:pt x="114" y="900"/>
                    </a:lnTo>
                    <a:lnTo>
                      <a:pt x="114" y="898"/>
                    </a:lnTo>
                    <a:lnTo>
                      <a:pt x="116" y="896"/>
                    </a:lnTo>
                    <a:lnTo>
                      <a:pt x="116" y="896"/>
                    </a:lnTo>
                    <a:lnTo>
                      <a:pt x="116" y="894"/>
                    </a:lnTo>
                    <a:lnTo>
                      <a:pt x="116" y="896"/>
                    </a:lnTo>
                    <a:lnTo>
                      <a:pt x="114" y="896"/>
                    </a:lnTo>
                    <a:lnTo>
                      <a:pt x="114" y="896"/>
                    </a:lnTo>
                    <a:lnTo>
                      <a:pt x="114" y="894"/>
                    </a:lnTo>
                    <a:lnTo>
                      <a:pt x="114" y="892"/>
                    </a:lnTo>
                    <a:lnTo>
                      <a:pt x="112" y="892"/>
                    </a:lnTo>
                    <a:lnTo>
                      <a:pt x="112" y="892"/>
                    </a:lnTo>
                    <a:lnTo>
                      <a:pt x="112" y="892"/>
                    </a:lnTo>
                    <a:lnTo>
                      <a:pt x="112" y="890"/>
                    </a:lnTo>
                    <a:lnTo>
                      <a:pt x="112" y="890"/>
                    </a:lnTo>
                    <a:lnTo>
                      <a:pt x="112" y="888"/>
                    </a:lnTo>
                    <a:lnTo>
                      <a:pt x="112" y="886"/>
                    </a:lnTo>
                    <a:lnTo>
                      <a:pt x="112" y="884"/>
                    </a:lnTo>
                    <a:lnTo>
                      <a:pt x="110" y="884"/>
                    </a:lnTo>
                    <a:lnTo>
                      <a:pt x="110" y="882"/>
                    </a:lnTo>
                    <a:lnTo>
                      <a:pt x="107" y="882"/>
                    </a:lnTo>
                    <a:lnTo>
                      <a:pt x="105" y="880"/>
                    </a:lnTo>
                    <a:lnTo>
                      <a:pt x="105" y="882"/>
                    </a:lnTo>
                    <a:lnTo>
                      <a:pt x="103" y="882"/>
                    </a:lnTo>
                    <a:lnTo>
                      <a:pt x="101" y="882"/>
                    </a:lnTo>
                    <a:lnTo>
                      <a:pt x="99" y="884"/>
                    </a:lnTo>
                    <a:lnTo>
                      <a:pt x="99" y="884"/>
                    </a:lnTo>
                    <a:lnTo>
                      <a:pt x="99" y="882"/>
                    </a:lnTo>
                    <a:lnTo>
                      <a:pt x="99" y="882"/>
                    </a:lnTo>
                    <a:lnTo>
                      <a:pt x="99" y="880"/>
                    </a:lnTo>
                    <a:lnTo>
                      <a:pt x="99" y="878"/>
                    </a:lnTo>
                    <a:lnTo>
                      <a:pt x="97" y="876"/>
                    </a:lnTo>
                    <a:lnTo>
                      <a:pt x="99" y="876"/>
                    </a:lnTo>
                    <a:lnTo>
                      <a:pt x="99" y="874"/>
                    </a:lnTo>
                    <a:lnTo>
                      <a:pt x="99" y="872"/>
                    </a:lnTo>
                    <a:lnTo>
                      <a:pt x="99" y="870"/>
                    </a:lnTo>
                    <a:lnTo>
                      <a:pt x="99" y="868"/>
                    </a:lnTo>
                    <a:lnTo>
                      <a:pt x="99" y="868"/>
                    </a:lnTo>
                    <a:lnTo>
                      <a:pt x="99" y="866"/>
                    </a:lnTo>
                    <a:lnTo>
                      <a:pt x="97" y="864"/>
                    </a:lnTo>
                    <a:lnTo>
                      <a:pt x="97" y="864"/>
                    </a:lnTo>
                    <a:lnTo>
                      <a:pt x="95" y="862"/>
                    </a:lnTo>
                    <a:lnTo>
                      <a:pt x="92" y="862"/>
                    </a:lnTo>
                    <a:lnTo>
                      <a:pt x="92" y="860"/>
                    </a:lnTo>
                    <a:lnTo>
                      <a:pt x="90" y="860"/>
                    </a:lnTo>
                    <a:lnTo>
                      <a:pt x="90" y="860"/>
                    </a:lnTo>
                    <a:lnTo>
                      <a:pt x="90" y="862"/>
                    </a:lnTo>
                    <a:lnTo>
                      <a:pt x="88" y="864"/>
                    </a:lnTo>
                    <a:lnTo>
                      <a:pt x="88" y="862"/>
                    </a:lnTo>
                    <a:lnTo>
                      <a:pt x="88" y="864"/>
                    </a:lnTo>
                    <a:lnTo>
                      <a:pt x="90" y="864"/>
                    </a:lnTo>
                    <a:lnTo>
                      <a:pt x="90" y="866"/>
                    </a:lnTo>
                    <a:lnTo>
                      <a:pt x="90" y="866"/>
                    </a:lnTo>
                    <a:lnTo>
                      <a:pt x="90" y="866"/>
                    </a:lnTo>
                    <a:lnTo>
                      <a:pt x="90" y="866"/>
                    </a:lnTo>
                    <a:lnTo>
                      <a:pt x="88" y="864"/>
                    </a:lnTo>
                    <a:lnTo>
                      <a:pt x="88" y="862"/>
                    </a:lnTo>
                    <a:lnTo>
                      <a:pt x="88" y="860"/>
                    </a:lnTo>
                    <a:lnTo>
                      <a:pt x="88" y="858"/>
                    </a:lnTo>
                    <a:lnTo>
                      <a:pt x="88" y="856"/>
                    </a:lnTo>
                    <a:lnTo>
                      <a:pt x="86" y="854"/>
                    </a:lnTo>
                    <a:lnTo>
                      <a:pt x="86" y="854"/>
                    </a:lnTo>
                    <a:lnTo>
                      <a:pt x="86" y="852"/>
                    </a:lnTo>
                    <a:lnTo>
                      <a:pt x="86" y="850"/>
                    </a:lnTo>
                    <a:lnTo>
                      <a:pt x="86" y="850"/>
                    </a:lnTo>
                    <a:lnTo>
                      <a:pt x="86" y="848"/>
                    </a:lnTo>
                    <a:lnTo>
                      <a:pt x="84" y="848"/>
                    </a:lnTo>
                    <a:lnTo>
                      <a:pt x="84" y="848"/>
                    </a:lnTo>
                    <a:lnTo>
                      <a:pt x="84" y="848"/>
                    </a:lnTo>
                    <a:lnTo>
                      <a:pt x="82" y="850"/>
                    </a:lnTo>
                    <a:lnTo>
                      <a:pt x="82" y="848"/>
                    </a:lnTo>
                    <a:lnTo>
                      <a:pt x="80" y="848"/>
                    </a:lnTo>
                    <a:lnTo>
                      <a:pt x="80" y="846"/>
                    </a:lnTo>
                    <a:lnTo>
                      <a:pt x="77" y="846"/>
                    </a:lnTo>
                    <a:lnTo>
                      <a:pt x="77" y="844"/>
                    </a:lnTo>
                    <a:lnTo>
                      <a:pt x="75" y="844"/>
                    </a:lnTo>
                    <a:lnTo>
                      <a:pt x="75" y="844"/>
                    </a:lnTo>
                    <a:lnTo>
                      <a:pt x="75" y="842"/>
                    </a:lnTo>
                    <a:lnTo>
                      <a:pt x="75" y="840"/>
                    </a:lnTo>
                    <a:lnTo>
                      <a:pt x="75" y="838"/>
                    </a:lnTo>
                    <a:lnTo>
                      <a:pt x="75" y="836"/>
                    </a:lnTo>
                    <a:lnTo>
                      <a:pt x="75" y="836"/>
                    </a:lnTo>
                    <a:lnTo>
                      <a:pt x="77" y="834"/>
                    </a:lnTo>
                    <a:lnTo>
                      <a:pt x="80" y="832"/>
                    </a:lnTo>
                    <a:lnTo>
                      <a:pt x="80" y="832"/>
                    </a:lnTo>
                    <a:lnTo>
                      <a:pt x="82" y="830"/>
                    </a:lnTo>
                    <a:lnTo>
                      <a:pt x="84" y="830"/>
                    </a:lnTo>
                    <a:lnTo>
                      <a:pt x="84" y="828"/>
                    </a:lnTo>
                    <a:lnTo>
                      <a:pt x="86" y="826"/>
                    </a:lnTo>
                    <a:lnTo>
                      <a:pt x="86" y="826"/>
                    </a:lnTo>
                    <a:lnTo>
                      <a:pt x="88" y="824"/>
                    </a:lnTo>
                    <a:lnTo>
                      <a:pt x="88" y="822"/>
                    </a:lnTo>
                    <a:lnTo>
                      <a:pt x="90" y="822"/>
                    </a:lnTo>
                    <a:lnTo>
                      <a:pt x="92" y="820"/>
                    </a:lnTo>
                    <a:lnTo>
                      <a:pt x="95" y="820"/>
                    </a:lnTo>
                    <a:lnTo>
                      <a:pt x="95" y="818"/>
                    </a:lnTo>
                    <a:lnTo>
                      <a:pt x="97" y="818"/>
                    </a:lnTo>
                    <a:lnTo>
                      <a:pt x="97" y="816"/>
                    </a:lnTo>
                    <a:lnTo>
                      <a:pt x="97" y="814"/>
                    </a:lnTo>
                    <a:lnTo>
                      <a:pt x="99" y="812"/>
                    </a:lnTo>
                    <a:lnTo>
                      <a:pt x="99" y="810"/>
                    </a:lnTo>
                    <a:lnTo>
                      <a:pt x="99" y="808"/>
                    </a:lnTo>
                    <a:lnTo>
                      <a:pt x="99" y="808"/>
                    </a:lnTo>
                    <a:lnTo>
                      <a:pt x="99" y="806"/>
                    </a:lnTo>
                    <a:lnTo>
                      <a:pt x="97" y="804"/>
                    </a:lnTo>
                    <a:lnTo>
                      <a:pt x="97" y="802"/>
                    </a:lnTo>
                    <a:lnTo>
                      <a:pt x="97" y="800"/>
                    </a:lnTo>
                    <a:lnTo>
                      <a:pt x="95" y="800"/>
                    </a:lnTo>
                    <a:lnTo>
                      <a:pt x="95" y="798"/>
                    </a:lnTo>
                    <a:lnTo>
                      <a:pt x="92" y="798"/>
                    </a:lnTo>
                    <a:lnTo>
                      <a:pt x="92" y="796"/>
                    </a:lnTo>
                    <a:lnTo>
                      <a:pt x="92" y="796"/>
                    </a:lnTo>
                    <a:lnTo>
                      <a:pt x="92" y="794"/>
                    </a:lnTo>
                    <a:lnTo>
                      <a:pt x="92" y="794"/>
                    </a:lnTo>
                    <a:lnTo>
                      <a:pt x="92" y="792"/>
                    </a:lnTo>
                    <a:lnTo>
                      <a:pt x="90" y="792"/>
                    </a:lnTo>
                    <a:lnTo>
                      <a:pt x="88" y="792"/>
                    </a:lnTo>
                    <a:lnTo>
                      <a:pt x="86" y="792"/>
                    </a:lnTo>
                    <a:lnTo>
                      <a:pt x="86" y="792"/>
                    </a:lnTo>
                    <a:lnTo>
                      <a:pt x="84" y="790"/>
                    </a:lnTo>
                    <a:lnTo>
                      <a:pt x="84" y="790"/>
                    </a:lnTo>
                    <a:lnTo>
                      <a:pt x="84" y="788"/>
                    </a:lnTo>
                    <a:lnTo>
                      <a:pt x="84" y="786"/>
                    </a:lnTo>
                    <a:lnTo>
                      <a:pt x="84" y="786"/>
                    </a:lnTo>
                    <a:lnTo>
                      <a:pt x="82" y="786"/>
                    </a:lnTo>
                    <a:lnTo>
                      <a:pt x="82" y="784"/>
                    </a:lnTo>
                    <a:lnTo>
                      <a:pt x="82" y="784"/>
                    </a:lnTo>
                    <a:lnTo>
                      <a:pt x="82" y="782"/>
                    </a:lnTo>
                    <a:lnTo>
                      <a:pt x="82" y="782"/>
                    </a:lnTo>
                    <a:lnTo>
                      <a:pt x="84" y="780"/>
                    </a:lnTo>
                    <a:lnTo>
                      <a:pt x="82" y="780"/>
                    </a:lnTo>
                    <a:lnTo>
                      <a:pt x="80" y="778"/>
                    </a:lnTo>
                    <a:lnTo>
                      <a:pt x="77" y="778"/>
                    </a:lnTo>
                    <a:lnTo>
                      <a:pt x="77" y="778"/>
                    </a:lnTo>
                    <a:lnTo>
                      <a:pt x="77" y="776"/>
                    </a:lnTo>
                    <a:lnTo>
                      <a:pt x="77" y="776"/>
                    </a:lnTo>
                    <a:lnTo>
                      <a:pt x="80" y="776"/>
                    </a:lnTo>
                    <a:lnTo>
                      <a:pt x="80" y="774"/>
                    </a:lnTo>
                    <a:lnTo>
                      <a:pt x="80" y="772"/>
                    </a:lnTo>
                    <a:lnTo>
                      <a:pt x="80" y="772"/>
                    </a:lnTo>
                    <a:lnTo>
                      <a:pt x="82" y="770"/>
                    </a:lnTo>
                    <a:lnTo>
                      <a:pt x="82" y="770"/>
                    </a:lnTo>
                    <a:lnTo>
                      <a:pt x="82" y="768"/>
                    </a:lnTo>
                    <a:lnTo>
                      <a:pt x="84" y="768"/>
                    </a:lnTo>
                    <a:lnTo>
                      <a:pt x="84" y="766"/>
                    </a:lnTo>
                    <a:lnTo>
                      <a:pt x="86" y="766"/>
                    </a:lnTo>
                    <a:lnTo>
                      <a:pt x="86" y="764"/>
                    </a:lnTo>
                    <a:lnTo>
                      <a:pt x="88" y="764"/>
                    </a:lnTo>
                    <a:lnTo>
                      <a:pt x="88" y="762"/>
                    </a:lnTo>
                    <a:lnTo>
                      <a:pt x="88" y="760"/>
                    </a:lnTo>
                    <a:lnTo>
                      <a:pt x="90" y="760"/>
                    </a:lnTo>
                    <a:lnTo>
                      <a:pt x="90" y="758"/>
                    </a:lnTo>
                    <a:lnTo>
                      <a:pt x="90" y="756"/>
                    </a:lnTo>
                    <a:lnTo>
                      <a:pt x="90" y="754"/>
                    </a:lnTo>
                    <a:lnTo>
                      <a:pt x="90" y="752"/>
                    </a:lnTo>
                    <a:lnTo>
                      <a:pt x="90" y="750"/>
                    </a:lnTo>
                    <a:lnTo>
                      <a:pt x="90" y="748"/>
                    </a:lnTo>
                    <a:lnTo>
                      <a:pt x="88" y="748"/>
                    </a:lnTo>
                    <a:lnTo>
                      <a:pt x="88" y="746"/>
                    </a:lnTo>
                    <a:lnTo>
                      <a:pt x="84" y="746"/>
                    </a:lnTo>
                    <a:lnTo>
                      <a:pt x="84" y="746"/>
                    </a:lnTo>
                    <a:lnTo>
                      <a:pt x="84" y="746"/>
                    </a:lnTo>
                    <a:lnTo>
                      <a:pt x="82" y="744"/>
                    </a:lnTo>
                    <a:lnTo>
                      <a:pt x="82" y="742"/>
                    </a:lnTo>
                    <a:lnTo>
                      <a:pt x="80" y="742"/>
                    </a:lnTo>
                    <a:lnTo>
                      <a:pt x="80" y="742"/>
                    </a:lnTo>
                    <a:lnTo>
                      <a:pt x="82" y="742"/>
                    </a:lnTo>
                    <a:lnTo>
                      <a:pt x="82" y="740"/>
                    </a:lnTo>
                    <a:lnTo>
                      <a:pt x="82" y="738"/>
                    </a:lnTo>
                    <a:lnTo>
                      <a:pt x="82" y="738"/>
                    </a:lnTo>
                    <a:lnTo>
                      <a:pt x="82" y="736"/>
                    </a:lnTo>
                    <a:lnTo>
                      <a:pt x="82" y="736"/>
                    </a:lnTo>
                    <a:lnTo>
                      <a:pt x="82" y="734"/>
                    </a:lnTo>
                    <a:lnTo>
                      <a:pt x="84" y="732"/>
                    </a:lnTo>
                    <a:lnTo>
                      <a:pt x="86" y="732"/>
                    </a:lnTo>
                    <a:lnTo>
                      <a:pt x="86" y="730"/>
                    </a:lnTo>
                    <a:lnTo>
                      <a:pt x="86" y="730"/>
                    </a:lnTo>
                    <a:lnTo>
                      <a:pt x="88" y="730"/>
                    </a:lnTo>
                    <a:lnTo>
                      <a:pt x="90" y="728"/>
                    </a:lnTo>
                    <a:lnTo>
                      <a:pt x="90" y="726"/>
                    </a:lnTo>
                    <a:lnTo>
                      <a:pt x="92" y="726"/>
                    </a:lnTo>
                    <a:lnTo>
                      <a:pt x="92" y="724"/>
                    </a:lnTo>
                    <a:lnTo>
                      <a:pt x="95" y="722"/>
                    </a:lnTo>
                    <a:lnTo>
                      <a:pt x="95" y="720"/>
                    </a:lnTo>
                    <a:lnTo>
                      <a:pt x="97" y="718"/>
                    </a:lnTo>
                    <a:lnTo>
                      <a:pt x="97" y="718"/>
                    </a:lnTo>
                    <a:lnTo>
                      <a:pt x="99" y="716"/>
                    </a:lnTo>
                    <a:lnTo>
                      <a:pt x="99" y="714"/>
                    </a:lnTo>
                    <a:lnTo>
                      <a:pt x="101" y="712"/>
                    </a:lnTo>
                    <a:lnTo>
                      <a:pt x="101" y="712"/>
                    </a:lnTo>
                    <a:lnTo>
                      <a:pt x="103" y="710"/>
                    </a:lnTo>
                    <a:lnTo>
                      <a:pt x="103" y="708"/>
                    </a:lnTo>
                    <a:lnTo>
                      <a:pt x="103" y="706"/>
                    </a:lnTo>
                    <a:lnTo>
                      <a:pt x="105" y="704"/>
                    </a:lnTo>
                    <a:lnTo>
                      <a:pt x="105" y="702"/>
                    </a:lnTo>
                    <a:lnTo>
                      <a:pt x="105" y="702"/>
                    </a:lnTo>
                    <a:lnTo>
                      <a:pt x="105" y="700"/>
                    </a:lnTo>
                    <a:lnTo>
                      <a:pt x="105" y="698"/>
                    </a:lnTo>
                    <a:lnTo>
                      <a:pt x="107" y="696"/>
                    </a:lnTo>
                    <a:lnTo>
                      <a:pt x="107" y="696"/>
                    </a:lnTo>
                    <a:lnTo>
                      <a:pt x="107" y="694"/>
                    </a:lnTo>
                    <a:lnTo>
                      <a:pt x="110" y="692"/>
                    </a:lnTo>
                    <a:lnTo>
                      <a:pt x="110" y="690"/>
                    </a:lnTo>
                    <a:lnTo>
                      <a:pt x="110" y="688"/>
                    </a:lnTo>
                    <a:lnTo>
                      <a:pt x="110" y="688"/>
                    </a:lnTo>
                    <a:lnTo>
                      <a:pt x="110" y="686"/>
                    </a:lnTo>
                    <a:lnTo>
                      <a:pt x="112" y="684"/>
                    </a:lnTo>
                    <a:lnTo>
                      <a:pt x="112" y="682"/>
                    </a:lnTo>
                    <a:lnTo>
                      <a:pt x="112" y="682"/>
                    </a:lnTo>
                    <a:lnTo>
                      <a:pt x="110" y="680"/>
                    </a:lnTo>
                    <a:lnTo>
                      <a:pt x="110" y="678"/>
                    </a:lnTo>
                    <a:lnTo>
                      <a:pt x="110" y="678"/>
                    </a:lnTo>
                    <a:lnTo>
                      <a:pt x="110" y="676"/>
                    </a:lnTo>
                    <a:lnTo>
                      <a:pt x="107" y="676"/>
                    </a:lnTo>
                    <a:lnTo>
                      <a:pt x="107" y="674"/>
                    </a:lnTo>
                    <a:lnTo>
                      <a:pt x="105" y="674"/>
                    </a:lnTo>
                    <a:lnTo>
                      <a:pt x="105" y="672"/>
                    </a:lnTo>
                    <a:lnTo>
                      <a:pt x="105" y="670"/>
                    </a:lnTo>
                    <a:lnTo>
                      <a:pt x="105" y="670"/>
                    </a:lnTo>
                    <a:lnTo>
                      <a:pt x="105" y="668"/>
                    </a:lnTo>
                    <a:lnTo>
                      <a:pt x="105" y="666"/>
                    </a:lnTo>
                    <a:lnTo>
                      <a:pt x="105" y="666"/>
                    </a:lnTo>
                    <a:lnTo>
                      <a:pt x="105" y="664"/>
                    </a:lnTo>
                    <a:lnTo>
                      <a:pt x="105" y="662"/>
                    </a:lnTo>
                    <a:lnTo>
                      <a:pt x="105" y="660"/>
                    </a:lnTo>
                    <a:lnTo>
                      <a:pt x="105" y="660"/>
                    </a:lnTo>
                    <a:lnTo>
                      <a:pt x="105" y="658"/>
                    </a:lnTo>
                    <a:lnTo>
                      <a:pt x="105" y="658"/>
                    </a:lnTo>
                    <a:lnTo>
                      <a:pt x="107" y="656"/>
                    </a:lnTo>
                    <a:lnTo>
                      <a:pt x="107" y="654"/>
                    </a:lnTo>
                    <a:lnTo>
                      <a:pt x="105" y="654"/>
                    </a:lnTo>
                    <a:lnTo>
                      <a:pt x="105" y="652"/>
                    </a:lnTo>
                    <a:lnTo>
                      <a:pt x="103" y="652"/>
                    </a:lnTo>
                    <a:lnTo>
                      <a:pt x="103" y="650"/>
                    </a:lnTo>
                    <a:lnTo>
                      <a:pt x="103" y="650"/>
                    </a:lnTo>
                    <a:lnTo>
                      <a:pt x="103" y="648"/>
                    </a:lnTo>
                    <a:lnTo>
                      <a:pt x="103" y="648"/>
                    </a:lnTo>
                    <a:lnTo>
                      <a:pt x="103" y="648"/>
                    </a:lnTo>
                    <a:lnTo>
                      <a:pt x="105" y="646"/>
                    </a:lnTo>
                    <a:lnTo>
                      <a:pt x="105" y="644"/>
                    </a:lnTo>
                    <a:lnTo>
                      <a:pt x="105" y="642"/>
                    </a:lnTo>
                    <a:lnTo>
                      <a:pt x="105" y="640"/>
                    </a:lnTo>
                    <a:lnTo>
                      <a:pt x="105" y="638"/>
                    </a:lnTo>
                    <a:lnTo>
                      <a:pt x="107" y="638"/>
                    </a:lnTo>
                    <a:lnTo>
                      <a:pt x="105" y="636"/>
                    </a:lnTo>
                    <a:lnTo>
                      <a:pt x="103" y="636"/>
                    </a:lnTo>
                    <a:lnTo>
                      <a:pt x="103" y="636"/>
                    </a:lnTo>
                    <a:lnTo>
                      <a:pt x="103" y="636"/>
                    </a:lnTo>
                    <a:lnTo>
                      <a:pt x="103" y="634"/>
                    </a:lnTo>
                    <a:lnTo>
                      <a:pt x="105" y="632"/>
                    </a:lnTo>
                    <a:lnTo>
                      <a:pt x="105" y="630"/>
                    </a:lnTo>
                    <a:lnTo>
                      <a:pt x="103" y="630"/>
                    </a:lnTo>
                    <a:lnTo>
                      <a:pt x="103" y="628"/>
                    </a:lnTo>
                    <a:lnTo>
                      <a:pt x="103" y="628"/>
                    </a:lnTo>
                    <a:lnTo>
                      <a:pt x="103" y="626"/>
                    </a:lnTo>
                    <a:lnTo>
                      <a:pt x="105" y="624"/>
                    </a:lnTo>
                    <a:lnTo>
                      <a:pt x="103" y="624"/>
                    </a:lnTo>
                    <a:lnTo>
                      <a:pt x="103" y="622"/>
                    </a:lnTo>
                    <a:lnTo>
                      <a:pt x="103" y="620"/>
                    </a:lnTo>
                    <a:lnTo>
                      <a:pt x="103" y="618"/>
                    </a:lnTo>
                    <a:lnTo>
                      <a:pt x="103" y="618"/>
                    </a:lnTo>
                    <a:lnTo>
                      <a:pt x="103" y="616"/>
                    </a:lnTo>
                    <a:lnTo>
                      <a:pt x="105" y="616"/>
                    </a:lnTo>
                    <a:lnTo>
                      <a:pt x="105" y="614"/>
                    </a:lnTo>
                    <a:lnTo>
                      <a:pt x="105" y="612"/>
                    </a:lnTo>
                    <a:lnTo>
                      <a:pt x="107" y="614"/>
                    </a:lnTo>
                    <a:lnTo>
                      <a:pt x="110" y="614"/>
                    </a:lnTo>
                    <a:lnTo>
                      <a:pt x="110" y="616"/>
                    </a:lnTo>
                    <a:lnTo>
                      <a:pt x="112" y="618"/>
                    </a:lnTo>
                    <a:lnTo>
                      <a:pt x="112" y="620"/>
                    </a:lnTo>
                    <a:lnTo>
                      <a:pt x="112" y="622"/>
                    </a:lnTo>
                    <a:lnTo>
                      <a:pt x="114" y="622"/>
                    </a:lnTo>
                    <a:lnTo>
                      <a:pt x="114" y="624"/>
                    </a:lnTo>
                    <a:lnTo>
                      <a:pt x="116" y="626"/>
                    </a:lnTo>
                    <a:lnTo>
                      <a:pt x="116" y="628"/>
                    </a:lnTo>
                    <a:lnTo>
                      <a:pt x="118" y="628"/>
                    </a:lnTo>
                    <a:lnTo>
                      <a:pt x="118" y="630"/>
                    </a:lnTo>
                    <a:lnTo>
                      <a:pt x="120" y="630"/>
                    </a:lnTo>
                    <a:lnTo>
                      <a:pt x="123" y="630"/>
                    </a:lnTo>
                    <a:lnTo>
                      <a:pt x="125" y="630"/>
                    </a:lnTo>
                    <a:lnTo>
                      <a:pt x="125" y="628"/>
                    </a:lnTo>
                    <a:lnTo>
                      <a:pt x="127" y="626"/>
                    </a:lnTo>
                    <a:lnTo>
                      <a:pt x="127" y="624"/>
                    </a:lnTo>
                    <a:lnTo>
                      <a:pt x="129" y="624"/>
                    </a:lnTo>
                    <a:lnTo>
                      <a:pt x="131" y="622"/>
                    </a:lnTo>
                    <a:lnTo>
                      <a:pt x="131" y="620"/>
                    </a:lnTo>
                    <a:lnTo>
                      <a:pt x="133" y="618"/>
                    </a:lnTo>
                    <a:lnTo>
                      <a:pt x="133" y="616"/>
                    </a:lnTo>
                    <a:lnTo>
                      <a:pt x="133" y="616"/>
                    </a:lnTo>
                    <a:lnTo>
                      <a:pt x="135" y="614"/>
                    </a:lnTo>
                    <a:lnTo>
                      <a:pt x="135" y="612"/>
                    </a:lnTo>
                    <a:lnTo>
                      <a:pt x="135" y="612"/>
                    </a:lnTo>
                    <a:lnTo>
                      <a:pt x="133" y="612"/>
                    </a:lnTo>
                    <a:lnTo>
                      <a:pt x="133" y="614"/>
                    </a:lnTo>
                    <a:lnTo>
                      <a:pt x="131" y="616"/>
                    </a:lnTo>
                    <a:lnTo>
                      <a:pt x="129" y="616"/>
                    </a:lnTo>
                    <a:lnTo>
                      <a:pt x="129" y="618"/>
                    </a:lnTo>
                    <a:lnTo>
                      <a:pt x="127" y="620"/>
                    </a:lnTo>
                    <a:lnTo>
                      <a:pt x="127" y="620"/>
                    </a:lnTo>
                    <a:lnTo>
                      <a:pt x="127" y="618"/>
                    </a:lnTo>
                    <a:lnTo>
                      <a:pt x="129" y="616"/>
                    </a:lnTo>
                    <a:lnTo>
                      <a:pt x="131" y="616"/>
                    </a:lnTo>
                    <a:lnTo>
                      <a:pt x="131" y="614"/>
                    </a:lnTo>
                    <a:lnTo>
                      <a:pt x="133" y="612"/>
                    </a:lnTo>
                    <a:lnTo>
                      <a:pt x="133" y="610"/>
                    </a:lnTo>
                    <a:lnTo>
                      <a:pt x="135" y="608"/>
                    </a:lnTo>
                    <a:lnTo>
                      <a:pt x="135" y="608"/>
                    </a:lnTo>
                    <a:lnTo>
                      <a:pt x="135" y="606"/>
                    </a:lnTo>
                    <a:lnTo>
                      <a:pt x="138" y="604"/>
                    </a:lnTo>
                    <a:lnTo>
                      <a:pt x="138" y="602"/>
                    </a:lnTo>
                    <a:lnTo>
                      <a:pt x="138" y="600"/>
                    </a:lnTo>
                    <a:lnTo>
                      <a:pt x="138" y="598"/>
                    </a:lnTo>
                    <a:lnTo>
                      <a:pt x="138" y="596"/>
                    </a:lnTo>
                    <a:lnTo>
                      <a:pt x="140" y="594"/>
                    </a:lnTo>
                    <a:lnTo>
                      <a:pt x="140" y="592"/>
                    </a:lnTo>
                    <a:lnTo>
                      <a:pt x="140" y="592"/>
                    </a:lnTo>
                    <a:lnTo>
                      <a:pt x="140" y="591"/>
                    </a:lnTo>
                    <a:lnTo>
                      <a:pt x="140" y="589"/>
                    </a:lnTo>
                    <a:lnTo>
                      <a:pt x="140" y="587"/>
                    </a:lnTo>
                    <a:lnTo>
                      <a:pt x="142" y="585"/>
                    </a:lnTo>
                    <a:lnTo>
                      <a:pt x="142" y="583"/>
                    </a:lnTo>
                    <a:lnTo>
                      <a:pt x="142" y="581"/>
                    </a:lnTo>
                    <a:lnTo>
                      <a:pt x="142" y="579"/>
                    </a:lnTo>
                    <a:lnTo>
                      <a:pt x="140" y="577"/>
                    </a:lnTo>
                    <a:lnTo>
                      <a:pt x="140" y="575"/>
                    </a:lnTo>
                    <a:lnTo>
                      <a:pt x="140" y="573"/>
                    </a:lnTo>
                    <a:lnTo>
                      <a:pt x="140" y="573"/>
                    </a:lnTo>
                    <a:lnTo>
                      <a:pt x="138" y="571"/>
                    </a:lnTo>
                    <a:lnTo>
                      <a:pt x="138" y="569"/>
                    </a:lnTo>
                    <a:lnTo>
                      <a:pt x="135" y="567"/>
                    </a:lnTo>
                    <a:lnTo>
                      <a:pt x="138" y="567"/>
                    </a:lnTo>
                    <a:lnTo>
                      <a:pt x="135" y="567"/>
                    </a:lnTo>
                    <a:lnTo>
                      <a:pt x="135" y="565"/>
                    </a:lnTo>
                    <a:lnTo>
                      <a:pt x="135" y="563"/>
                    </a:lnTo>
                    <a:lnTo>
                      <a:pt x="133" y="561"/>
                    </a:lnTo>
                    <a:lnTo>
                      <a:pt x="131" y="561"/>
                    </a:lnTo>
                    <a:lnTo>
                      <a:pt x="131" y="559"/>
                    </a:lnTo>
                    <a:lnTo>
                      <a:pt x="129" y="559"/>
                    </a:lnTo>
                    <a:lnTo>
                      <a:pt x="127" y="557"/>
                    </a:lnTo>
                    <a:lnTo>
                      <a:pt x="125" y="557"/>
                    </a:lnTo>
                    <a:lnTo>
                      <a:pt x="123" y="557"/>
                    </a:lnTo>
                    <a:lnTo>
                      <a:pt x="120" y="557"/>
                    </a:lnTo>
                    <a:lnTo>
                      <a:pt x="118" y="557"/>
                    </a:lnTo>
                    <a:lnTo>
                      <a:pt x="118" y="557"/>
                    </a:lnTo>
                    <a:lnTo>
                      <a:pt x="120" y="557"/>
                    </a:lnTo>
                    <a:lnTo>
                      <a:pt x="120" y="555"/>
                    </a:lnTo>
                    <a:lnTo>
                      <a:pt x="120" y="555"/>
                    </a:lnTo>
                    <a:lnTo>
                      <a:pt x="120" y="553"/>
                    </a:lnTo>
                    <a:lnTo>
                      <a:pt x="120" y="553"/>
                    </a:lnTo>
                    <a:lnTo>
                      <a:pt x="118" y="555"/>
                    </a:lnTo>
                    <a:lnTo>
                      <a:pt x="118" y="555"/>
                    </a:lnTo>
                    <a:lnTo>
                      <a:pt x="118" y="557"/>
                    </a:lnTo>
                    <a:lnTo>
                      <a:pt x="118" y="559"/>
                    </a:lnTo>
                    <a:lnTo>
                      <a:pt x="116" y="557"/>
                    </a:lnTo>
                    <a:lnTo>
                      <a:pt x="114" y="557"/>
                    </a:lnTo>
                    <a:lnTo>
                      <a:pt x="112" y="559"/>
                    </a:lnTo>
                    <a:lnTo>
                      <a:pt x="110" y="559"/>
                    </a:lnTo>
                    <a:lnTo>
                      <a:pt x="110" y="559"/>
                    </a:lnTo>
                    <a:lnTo>
                      <a:pt x="110" y="557"/>
                    </a:lnTo>
                    <a:lnTo>
                      <a:pt x="112" y="557"/>
                    </a:lnTo>
                    <a:lnTo>
                      <a:pt x="112" y="557"/>
                    </a:lnTo>
                    <a:lnTo>
                      <a:pt x="112" y="557"/>
                    </a:lnTo>
                    <a:lnTo>
                      <a:pt x="114" y="557"/>
                    </a:lnTo>
                    <a:lnTo>
                      <a:pt x="116" y="555"/>
                    </a:lnTo>
                    <a:lnTo>
                      <a:pt x="114" y="557"/>
                    </a:lnTo>
                    <a:lnTo>
                      <a:pt x="116" y="557"/>
                    </a:lnTo>
                    <a:lnTo>
                      <a:pt x="116" y="555"/>
                    </a:lnTo>
                    <a:lnTo>
                      <a:pt x="116" y="555"/>
                    </a:lnTo>
                    <a:lnTo>
                      <a:pt x="114" y="555"/>
                    </a:lnTo>
                    <a:lnTo>
                      <a:pt x="114" y="555"/>
                    </a:lnTo>
                    <a:lnTo>
                      <a:pt x="112" y="555"/>
                    </a:lnTo>
                    <a:lnTo>
                      <a:pt x="110" y="557"/>
                    </a:lnTo>
                    <a:lnTo>
                      <a:pt x="107" y="555"/>
                    </a:lnTo>
                    <a:lnTo>
                      <a:pt x="105" y="555"/>
                    </a:lnTo>
                    <a:lnTo>
                      <a:pt x="105" y="557"/>
                    </a:lnTo>
                    <a:lnTo>
                      <a:pt x="103" y="557"/>
                    </a:lnTo>
                    <a:lnTo>
                      <a:pt x="101" y="559"/>
                    </a:lnTo>
                    <a:lnTo>
                      <a:pt x="101" y="561"/>
                    </a:lnTo>
                    <a:lnTo>
                      <a:pt x="101" y="561"/>
                    </a:lnTo>
                    <a:lnTo>
                      <a:pt x="101" y="563"/>
                    </a:lnTo>
                    <a:lnTo>
                      <a:pt x="103" y="563"/>
                    </a:lnTo>
                    <a:lnTo>
                      <a:pt x="105" y="561"/>
                    </a:lnTo>
                    <a:lnTo>
                      <a:pt x="103" y="563"/>
                    </a:lnTo>
                    <a:lnTo>
                      <a:pt x="105" y="563"/>
                    </a:lnTo>
                    <a:lnTo>
                      <a:pt x="107" y="563"/>
                    </a:lnTo>
                    <a:lnTo>
                      <a:pt x="107" y="561"/>
                    </a:lnTo>
                    <a:lnTo>
                      <a:pt x="110" y="559"/>
                    </a:lnTo>
                    <a:lnTo>
                      <a:pt x="112" y="559"/>
                    </a:lnTo>
                    <a:lnTo>
                      <a:pt x="112" y="559"/>
                    </a:lnTo>
                    <a:lnTo>
                      <a:pt x="110" y="561"/>
                    </a:lnTo>
                    <a:lnTo>
                      <a:pt x="107" y="561"/>
                    </a:lnTo>
                    <a:lnTo>
                      <a:pt x="107" y="563"/>
                    </a:lnTo>
                    <a:lnTo>
                      <a:pt x="105" y="565"/>
                    </a:lnTo>
                    <a:lnTo>
                      <a:pt x="105" y="567"/>
                    </a:lnTo>
                    <a:lnTo>
                      <a:pt x="103" y="567"/>
                    </a:lnTo>
                    <a:lnTo>
                      <a:pt x="101" y="569"/>
                    </a:lnTo>
                    <a:lnTo>
                      <a:pt x="103" y="571"/>
                    </a:lnTo>
                    <a:lnTo>
                      <a:pt x="101" y="573"/>
                    </a:lnTo>
                    <a:lnTo>
                      <a:pt x="101" y="575"/>
                    </a:lnTo>
                    <a:lnTo>
                      <a:pt x="101" y="575"/>
                    </a:lnTo>
                    <a:lnTo>
                      <a:pt x="101" y="577"/>
                    </a:lnTo>
                    <a:lnTo>
                      <a:pt x="99" y="577"/>
                    </a:lnTo>
                    <a:lnTo>
                      <a:pt x="99" y="575"/>
                    </a:lnTo>
                    <a:lnTo>
                      <a:pt x="101" y="573"/>
                    </a:lnTo>
                    <a:lnTo>
                      <a:pt x="101" y="571"/>
                    </a:lnTo>
                    <a:lnTo>
                      <a:pt x="101" y="571"/>
                    </a:lnTo>
                    <a:lnTo>
                      <a:pt x="101" y="569"/>
                    </a:lnTo>
                    <a:lnTo>
                      <a:pt x="101" y="567"/>
                    </a:lnTo>
                    <a:lnTo>
                      <a:pt x="99" y="565"/>
                    </a:lnTo>
                    <a:lnTo>
                      <a:pt x="97" y="565"/>
                    </a:lnTo>
                    <a:lnTo>
                      <a:pt x="97" y="563"/>
                    </a:lnTo>
                    <a:lnTo>
                      <a:pt x="95" y="561"/>
                    </a:lnTo>
                    <a:lnTo>
                      <a:pt x="92" y="561"/>
                    </a:lnTo>
                    <a:lnTo>
                      <a:pt x="92" y="559"/>
                    </a:lnTo>
                    <a:lnTo>
                      <a:pt x="90" y="561"/>
                    </a:lnTo>
                    <a:lnTo>
                      <a:pt x="88" y="561"/>
                    </a:lnTo>
                    <a:lnTo>
                      <a:pt x="88" y="559"/>
                    </a:lnTo>
                    <a:lnTo>
                      <a:pt x="88" y="557"/>
                    </a:lnTo>
                    <a:lnTo>
                      <a:pt x="86" y="555"/>
                    </a:lnTo>
                    <a:lnTo>
                      <a:pt x="88" y="555"/>
                    </a:lnTo>
                    <a:lnTo>
                      <a:pt x="88" y="553"/>
                    </a:lnTo>
                    <a:lnTo>
                      <a:pt x="88" y="551"/>
                    </a:lnTo>
                    <a:lnTo>
                      <a:pt x="88" y="549"/>
                    </a:lnTo>
                    <a:lnTo>
                      <a:pt x="88" y="547"/>
                    </a:lnTo>
                    <a:lnTo>
                      <a:pt x="88" y="545"/>
                    </a:lnTo>
                    <a:lnTo>
                      <a:pt x="88" y="543"/>
                    </a:lnTo>
                    <a:lnTo>
                      <a:pt x="88" y="543"/>
                    </a:lnTo>
                    <a:lnTo>
                      <a:pt x="88" y="541"/>
                    </a:lnTo>
                    <a:lnTo>
                      <a:pt x="88" y="539"/>
                    </a:lnTo>
                    <a:lnTo>
                      <a:pt x="88" y="537"/>
                    </a:lnTo>
                    <a:lnTo>
                      <a:pt x="88" y="535"/>
                    </a:lnTo>
                    <a:lnTo>
                      <a:pt x="88" y="535"/>
                    </a:lnTo>
                    <a:lnTo>
                      <a:pt x="88" y="533"/>
                    </a:lnTo>
                    <a:lnTo>
                      <a:pt x="88" y="531"/>
                    </a:lnTo>
                    <a:lnTo>
                      <a:pt x="86" y="529"/>
                    </a:lnTo>
                    <a:lnTo>
                      <a:pt x="86" y="527"/>
                    </a:lnTo>
                    <a:lnTo>
                      <a:pt x="86" y="527"/>
                    </a:lnTo>
                    <a:lnTo>
                      <a:pt x="88" y="525"/>
                    </a:lnTo>
                    <a:lnTo>
                      <a:pt x="88" y="523"/>
                    </a:lnTo>
                    <a:lnTo>
                      <a:pt x="90" y="523"/>
                    </a:lnTo>
                    <a:lnTo>
                      <a:pt x="90" y="521"/>
                    </a:lnTo>
                    <a:lnTo>
                      <a:pt x="92" y="519"/>
                    </a:lnTo>
                    <a:lnTo>
                      <a:pt x="92" y="519"/>
                    </a:lnTo>
                    <a:lnTo>
                      <a:pt x="92" y="517"/>
                    </a:lnTo>
                    <a:lnTo>
                      <a:pt x="92" y="515"/>
                    </a:lnTo>
                    <a:lnTo>
                      <a:pt x="92" y="513"/>
                    </a:lnTo>
                    <a:lnTo>
                      <a:pt x="92" y="511"/>
                    </a:lnTo>
                    <a:lnTo>
                      <a:pt x="92" y="509"/>
                    </a:lnTo>
                    <a:lnTo>
                      <a:pt x="90" y="509"/>
                    </a:lnTo>
                    <a:lnTo>
                      <a:pt x="90" y="507"/>
                    </a:lnTo>
                    <a:lnTo>
                      <a:pt x="90" y="505"/>
                    </a:lnTo>
                    <a:lnTo>
                      <a:pt x="88" y="505"/>
                    </a:lnTo>
                    <a:lnTo>
                      <a:pt x="86" y="505"/>
                    </a:lnTo>
                    <a:lnTo>
                      <a:pt x="86" y="505"/>
                    </a:lnTo>
                    <a:lnTo>
                      <a:pt x="84" y="507"/>
                    </a:lnTo>
                    <a:lnTo>
                      <a:pt x="82" y="507"/>
                    </a:lnTo>
                    <a:lnTo>
                      <a:pt x="82" y="505"/>
                    </a:lnTo>
                    <a:lnTo>
                      <a:pt x="82" y="505"/>
                    </a:lnTo>
                    <a:lnTo>
                      <a:pt x="82" y="503"/>
                    </a:lnTo>
                    <a:lnTo>
                      <a:pt x="82" y="501"/>
                    </a:lnTo>
                    <a:lnTo>
                      <a:pt x="84" y="501"/>
                    </a:lnTo>
                    <a:lnTo>
                      <a:pt x="84" y="501"/>
                    </a:lnTo>
                    <a:lnTo>
                      <a:pt x="86" y="501"/>
                    </a:lnTo>
                    <a:lnTo>
                      <a:pt x="88" y="501"/>
                    </a:lnTo>
                    <a:lnTo>
                      <a:pt x="88" y="499"/>
                    </a:lnTo>
                    <a:lnTo>
                      <a:pt x="88" y="497"/>
                    </a:lnTo>
                    <a:lnTo>
                      <a:pt x="90" y="497"/>
                    </a:lnTo>
                    <a:lnTo>
                      <a:pt x="90" y="499"/>
                    </a:lnTo>
                    <a:lnTo>
                      <a:pt x="90" y="501"/>
                    </a:lnTo>
                    <a:lnTo>
                      <a:pt x="92" y="501"/>
                    </a:lnTo>
                    <a:lnTo>
                      <a:pt x="95" y="501"/>
                    </a:lnTo>
                    <a:lnTo>
                      <a:pt x="97" y="501"/>
                    </a:lnTo>
                    <a:lnTo>
                      <a:pt x="99" y="499"/>
                    </a:lnTo>
                    <a:lnTo>
                      <a:pt x="99" y="497"/>
                    </a:lnTo>
                    <a:lnTo>
                      <a:pt x="101" y="497"/>
                    </a:lnTo>
                    <a:lnTo>
                      <a:pt x="103" y="497"/>
                    </a:lnTo>
                    <a:lnTo>
                      <a:pt x="103" y="499"/>
                    </a:lnTo>
                    <a:lnTo>
                      <a:pt x="105" y="499"/>
                    </a:lnTo>
                    <a:lnTo>
                      <a:pt x="107" y="497"/>
                    </a:lnTo>
                    <a:lnTo>
                      <a:pt x="107" y="497"/>
                    </a:lnTo>
                    <a:lnTo>
                      <a:pt x="110" y="495"/>
                    </a:lnTo>
                    <a:lnTo>
                      <a:pt x="112" y="493"/>
                    </a:lnTo>
                    <a:lnTo>
                      <a:pt x="112" y="493"/>
                    </a:lnTo>
                    <a:lnTo>
                      <a:pt x="114" y="491"/>
                    </a:lnTo>
                    <a:lnTo>
                      <a:pt x="116" y="489"/>
                    </a:lnTo>
                    <a:lnTo>
                      <a:pt x="116" y="489"/>
                    </a:lnTo>
                    <a:lnTo>
                      <a:pt x="118" y="487"/>
                    </a:lnTo>
                    <a:lnTo>
                      <a:pt x="118" y="485"/>
                    </a:lnTo>
                    <a:lnTo>
                      <a:pt x="120" y="483"/>
                    </a:lnTo>
                    <a:lnTo>
                      <a:pt x="118" y="483"/>
                    </a:lnTo>
                    <a:lnTo>
                      <a:pt x="120" y="483"/>
                    </a:lnTo>
                    <a:lnTo>
                      <a:pt x="120" y="481"/>
                    </a:lnTo>
                    <a:lnTo>
                      <a:pt x="118" y="479"/>
                    </a:lnTo>
                    <a:lnTo>
                      <a:pt x="118" y="479"/>
                    </a:lnTo>
                    <a:lnTo>
                      <a:pt x="118" y="479"/>
                    </a:lnTo>
                    <a:lnTo>
                      <a:pt x="118" y="477"/>
                    </a:lnTo>
                    <a:lnTo>
                      <a:pt x="120" y="477"/>
                    </a:lnTo>
                    <a:lnTo>
                      <a:pt x="118" y="475"/>
                    </a:lnTo>
                    <a:lnTo>
                      <a:pt x="118" y="475"/>
                    </a:lnTo>
                    <a:lnTo>
                      <a:pt x="118" y="473"/>
                    </a:lnTo>
                    <a:lnTo>
                      <a:pt x="118" y="473"/>
                    </a:lnTo>
                    <a:lnTo>
                      <a:pt x="118" y="471"/>
                    </a:lnTo>
                    <a:lnTo>
                      <a:pt x="118" y="469"/>
                    </a:lnTo>
                    <a:lnTo>
                      <a:pt x="116" y="467"/>
                    </a:lnTo>
                    <a:lnTo>
                      <a:pt x="114" y="467"/>
                    </a:lnTo>
                    <a:lnTo>
                      <a:pt x="114" y="465"/>
                    </a:lnTo>
                    <a:lnTo>
                      <a:pt x="112" y="463"/>
                    </a:lnTo>
                    <a:lnTo>
                      <a:pt x="112" y="461"/>
                    </a:lnTo>
                    <a:lnTo>
                      <a:pt x="112" y="459"/>
                    </a:lnTo>
                    <a:lnTo>
                      <a:pt x="110" y="459"/>
                    </a:lnTo>
                    <a:lnTo>
                      <a:pt x="110" y="457"/>
                    </a:lnTo>
                    <a:lnTo>
                      <a:pt x="110" y="455"/>
                    </a:lnTo>
                    <a:lnTo>
                      <a:pt x="110" y="453"/>
                    </a:lnTo>
                    <a:lnTo>
                      <a:pt x="110" y="453"/>
                    </a:lnTo>
                    <a:lnTo>
                      <a:pt x="110" y="451"/>
                    </a:lnTo>
                    <a:lnTo>
                      <a:pt x="110" y="449"/>
                    </a:lnTo>
                    <a:lnTo>
                      <a:pt x="110" y="447"/>
                    </a:lnTo>
                    <a:lnTo>
                      <a:pt x="107" y="447"/>
                    </a:lnTo>
                    <a:lnTo>
                      <a:pt x="107" y="445"/>
                    </a:lnTo>
                    <a:lnTo>
                      <a:pt x="110" y="443"/>
                    </a:lnTo>
                    <a:lnTo>
                      <a:pt x="110" y="443"/>
                    </a:lnTo>
                    <a:lnTo>
                      <a:pt x="110" y="441"/>
                    </a:lnTo>
                    <a:lnTo>
                      <a:pt x="112" y="439"/>
                    </a:lnTo>
                    <a:lnTo>
                      <a:pt x="112" y="439"/>
                    </a:lnTo>
                    <a:lnTo>
                      <a:pt x="112" y="437"/>
                    </a:lnTo>
                    <a:lnTo>
                      <a:pt x="112" y="435"/>
                    </a:lnTo>
                    <a:lnTo>
                      <a:pt x="112" y="433"/>
                    </a:lnTo>
                    <a:lnTo>
                      <a:pt x="110" y="433"/>
                    </a:lnTo>
                    <a:lnTo>
                      <a:pt x="110" y="431"/>
                    </a:lnTo>
                    <a:lnTo>
                      <a:pt x="110" y="429"/>
                    </a:lnTo>
                    <a:lnTo>
                      <a:pt x="112" y="427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10" y="423"/>
                    </a:lnTo>
                    <a:lnTo>
                      <a:pt x="112" y="423"/>
                    </a:lnTo>
                    <a:lnTo>
                      <a:pt x="112" y="423"/>
                    </a:lnTo>
                    <a:lnTo>
                      <a:pt x="112" y="421"/>
                    </a:lnTo>
                    <a:lnTo>
                      <a:pt x="114" y="419"/>
                    </a:lnTo>
                    <a:lnTo>
                      <a:pt x="114" y="417"/>
                    </a:lnTo>
                    <a:lnTo>
                      <a:pt x="114" y="415"/>
                    </a:lnTo>
                    <a:lnTo>
                      <a:pt x="114" y="413"/>
                    </a:lnTo>
                    <a:lnTo>
                      <a:pt x="116" y="413"/>
                    </a:lnTo>
                    <a:lnTo>
                      <a:pt x="116" y="411"/>
                    </a:lnTo>
                    <a:lnTo>
                      <a:pt x="116" y="409"/>
                    </a:lnTo>
                    <a:lnTo>
                      <a:pt x="116" y="407"/>
                    </a:lnTo>
                    <a:lnTo>
                      <a:pt x="118" y="405"/>
                    </a:lnTo>
                    <a:lnTo>
                      <a:pt x="118" y="403"/>
                    </a:lnTo>
                    <a:lnTo>
                      <a:pt x="118" y="403"/>
                    </a:lnTo>
                    <a:lnTo>
                      <a:pt x="118" y="401"/>
                    </a:lnTo>
                    <a:lnTo>
                      <a:pt x="116" y="399"/>
                    </a:lnTo>
                    <a:lnTo>
                      <a:pt x="114" y="399"/>
                    </a:lnTo>
                    <a:lnTo>
                      <a:pt x="114" y="401"/>
                    </a:lnTo>
                    <a:lnTo>
                      <a:pt x="114" y="399"/>
                    </a:lnTo>
                    <a:lnTo>
                      <a:pt x="114" y="397"/>
                    </a:lnTo>
                    <a:lnTo>
                      <a:pt x="112" y="397"/>
                    </a:lnTo>
                    <a:lnTo>
                      <a:pt x="114" y="395"/>
                    </a:lnTo>
                    <a:lnTo>
                      <a:pt x="112" y="395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2" y="391"/>
                    </a:lnTo>
                    <a:lnTo>
                      <a:pt x="112" y="389"/>
                    </a:lnTo>
                    <a:lnTo>
                      <a:pt x="112" y="389"/>
                    </a:lnTo>
                    <a:lnTo>
                      <a:pt x="110" y="387"/>
                    </a:lnTo>
                    <a:lnTo>
                      <a:pt x="107" y="387"/>
                    </a:lnTo>
                    <a:lnTo>
                      <a:pt x="107" y="387"/>
                    </a:lnTo>
                    <a:lnTo>
                      <a:pt x="105" y="387"/>
                    </a:lnTo>
                    <a:lnTo>
                      <a:pt x="105" y="387"/>
                    </a:lnTo>
                    <a:lnTo>
                      <a:pt x="103" y="387"/>
                    </a:lnTo>
                    <a:lnTo>
                      <a:pt x="103" y="385"/>
                    </a:lnTo>
                    <a:lnTo>
                      <a:pt x="101" y="385"/>
                    </a:lnTo>
                    <a:lnTo>
                      <a:pt x="101" y="383"/>
                    </a:lnTo>
                    <a:lnTo>
                      <a:pt x="101" y="383"/>
                    </a:lnTo>
                    <a:lnTo>
                      <a:pt x="101" y="381"/>
                    </a:lnTo>
                    <a:lnTo>
                      <a:pt x="99" y="381"/>
                    </a:lnTo>
                    <a:lnTo>
                      <a:pt x="97" y="379"/>
                    </a:lnTo>
                    <a:lnTo>
                      <a:pt x="97" y="379"/>
                    </a:lnTo>
                    <a:lnTo>
                      <a:pt x="95" y="379"/>
                    </a:lnTo>
                    <a:lnTo>
                      <a:pt x="92" y="379"/>
                    </a:lnTo>
                    <a:lnTo>
                      <a:pt x="92" y="379"/>
                    </a:lnTo>
                    <a:lnTo>
                      <a:pt x="90" y="379"/>
                    </a:lnTo>
                    <a:lnTo>
                      <a:pt x="88" y="379"/>
                    </a:lnTo>
                    <a:lnTo>
                      <a:pt x="88" y="379"/>
                    </a:lnTo>
                    <a:lnTo>
                      <a:pt x="86" y="379"/>
                    </a:lnTo>
                    <a:lnTo>
                      <a:pt x="84" y="379"/>
                    </a:lnTo>
                    <a:lnTo>
                      <a:pt x="84" y="379"/>
                    </a:lnTo>
                    <a:lnTo>
                      <a:pt x="84" y="377"/>
                    </a:lnTo>
                    <a:lnTo>
                      <a:pt x="84" y="375"/>
                    </a:lnTo>
                    <a:lnTo>
                      <a:pt x="84" y="373"/>
                    </a:lnTo>
                    <a:lnTo>
                      <a:pt x="84" y="373"/>
                    </a:lnTo>
                    <a:lnTo>
                      <a:pt x="84" y="373"/>
                    </a:lnTo>
                    <a:lnTo>
                      <a:pt x="82" y="371"/>
                    </a:lnTo>
                    <a:lnTo>
                      <a:pt x="82" y="369"/>
                    </a:lnTo>
                    <a:lnTo>
                      <a:pt x="82" y="369"/>
                    </a:lnTo>
                    <a:lnTo>
                      <a:pt x="84" y="369"/>
                    </a:lnTo>
                    <a:lnTo>
                      <a:pt x="86" y="367"/>
                    </a:lnTo>
                    <a:lnTo>
                      <a:pt x="86" y="367"/>
                    </a:lnTo>
                    <a:lnTo>
                      <a:pt x="86" y="365"/>
                    </a:lnTo>
                    <a:lnTo>
                      <a:pt x="86" y="365"/>
                    </a:lnTo>
                    <a:lnTo>
                      <a:pt x="86" y="363"/>
                    </a:lnTo>
                    <a:lnTo>
                      <a:pt x="86" y="361"/>
                    </a:lnTo>
                    <a:lnTo>
                      <a:pt x="86" y="361"/>
                    </a:lnTo>
                    <a:lnTo>
                      <a:pt x="88" y="359"/>
                    </a:lnTo>
                    <a:lnTo>
                      <a:pt x="88" y="357"/>
                    </a:lnTo>
                    <a:lnTo>
                      <a:pt x="88" y="357"/>
                    </a:lnTo>
                    <a:lnTo>
                      <a:pt x="88" y="355"/>
                    </a:lnTo>
                    <a:lnTo>
                      <a:pt x="88" y="353"/>
                    </a:lnTo>
                    <a:lnTo>
                      <a:pt x="90" y="351"/>
                    </a:lnTo>
                    <a:lnTo>
                      <a:pt x="90" y="349"/>
                    </a:lnTo>
                    <a:lnTo>
                      <a:pt x="90" y="349"/>
                    </a:lnTo>
                    <a:lnTo>
                      <a:pt x="90" y="347"/>
                    </a:lnTo>
                    <a:lnTo>
                      <a:pt x="90" y="345"/>
                    </a:lnTo>
                    <a:lnTo>
                      <a:pt x="88" y="343"/>
                    </a:lnTo>
                    <a:lnTo>
                      <a:pt x="88" y="341"/>
                    </a:lnTo>
                    <a:lnTo>
                      <a:pt x="88" y="339"/>
                    </a:lnTo>
                    <a:lnTo>
                      <a:pt x="88" y="337"/>
                    </a:lnTo>
                    <a:lnTo>
                      <a:pt x="88" y="337"/>
                    </a:lnTo>
                    <a:lnTo>
                      <a:pt x="86" y="335"/>
                    </a:lnTo>
                    <a:lnTo>
                      <a:pt x="86" y="333"/>
                    </a:lnTo>
                    <a:lnTo>
                      <a:pt x="86" y="331"/>
                    </a:lnTo>
                    <a:lnTo>
                      <a:pt x="84" y="329"/>
                    </a:lnTo>
                    <a:lnTo>
                      <a:pt x="84" y="329"/>
                    </a:lnTo>
                    <a:lnTo>
                      <a:pt x="84" y="327"/>
                    </a:lnTo>
                    <a:lnTo>
                      <a:pt x="84" y="325"/>
                    </a:lnTo>
                    <a:lnTo>
                      <a:pt x="84" y="323"/>
                    </a:lnTo>
                    <a:lnTo>
                      <a:pt x="82" y="321"/>
                    </a:lnTo>
                    <a:lnTo>
                      <a:pt x="82" y="321"/>
                    </a:lnTo>
                    <a:lnTo>
                      <a:pt x="82" y="319"/>
                    </a:lnTo>
                    <a:lnTo>
                      <a:pt x="82" y="317"/>
                    </a:lnTo>
                    <a:lnTo>
                      <a:pt x="80" y="315"/>
                    </a:lnTo>
                    <a:lnTo>
                      <a:pt x="80" y="313"/>
                    </a:lnTo>
                    <a:lnTo>
                      <a:pt x="77" y="313"/>
                    </a:lnTo>
                    <a:lnTo>
                      <a:pt x="75" y="313"/>
                    </a:lnTo>
                    <a:lnTo>
                      <a:pt x="75" y="313"/>
                    </a:lnTo>
                    <a:lnTo>
                      <a:pt x="73" y="311"/>
                    </a:lnTo>
                    <a:lnTo>
                      <a:pt x="73" y="311"/>
                    </a:lnTo>
                    <a:lnTo>
                      <a:pt x="71" y="311"/>
                    </a:lnTo>
                    <a:lnTo>
                      <a:pt x="69" y="311"/>
                    </a:lnTo>
                    <a:lnTo>
                      <a:pt x="69" y="311"/>
                    </a:lnTo>
                    <a:lnTo>
                      <a:pt x="69" y="309"/>
                    </a:lnTo>
                    <a:lnTo>
                      <a:pt x="69" y="307"/>
                    </a:lnTo>
                    <a:lnTo>
                      <a:pt x="67" y="305"/>
                    </a:lnTo>
                    <a:lnTo>
                      <a:pt x="67" y="305"/>
                    </a:lnTo>
                    <a:lnTo>
                      <a:pt x="67" y="303"/>
                    </a:lnTo>
                    <a:lnTo>
                      <a:pt x="67" y="301"/>
                    </a:lnTo>
                    <a:lnTo>
                      <a:pt x="67" y="299"/>
                    </a:lnTo>
                    <a:lnTo>
                      <a:pt x="65" y="299"/>
                    </a:lnTo>
                    <a:lnTo>
                      <a:pt x="65" y="297"/>
                    </a:lnTo>
                    <a:lnTo>
                      <a:pt x="65" y="295"/>
                    </a:lnTo>
                    <a:lnTo>
                      <a:pt x="62" y="295"/>
                    </a:lnTo>
                    <a:lnTo>
                      <a:pt x="62" y="293"/>
                    </a:lnTo>
                    <a:lnTo>
                      <a:pt x="62" y="291"/>
                    </a:lnTo>
                    <a:lnTo>
                      <a:pt x="62" y="291"/>
                    </a:lnTo>
                    <a:lnTo>
                      <a:pt x="62" y="291"/>
                    </a:lnTo>
                    <a:lnTo>
                      <a:pt x="60" y="289"/>
                    </a:lnTo>
                    <a:lnTo>
                      <a:pt x="60" y="287"/>
                    </a:lnTo>
                    <a:lnTo>
                      <a:pt x="60" y="287"/>
                    </a:lnTo>
                    <a:lnTo>
                      <a:pt x="62" y="285"/>
                    </a:lnTo>
                    <a:lnTo>
                      <a:pt x="62" y="285"/>
                    </a:lnTo>
                    <a:lnTo>
                      <a:pt x="62" y="283"/>
                    </a:lnTo>
                    <a:lnTo>
                      <a:pt x="62" y="281"/>
                    </a:lnTo>
                    <a:lnTo>
                      <a:pt x="60" y="279"/>
                    </a:lnTo>
                    <a:lnTo>
                      <a:pt x="58" y="277"/>
                    </a:lnTo>
                    <a:lnTo>
                      <a:pt x="58" y="275"/>
                    </a:lnTo>
                    <a:lnTo>
                      <a:pt x="56" y="275"/>
                    </a:lnTo>
                    <a:lnTo>
                      <a:pt x="56" y="273"/>
                    </a:lnTo>
                    <a:lnTo>
                      <a:pt x="54" y="273"/>
                    </a:lnTo>
                    <a:lnTo>
                      <a:pt x="52" y="273"/>
                    </a:lnTo>
                    <a:lnTo>
                      <a:pt x="54" y="271"/>
                    </a:lnTo>
                    <a:lnTo>
                      <a:pt x="56" y="273"/>
                    </a:lnTo>
                    <a:lnTo>
                      <a:pt x="58" y="273"/>
                    </a:lnTo>
                    <a:lnTo>
                      <a:pt x="58" y="273"/>
                    </a:lnTo>
                    <a:lnTo>
                      <a:pt x="60" y="275"/>
                    </a:lnTo>
                    <a:lnTo>
                      <a:pt x="60" y="275"/>
                    </a:lnTo>
                    <a:lnTo>
                      <a:pt x="60" y="273"/>
                    </a:lnTo>
                    <a:lnTo>
                      <a:pt x="58" y="273"/>
                    </a:lnTo>
                    <a:lnTo>
                      <a:pt x="58" y="271"/>
                    </a:lnTo>
                    <a:lnTo>
                      <a:pt x="58" y="271"/>
                    </a:lnTo>
                    <a:lnTo>
                      <a:pt x="56" y="271"/>
                    </a:lnTo>
                    <a:lnTo>
                      <a:pt x="56" y="271"/>
                    </a:lnTo>
                    <a:lnTo>
                      <a:pt x="54" y="271"/>
                    </a:lnTo>
                    <a:lnTo>
                      <a:pt x="54" y="269"/>
                    </a:lnTo>
                    <a:lnTo>
                      <a:pt x="52" y="267"/>
                    </a:lnTo>
                    <a:lnTo>
                      <a:pt x="52" y="269"/>
                    </a:lnTo>
                    <a:lnTo>
                      <a:pt x="52" y="271"/>
                    </a:lnTo>
                    <a:lnTo>
                      <a:pt x="52" y="273"/>
                    </a:lnTo>
                    <a:lnTo>
                      <a:pt x="52" y="273"/>
                    </a:lnTo>
                    <a:lnTo>
                      <a:pt x="49" y="273"/>
                    </a:lnTo>
                    <a:lnTo>
                      <a:pt x="47" y="273"/>
                    </a:lnTo>
                    <a:lnTo>
                      <a:pt x="47" y="273"/>
                    </a:lnTo>
                    <a:lnTo>
                      <a:pt x="45" y="275"/>
                    </a:lnTo>
                    <a:lnTo>
                      <a:pt x="45" y="275"/>
                    </a:lnTo>
                    <a:lnTo>
                      <a:pt x="45" y="277"/>
                    </a:lnTo>
                    <a:lnTo>
                      <a:pt x="43" y="277"/>
                    </a:lnTo>
                    <a:lnTo>
                      <a:pt x="41" y="277"/>
                    </a:lnTo>
                    <a:lnTo>
                      <a:pt x="41" y="277"/>
                    </a:lnTo>
                    <a:lnTo>
                      <a:pt x="39" y="277"/>
                    </a:lnTo>
                    <a:lnTo>
                      <a:pt x="39" y="279"/>
                    </a:lnTo>
                    <a:lnTo>
                      <a:pt x="39" y="279"/>
                    </a:lnTo>
                    <a:lnTo>
                      <a:pt x="37" y="281"/>
                    </a:lnTo>
                    <a:lnTo>
                      <a:pt x="37" y="283"/>
                    </a:lnTo>
                    <a:lnTo>
                      <a:pt x="37" y="283"/>
                    </a:lnTo>
                    <a:lnTo>
                      <a:pt x="34" y="281"/>
                    </a:lnTo>
                    <a:lnTo>
                      <a:pt x="34" y="283"/>
                    </a:lnTo>
                    <a:lnTo>
                      <a:pt x="32" y="283"/>
                    </a:lnTo>
                    <a:lnTo>
                      <a:pt x="30" y="283"/>
                    </a:lnTo>
                    <a:lnTo>
                      <a:pt x="28" y="283"/>
                    </a:lnTo>
                    <a:lnTo>
                      <a:pt x="26" y="281"/>
                    </a:lnTo>
                    <a:lnTo>
                      <a:pt x="24" y="283"/>
                    </a:lnTo>
                    <a:lnTo>
                      <a:pt x="24" y="283"/>
                    </a:lnTo>
                    <a:lnTo>
                      <a:pt x="22" y="281"/>
                    </a:lnTo>
                    <a:lnTo>
                      <a:pt x="22" y="279"/>
                    </a:lnTo>
                    <a:lnTo>
                      <a:pt x="22" y="279"/>
                    </a:lnTo>
                    <a:lnTo>
                      <a:pt x="24" y="277"/>
                    </a:lnTo>
                    <a:lnTo>
                      <a:pt x="24" y="275"/>
                    </a:lnTo>
                    <a:lnTo>
                      <a:pt x="26" y="275"/>
                    </a:lnTo>
                    <a:lnTo>
                      <a:pt x="24" y="273"/>
                    </a:lnTo>
                    <a:lnTo>
                      <a:pt x="24" y="273"/>
                    </a:lnTo>
                    <a:lnTo>
                      <a:pt x="26" y="273"/>
                    </a:lnTo>
                    <a:lnTo>
                      <a:pt x="28" y="273"/>
                    </a:lnTo>
                    <a:lnTo>
                      <a:pt x="28" y="271"/>
                    </a:lnTo>
                    <a:lnTo>
                      <a:pt x="28" y="269"/>
                    </a:lnTo>
                    <a:lnTo>
                      <a:pt x="28" y="267"/>
                    </a:lnTo>
                    <a:lnTo>
                      <a:pt x="26" y="265"/>
                    </a:lnTo>
                    <a:lnTo>
                      <a:pt x="26" y="263"/>
                    </a:lnTo>
                    <a:lnTo>
                      <a:pt x="24" y="263"/>
                    </a:lnTo>
                    <a:lnTo>
                      <a:pt x="22" y="263"/>
                    </a:lnTo>
                    <a:lnTo>
                      <a:pt x="19" y="263"/>
                    </a:lnTo>
                    <a:lnTo>
                      <a:pt x="19" y="263"/>
                    </a:lnTo>
                    <a:lnTo>
                      <a:pt x="19" y="265"/>
                    </a:lnTo>
                    <a:lnTo>
                      <a:pt x="19" y="267"/>
                    </a:lnTo>
                    <a:lnTo>
                      <a:pt x="17" y="267"/>
                    </a:lnTo>
                    <a:lnTo>
                      <a:pt x="17" y="269"/>
                    </a:lnTo>
                    <a:lnTo>
                      <a:pt x="15" y="271"/>
                    </a:lnTo>
                    <a:lnTo>
                      <a:pt x="15" y="271"/>
                    </a:lnTo>
                    <a:lnTo>
                      <a:pt x="13" y="273"/>
                    </a:lnTo>
                    <a:lnTo>
                      <a:pt x="11" y="273"/>
                    </a:lnTo>
                    <a:lnTo>
                      <a:pt x="13" y="275"/>
                    </a:lnTo>
                    <a:lnTo>
                      <a:pt x="13" y="275"/>
                    </a:lnTo>
                    <a:lnTo>
                      <a:pt x="13" y="277"/>
                    </a:lnTo>
                    <a:lnTo>
                      <a:pt x="13" y="277"/>
                    </a:lnTo>
                    <a:lnTo>
                      <a:pt x="11" y="277"/>
                    </a:lnTo>
                    <a:lnTo>
                      <a:pt x="11" y="277"/>
                    </a:lnTo>
                    <a:lnTo>
                      <a:pt x="9" y="279"/>
                    </a:lnTo>
                    <a:lnTo>
                      <a:pt x="11" y="281"/>
                    </a:lnTo>
                    <a:lnTo>
                      <a:pt x="11" y="281"/>
                    </a:lnTo>
                    <a:lnTo>
                      <a:pt x="11" y="283"/>
                    </a:lnTo>
                    <a:lnTo>
                      <a:pt x="11" y="285"/>
                    </a:lnTo>
                    <a:lnTo>
                      <a:pt x="9" y="287"/>
                    </a:lnTo>
                    <a:lnTo>
                      <a:pt x="9" y="285"/>
                    </a:lnTo>
                    <a:lnTo>
                      <a:pt x="9" y="283"/>
                    </a:lnTo>
                    <a:lnTo>
                      <a:pt x="9" y="283"/>
                    </a:lnTo>
                    <a:lnTo>
                      <a:pt x="9" y="281"/>
                    </a:lnTo>
                    <a:lnTo>
                      <a:pt x="7" y="279"/>
                    </a:lnTo>
                    <a:lnTo>
                      <a:pt x="7" y="279"/>
                    </a:lnTo>
                    <a:lnTo>
                      <a:pt x="7" y="279"/>
                    </a:lnTo>
                    <a:lnTo>
                      <a:pt x="4" y="277"/>
                    </a:lnTo>
                    <a:lnTo>
                      <a:pt x="4" y="275"/>
                    </a:lnTo>
                    <a:lnTo>
                      <a:pt x="4" y="273"/>
                    </a:lnTo>
                    <a:lnTo>
                      <a:pt x="4" y="271"/>
                    </a:lnTo>
                    <a:lnTo>
                      <a:pt x="4" y="269"/>
                    </a:lnTo>
                    <a:lnTo>
                      <a:pt x="4" y="269"/>
                    </a:lnTo>
                    <a:lnTo>
                      <a:pt x="4" y="269"/>
                    </a:lnTo>
                    <a:lnTo>
                      <a:pt x="4" y="267"/>
                    </a:lnTo>
                    <a:lnTo>
                      <a:pt x="4" y="265"/>
                    </a:lnTo>
                    <a:lnTo>
                      <a:pt x="4" y="265"/>
                    </a:lnTo>
                    <a:lnTo>
                      <a:pt x="4" y="263"/>
                    </a:lnTo>
                    <a:lnTo>
                      <a:pt x="4" y="261"/>
                    </a:lnTo>
                    <a:lnTo>
                      <a:pt x="4" y="259"/>
                    </a:lnTo>
                    <a:lnTo>
                      <a:pt x="7" y="259"/>
                    </a:lnTo>
                    <a:lnTo>
                      <a:pt x="9" y="259"/>
                    </a:lnTo>
                    <a:lnTo>
                      <a:pt x="9" y="259"/>
                    </a:lnTo>
                    <a:lnTo>
                      <a:pt x="11" y="257"/>
                    </a:lnTo>
                    <a:lnTo>
                      <a:pt x="9" y="255"/>
                    </a:lnTo>
                    <a:lnTo>
                      <a:pt x="11" y="257"/>
                    </a:lnTo>
                    <a:lnTo>
                      <a:pt x="13" y="255"/>
                    </a:lnTo>
                    <a:lnTo>
                      <a:pt x="15" y="255"/>
                    </a:lnTo>
                    <a:lnTo>
                      <a:pt x="17" y="255"/>
                    </a:lnTo>
                    <a:lnTo>
                      <a:pt x="17" y="255"/>
                    </a:lnTo>
                    <a:lnTo>
                      <a:pt x="17" y="253"/>
                    </a:lnTo>
                    <a:lnTo>
                      <a:pt x="17" y="251"/>
                    </a:lnTo>
                    <a:lnTo>
                      <a:pt x="19" y="251"/>
                    </a:lnTo>
                    <a:lnTo>
                      <a:pt x="19" y="249"/>
                    </a:lnTo>
                    <a:lnTo>
                      <a:pt x="19" y="249"/>
                    </a:lnTo>
                    <a:lnTo>
                      <a:pt x="19" y="247"/>
                    </a:lnTo>
                    <a:lnTo>
                      <a:pt x="19" y="245"/>
                    </a:lnTo>
                    <a:lnTo>
                      <a:pt x="19" y="245"/>
                    </a:lnTo>
                    <a:lnTo>
                      <a:pt x="19" y="245"/>
                    </a:lnTo>
                    <a:lnTo>
                      <a:pt x="22" y="243"/>
                    </a:lnTo>
                    <a:lnTo>
                      <a:pt x="22" y="241"/>
                    </a:lnTo>
                    <a:lnTo>
                      <a:pt x="22" y="241"/>
                    </a:lnTo>
                    <a:lnTo>
                      <a:pt x="22" y="239"/>
                    </a:lnTo>
                    <a:lnTo>
                      <a:pt x="22" y="237"/>
                    </a:lnTo>
                    <a:lnTo>
                      <a:pt x="24" y="237"/>
                    </a:lnTo>
                    <a:lnTo>
                      <a:pt x="24" y="237"/>
                    </a:lnTo>
                    <a:lnTo>
                      <a:pt x="24" y="235"/>
                    </a:lnTo>
                    <a:lnTo>
                      <a:pt x="24" y="233"/>
                    </a:lnTo>
                    <a:lnTo>
                      <a:pt x="22" y="233"/>
                    </a:lnTo>
                    <a:lnTo>
                      <a:pt x="22" y="233"/>
                    </a:lnTo>
                    <a:lnTo>
                      <a:pt x="19" y="233"/>
                    </a:lnTo>
                    <a:lnTo>
                      <a:pt x="17" y="232"/>
                    </a:lnTo>
                    <a:lnTo>
                      <a:pt x="17" y="232"/>
                    </a:lnTo>
                    <a:lnTo>
                      <a:pt x="15" y="232"/>
                    </a:lnTo>
                    <a:lnTo>
                      <a:pt x="15" y="230"/>
                    </a:lnTo>
                    <a:lnTo>
                      <a:pt x="15" y="228"/>
                    </a:lnTo>
                    <a:lnTo>
                      <a:pt x="13" y="226"/>
                    </a:lnTo>
                    <a:lnTo>
                      <a:pt x="13" y="226"/>
                    </a:lnTo>
                    <a:lnTo>
                      <a:pt x="11" y="224"/>
                    </a:lnTo>
                    <a:lnTo>
                      <a:pt x="11" y="224"/>
                    </a:lnTo>
                    <a:lnTo>
                      <a:pt x="9" y="224"/>
                    </a:lnTo>
                    <a:lnTo>
                      <a:pt x="7" y="222"/>
                    </a:lnTo>
                    <a:lnTo>
                      <a:pt x="7" y="222"/>
                    </a:lnTo>
                    <a:lnTo>
                      <a:pt x="7" y="220"/>
                    </a:lnTo>
                    <a:lnTo>
                      <a:pt x="4" y="220"/>
                    </a:lnTo>
                    <a:lnTo>
                      <a:pt x="4" y="218"/>
                    </a:lnTo>
                    <a:lnTo>
                      <a:pt x="2" y="218"/>
                    </a:lnTo>
                    <a:lnTo>
                      <a:pt x="2" y="216"/>
                    </a:lnTo>
                    <a:lnTo>
                      <a:pt x="0" y="216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2" y="214"/>
                    </a:lnTo>
                    <a:lnTo>
                      <a:pt x="2" y="214"/>
                    </a:lnTo>
                    <a:lnTo>
                      <a:pt x="4" y="214"/>
                    </a:lnTo>
                    <a:lnTo>
                      <a:pt x="4" y="212"/>
                    </a:lnTo>
                    <a:lnTo>
                      <a:pt x="4" y="212"/>
                    </a:lnTo>
                    <a:lnTo>
                      <a:pt x="4" y="210"/>
                    </a:lnTo>
                    <a:lnTo>
                      <a:pt x="7" y="210"/>
                    </a:lnTo>
                    <a:lnTo>
                      <a:pt x="9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9" y="206"/>
                    </a:lnTo>
                    <a:lnTo>
                      <a:pt x="11" y="204"/>
                    </a:lnTo>
                    <a:lnTo>
                      <a:pt x="11" y="204"/>
                    </a:lnTo>
                    <a:lnTo>
                      <a:pt x="11" y="202"/>
                    </a:lnTo>
                    <a:lnTo>
                      <a:pt x="11" y="200"/>
                    </a:lnTo>
                    <a:lnTo>
                      <a:pt x="13" y="200"/>
                    </a:lnTo>
                    <a:lnTo>
                      <a:pt x="11" y="198"/>
                    </a:lnTo>
                    <a:lnTo>
                      <a:pt x="11" y="198"/>
                    </a:lnTo>
                    <a:lnTo>
                      <a:pt x="13" y="196"/>
                    </a:lnTo>
                    <a:lnTo>
                      <a:pt x="11" y="196"/>
                    </a:lnTo>
                    <a:lnTo>
                      <a:pt x="11" y="194"/>
                    </a:lnTo>
                    <a:lnTo>
                      <a:pt x="11" y="192"/>
                    </a:lnTo>
                    <a:lnTo>
                      <a:pt x="9" y="192"/>
                    </a:lnTo>
                    <a:lnTo>
                      <a:pt x="11" y="190"/>
                    </a:lnTo>
                    <a:lnTo>
                      <a:pt x="11" y="190"/>
                    </a:lnTo>
                    <a:lnTo>
                      <a:pt x="13" y="190"/>
                    </a:lnTo>
                    <a:lnTo>
                      <a:pt x="13" y="188"/>
                    </a:lnTo>
                    <a:lnTo>
                      <a:pt x="15" y="188"/>
                    </a:lnTo>
                    <a:lnTo>
                      <a:pt x="15" y="186"/>
                    </a:lnTo>
                    <a:lnTo>
                      <a:pt x="15" y="184"/>
                    </a:lnTo>
                    <a:lnTo>
                      <a:pt x="17" y="184"/>
                    </a:lnTo>
                    <a:lnTo>
                      <a:pt x="19" y="184"/>
                    </a:lnTo>
                    <a:lnTo>
                      <a:pt x="19" y="182"/>
                    </a:lnTo>
                    <a:lnTo>
                      <a:pt x="17" y="182"/>
                    </a:lnTo>
                    <a:lnTo>
                      <a:pt x="19" y="180"/>
                    </a:lnTo>
                    <a:lnTo>
                      <a:pt x="19" y="180"/>
                    </a:lnTo>
                    <a:lnTo>
                      <a:pt x="19" y="178"/>
                    </a:lnTo>
                    <a:lnTo>
                      <a:pt x="22" y="178"/>
                    </a:lnTo>
                    <a:lnTo>
                      <a:pt x="22" y="176"/>
                    </a:lnTo>
                    <a:lnTo>
                      <a:pt x="22" y="174"/>
                    </a:lnTo>
                    <a:lnTo>
                      <a:pt x="22" y="174"/>
                    </a:lnTo>
                    <a:lnTo>
                      <a:pt x="22" y="174"/>
                    </a:lnTo>
                    <a:lnTo>
                      <a:pt x="24" y="172"/>
                    </a:lnTo>
                    <a:lnTo>
                      <a:pt x="24" y="172"/>
                    </a:lnTo>
                    <a:lnTo>
                      <a:pt x="24" y="170"/>
                    </a:lnTo>
                    <a:lnTo>
                      <a:pt x="26" y="168"/>
                    </a:lnTo>
                    <a:lnTo>
                      <a:pt x="26" y="166"/>
                    </a:lnTo>
                    <a:lnTo>
                      <a:pt x="26" y="166"/>
                    </a:lnTo>
                    <a:lnTo>
                      <a:pt x="28" y="164"/>
                    </a:lnTo>
                    <a:lnTo>
                      <a:pt x="28" y="164"/>
                    </a:lnTo>
                    <a:lnTo>
                      <a:pt x="28" y="162"/>
                    </a:lnTo>
                    <a:lnTo>
                      <a:pt x="28" y="160"/>
                    </a:lnTo>
                    <a:lnTo>
                      <a:pt x="30" y="160"/>
                    </a:lnTo>
                    <a:lnTo>
                      <a:pt x="30" y="158"/>
                    </a:lnTo>
                    <a:lnTo>
                      <a:pt x="30" y="156"/>
                    </a:lnTo>
                    <a:lnTo>
                      <a:pt x="30" y="154"/>
                    </a:lnTo>
                    <a:lnTo>
                      <a:pt x="30" y="154"/>
                    </a:lnTo>
                    <a:lnTo>
                      <a:pt x="32" y="152"/>
                    </a:lnTo>
                    <a:lnTo>
                      <a:pt x="30" y="152"/>
                    </a:lnTo>
                    <a:lnTo>
                      <a:pt x="32" y="150"/>
                    </a:lnTo>
                    <a:lnTo>
                      <a:pt x="30" y="150"/>
                    </a:lnTo>
                    <a:lnTo>
                      <a:pt x="30" y="148"/>
                    </a:lnTo>
                    <a:lnTo>
                      <a:pt x="28" y="148"/>
                    </a:lnTo>
                    <a:lnTo>
                      <a:pt x="30" y="148"/>
                    </a:lnTo>
                    <a:lnTo>
                      <a:pt x="30" y="146"/>
                    </a:lnTo>
                    <a:lnTo>
                      <a:pt x="28" y="146"/>
                    </a:lnTo>
                    <a:lnTo>
                      <a:pt x="28" y="14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4" y="142"/>
                    </a:lnTo>
                    <a:lnTo>
                      <a:pt x="24" y="142"/>
                    </a:lnTo>
                    <a:lnTo>
                      <a:pt x="22" y="142"/>
                    </a:lnTo>
                    <a:lnTo>
                      <a:pt x="22" y="140"/>
                    </a:lnTo>
                    <a:lnTo>
                      <a:pt x="19" y="140"/>
                    </a:lnTo>
                    <a:lnTo>
                      <a:pt x="22" y="138"/>
                    </a:lnTo>
                    <a:lnTo>
                      <a:pt x="22" y="136"/>
                    </a:lnTo>
                    <a:lnTo>
                      <a:pt x="19" y="136"/>
                    </a:lnTo>
                    <a:lnTo>
                      <a:pt x="17" y="136"/>
                    </a:lnTo>
                    <a:lnTo>
                      <a:pt x="17" y="134"/>
                    </a:lnTo>
                    <a:lnTo>
                      <a:pt x="17" y="134"/>
                    </a:lnTo>
                    <a:lnTo>
                      <a:pt x="15" y="132"/>
                    </a:lnTo>
                    <a:lnTo>
                      <a:pt x="15" y="132"/>
                    </a:lnTo>
                    <a:lnTo>
                      <a:pt x="17" y="130"/>
                    </a:lnTo>
                    <a:lnTo>
                      <a:pt x="17" y="130"/>
                    </a:lnTo>
                    <a:lnTo>
                      <a:pt x="17" y="130"/>
                    </a:lnTo>
                    <a:lnTo>
                      <a:pt x="17" y="128"/>
                    </a:lnTo>
                    <a:lnTo>
                      <a:pt x="19" y="128"/>
                    </a:lnTo>
                    <a:lnTo>
                      <a:pt x="19" y="126"/>
                    </a:lnTo>
                    <a:lnTo>
                      <a:pt x="19" y="126"/>
                    </a:lnTo>
                    <a:lnTo>
                      <a:pt x="22" y="124"/>
                    </a:lnTo>
                    <a:lnTo>
                      <a:pt x="22" y="122"/>
                    </a:lnTo>
                    <a:lnTo>
                      <a:pt x="22" y="122"/>
                    </a:lnTo>
                    <a:lnTo>
                      <a:pt x="24" y="122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24" y="118"/>
                    </a:lnTo>
                    <a:lnTo>
                      <a:pt x="24" y="118"/>
                    </a:lnTo>
                    <a:lnTo>
                      <a:pt x="26" y="118"/>
                    </a:lnTo>
                    <a:lnTo>
                      <a:pt x="26" y="118"/>
                    </a:lnTo>
                    <a:lnTo>
                      <a:pt x="26" y="120"/>
                    </a:lnTo>
                    <a:lnTo>
                      <a:pt x="28" y="120"/>
                    </a:lnTo>
                    <a:lnTo>
                      <a:pt x="28" y="122"/>
                    </a:lnTo>
                    <a:lnTo>
                      <a:pt x="30" y="122"/>
                    </a:lnTo>
                    <a:lnTo>
                      <a:pt x="32" y="124"/>
                    </a:lnTo>
                    <a:lnTo>
                      <a:pt x="32" y="124"/>
                    </a:lnTo>
                    <a:lnTo>
                      <a:pt x="34" y="124"/>
                    </a:lnTo>
                    <a:lnTo>
                      <a:pt x="37" y="124"/>
                    </a:lnTo>
                    <a:lnTo>
                      <a:pt x="37" y="126"/>
                    </a:lnTo>
                    <a:lnTo>
                      <a:pt x="37" y="126"/>
                    </a:lnTo>
                    <a:lnTo>
                      <a:pt x="37" y="128"/>
                    </a:lnTo>
                    <a:lnTo>
                      <a:pt x="34" y="128"/>
                    </a:lnTo>
                    <a:lnTo>
                      <a:pt x="34" y="130"/>
                    </a:lnTo>
                    <a:lnTo>
                      <a:pt x="34" y="130"/>
                    </a:lnTo>
                    <a:lnTo>
                      <a:pt x="32" y="130"/>
                    </a:lnTo>
                    <a:lnTo>
                      <a:pt x="32" y="132"/>
                    </a:lnTo>
                    <a:lnTo>
                      <a:pt x="34" y="132"/>
                    </a:lnTo>
                    <a:lnTo>
                      <a:pt x="32" y="132"/>
                    </a:lnTo>
                    <a:lnTo>
                      <a:pt x="34" y="132"/>
                    </a:lnTo>
                    <a:lnTo>
                      <a:pt x="32" y="134"/>
                    </a:lnTo>
                    <a:lnTo>
                      <a:pt x="34" y="136"/>
                    </a:lnTo>
                    <a:lnTo>
                      <a:pt x="34" y="136"/>
                    </a:lnTo>
                    <a:lnTo>
                      <a:pt x="34" y="138"/>
                    </a:lnTo>
                    <a:lnTo>
                      <a:pt x="34" y="138"/>
                    </a:lnTo>
                    <a:lnTo>
                      <a:pt x="34" y="138"/>
                    </a:lnTo>
                    <a:lnTo>
                      <a:pt x="37" y="140"/>
                    </a:lnTo>
                    <a:lnTo>
                      <a:pt x="34" y="142"/>
                    </a:lnTo>
                    <a:lnTo>
                      <a:pt x="34" y="144"/>
                    </a:lnTo>
                    <a:lnTo>
                      <a:pt x="37" y="146"/>
                    </a:lnTo>
                    <a:lnTo>
                      <a:pt x="37" y="146"/>
                    </a:lnTo>
                    <a:lnTo>
                      <a:pt x="39" y="148"/>
                    </a:lnTo>
                    <a:lnTo>
                      <a:pt x="39" y="150"/>
                    </a:lnTo>
                    <a:lnTo>
                      <a:pt x="41" y="152"/>
                    </a:lnTo>
                    <a:lnTo>
                      <a:pt x="43" y="152"/>
                    </a:lnTo>
                    <a:lnTo>
                      <a:pt x="43" y="154"/>
                    </a:lnTo>
                    <a:lnTo>
                      <a:pt x="45" y="156"/>
                    </a:lnTo>
                    <a:lnTo>
                      <a:pt x="45" y="156"/>
                    </a:lnTo>
                    <a:lnTo>
                      <a:pt x="47" y="158"/>
                    </a:lnTo>
                    <a:lnTo>
                      <a:pt x="47" y="160"/>
                    </a:lnTo>
                    <a:lnTo>
                      <a:pt x="49" y="160"/>
                    </a:lnTo>
                    <a:lnTo>
                      <a:pt x="52" y="162"/>
                    </a:lnTo>
                    <a:lnTo>
                      <a:pt x="52" y="164"/>
                    </a:lnTo>
                    <a:lnTo>
                      <a:pt x="54" y="164"/>
                    </a:lnTo>
                    <a:lnTo>
                      <a:pt x="56" y="166"/>
                    </a:lnTo>
                    <a:lnTo>
                      <a:pt x="58" y="168"/>
                    </a:lnTo>
                    <a:lnTo>
                      <a:pt x="58" y="168"/>
                    </a:lnTo>
                    <a:lnTo>
                      <a:pt x="60" y="170"/>
                    </a:lnTo>
                    <a:lnTo>
                      <a:pt x="62" y="170"/>
                    </a:lnTo>
                    <a:lnTo>
                      <a:pt x="65" y="170"/>
                    </a:lnTo>
                    <a:lnTo>
                      <a:pt x="67" y="170"/>
                    </a:lnTo>
                    <a:lnTo>
                      <a:pt x="67" y="170"/>
                    </a:lnTo>
                    <a:lnTo>
                      <a:pt x="69" y="172"/>
                    </a:lnTo>
                    <a:lnTo>
                      <a:pt x="71" y="172"/>
                    </a:lnTo>
                    <a:lnTo>
                      <a:pt x="73" y="172"/>
                    </a:lnTo>
                    <a:lnTo>
                      <a:pt x="75" y="172"/>
                    </a:lnTo>
                    <a:lnTo>
                      <a:pt x="75" y="172"/>
                    </a:lnTo>
                    <a:lnTo>
                      <a:pt x="77" y="174"/>
                    </a:lnTo>
                    <a:lnTo>
                      <a:pt x="80" y="174"/>
                    </a:lnTo>
                    <a:lnTo>
                      <a:pt x="82" y="174"/>
                    </a:lnTo>
                    <a:lnTo>
                      <a:pt x="84" y="174"/>
                    </a:lnTo>
                    <a:lnTo>
                      <a:pt x="86" y="172"/>
                    </a:lnTo>
                    <a:lnTo>
                      <a:pt x="86" y="174"/>
                    </a:lnTo>
                    <a:lnTo>
                      <a:pt x="88" y="174"/>
                    </a:lnTo>
                    <a:lnTo>
                      <a:pt x="90" y="172"/>
                    </a:lnTo>
                    <a:lnTo>
                      <a:pt x="90" y="172"/>
                    </a:lnTo>
                    <a:lnTo>
                      <a:pt x="90" y="172"/>
                    </a:lnTo>
                    <a:lnTo>
                      <a:pt x="92" y="172"/>
                    </a:lnTo>
                    <a:lnTo>
                      <a:pt x="95" y="174"/>
                    </a:lnTo>
                    <a:lnTo>
                      <a:pt x="95" y="172"/>
                    </a:lnTo>
                    <a:lnTo>
                      <a:pt x="97" y="172"/>
                    </a:lnTo>
                    <a:lnTo>
                      <a:pt x="97" y="172"/>
                    </a:lnTo>
                    <a:lnTo>
                      <a:pt x="97" y="174"/>
                    </a:lnTo>
                    <a:lnTo>
                      <a:pt x="99" y="174"/>
                    </a:lnTo>
                    <a:lnTo>
                      <a:pt x="99" y="174"/>
                    </a:lnTo>
                    <a:lnTo>
                      <a:pt x="101" y="176"/>
                    </a:lnTo>
                    <a:lnTo>
                      <a:pt x="103" y="176"/>
                    </a:lnTo>
                    <a:lnTo>
                      <a:pt x="103" y="178"/>
                    </a:lnTo>
                    <a:lnTo>
                      <a:pt x="105" y="178"/>
                    </a:lnTo>
                    <a:lnTo>
                      <a:pt x="107" y="180"/>
                    </a:lnTo>
                    <a:lnTo>
                      <a:pt x="110" y="180"/>
                    </a:lnTo>
                    <a:lnTo>
                      <a:pt x="112" y="180"/>
                    </a:lnTo>
                    <a:lnTo>
                      <a:pt x="114" y="180"/>
                    </a:lnTo>
                    <a:lnTo>
                      <a:pt x="116" y="180"/>
                    </a:lnTo>
                    <a:lnTo>
                      <a:pt x="118" y="180"/>
                    </a:lnTo>
                    <a:lnTo>
                      <a:pt x="118" y="180"/>
                    </a:lnTo>
                    <a:lnTo>
                      <a:pt x="120" y="180"/>
                    </a:lnTo>
                    <a:lnTo>
                      <a:pt x="123" y="180"/>
                    </a:lnTo>
                    <a:lnTo>
                      <a:pt x="125" y="180"/>
                    </a:lnTo>
                    <a:lnTo>
                      <a:pt x="127" y="180"/>
                    </a:lnTo>
                    <a:lnTo>
                      <a:pt x="129" y="180"/>
                    </a:lnTo>
                    <a:lnTo>
                      <a:pt x="131" y="180"/>
                    </a:lnTo>
                    <a:lnTo>
                      <a:pt x="133" y="180"/>
                    </a:lnTo>
                    <a:lnTo>
                      <a:pt x="135" y="178"/>
                    </a:lnTo>
                    <a:lnTo>
                      <a:pt x="138" y="178"/>
                    </a:lnTo>
                    <a:lnTo>
                      <a:pt x="140" y="178"/>
                    </a:lnTo>
                    <a:lnTo>
                      <a:pt x="142" y="178"/>
                    </a:lnTo>
                    <a:lnTo>
                      <a:pt x="142" y="176"/>
                    </a:lnTo>
                    <a:lnTo>
                      <a:pt x="144" y="176"/>
                    </a:lnTo>
                    <a:lnTo>
                      <a:pt x="146" y="176"/>
                    </a:lnTo>
                    <a:lnTo>
                      <a:pt x="148" y="174"/>
                    </a:lnTo>
                    <a:lnTo>
                      <a:pt x="150" y="174"/>
                    </a:lnTo>
                    <a:lnTo>
                      <a:pt x="153" y="174"/>
                    </a:lnTo>
                    <a:lnTo>
                      <a:pt x="155" y="172"/>
                    </a:lnTo>
                    <a:lnTo>
                      <a:pt x="155" y="172"/>
                    </a:lnTo>
                    <a:lnTo>
                      <a:pt x="157" y="170"/>
                    </a:lnTo>
                    <a:lnTo>
                      <a:pt x="159" y="170"/>
                    </a:lnTo>
                    <a:lnTo>
                      <a:pt x="161" y="168"/>
                    </a:lnTo>
                    <a:lnTo>
                      <a:pt x="161" y="166"/>
                    </a:lnTo>
                    <a:lnTo>
                      <a:pt x="163" y="166"/>
                    </a:lnTo>
                    <a:lnTo>
                      <a:pt x="165" y="164"/>
                    </a:lnTo>
                    <a:lnTo>
                      <a:pt x="165" y="164"/>
                    </a:lnTo>
                    <a:lnTo>
                      <a:pt x="168" y="162"/>
                    </a:lnTo>
                    <a:lnTo>
                      <a:pt x="168" y="160"/>
                    </a:lnTo>
                    <a:lnTo>
                      <a:pt x="168" y="158"/>
                    </a:lnTo>
                    <a:lnTo>
                      <a:pt x="170" y="156"/>
                    </a:lnTo>
                    <a:lnTo>
                      <a:pt x="170" y="156"/>
                    </a:lnTo>
                    <a:lnTo>
                      <a:pt x="172" y="154"/>
                    </a:lnTo>
                    <a:lnTo>
                      <a:pt x="172" y="154"/>
                    </a:lnTo>
                    <a:lnTo>
                      <a:pt x="174" y="152"/>
                    </a:lnTo>
                    <a:lnTo>
                      <a:pt x="174" y="152"/>
                    </a:lnTo>
                    <a:lnTo>
                      <a:pt x="176" y="152"/>
                    </a:lnTo>
                    <a:lnTo>
                      <a:pt x="178" y="150"/>
                    </a:lnTo>
                    <a:lnTo>
                      <a:pt x="178" y="150"/>
                    </a:lnTo>
                    <a:lnTo>
                      <a:pt x="180" y="148"/>
                    </a:lnTo>
                    <a:lnTo>
                      <a:pt x="183" y="150"/>
                    </a:lnTo>
                    <a:lnTo>
                      <a:pt x="183" y="148"/>
                    </a:lnTo>
                    <a:lnTo>
                      <a:pt x="185" y="148"/>
                    </a:lnTo>
                    <a:lnTo>
                      <a:pt x="187" y="146"/>
                    </a:lnTo>
                    <a:lnTo>
                      <a:pt x="189" y="146"/>
                    </a:lnTo>
                    <a:lnTo>
                      <a:pt x="189" y="144"/>
                    </a:lnTo>
                    <a:lnTo>
                      <a:pt x="191" y="142"/>
                    </a:lnTo>
                    <a:lnTo>
                      <a:pt x="191" y="142"/>
                    </a:lnTo>
                    <a:lnTo>
                      <a:pt x="193" y="142"/>
                    </a:lnTo>
                    <a:lnTo>
                      <a:pt x="193" y="142"/>
                    </a:lnTo>
                    <a:lnTo>
                      <a:pt x="196" y="142"/>
                    </a:lnTo>
                    <a:lnTo>
                      <a:pt x="196" y="140"/>
                    </a:lnTo>
                    <a:lnTo>
                      <a:pt x="198" y="142"/>
                    </a:lnTo>
                    <a:lnTo>
                      <a:pt x="200" y="142"/>
                    </a:lnTo>
                    <a:lnTo>
                      <a:pt x="200" y="142"/>
                    </a:lnTo>
                    <a:lnTo>
                      <a:pt x="202" y="142"/>
                    </a:lnTo>
                    <a:lnTo>
                      <a:pt x="204" y="142"/>
                    </a:lnTo>
                    <a:lnTo>
                      <a:pt x="204" y="142"/>
                    </a:lnTo>
                    <a:lnTo>
                      <a:pt x="206" y="140"/>
                    </a:lnTo>
                    <a:lnTo>
                      <a:pt x="208" y="140"/>
                    </a:lnTo>
                    <a:lnTo>
                      <a:pt x="211" y="140"/>
                    </a:lnTo>
                    <a:lnTo>
                      <a:pt x="213" y="142"/>
                    </a:lnTo>
                    <a:lnTo>
                      <a:pt x="215" y="140"/>
                    </a:lnTo>
                    <a:lnTo>
                      <a:pt x="215" y="142"/>
                    </a:lnTo>
                    <a:lnTo>
                      <a:pt x="217" y="140"/>
                    </a:lnTo>
                    <a:lnTo>
                      <a:pt x="219" y="140"/>
                    </a:lnTo>
                    <a:lnTo>
                      <a:pt x="221" y="140"/>
                    </a:lnTo>
                    <a:lnTo>
                      <a:pt x="223" y="138"/>
                    </a:lnTo>
                    <a:lnTo>
                      <a:pt x="223" y="138"/>
                    </a:lnTo>
                    <a:lnTo>
                      <a:pt x="226" y="136"/>
                    </a:lnTo>
                    <a:lnTo>
                      <a:pt x="228" y="134"/>
                    </a:lnTo>
                    <a:lnTo>
                      <a:pt x="228" y="134"/>
                    </a:lnTo>
                    <a:lnTo>
                      <a:pt x="230" y="132"/>
                    </a:lnTo>
                    <a:lnTo>
                      <a:pt x="232" y="132"/>
                    </a:lnTo>
                    <a:lnTo>
                      <a:pt x="232" y="130"/>
                    </a:lnTo>
                    <a:lnTo>
                      <a:pt x="234" y="128"/>
                    </a:lnTo>
                    <a:lnTo>
                      <a:pt x="236" y="126"/>
                    </a:lnTo>
                    <a:lnTo>
                      <a:pt x="236" y="126"/>
                    </a:lnTo>
                    <a:lnTo>
                      <a:pt x="238" y="124"/>
                    </a:lnTo>
                    <a:lnTo>
                      <a:pt x="238" y="122"/>
                    </a:lnTo>
                    <a:lnTo>
                      <a:pt x="241" y="122"/>
                    </a:lnTo>
                    <a:lnTo>
                      <a:pt x="243" y="120"/>
                    </a:lnTo>
                    <a:lnTo>
                      <a:pt x="243" y="118"/>
                    </a:lnTo>
                    <a:lnTo>
                      <a:pt x="245" y="116"/>
                    </a:lnTo>
                    <a:lnTo>
                      <a:pt x="245" y="116"/>
                    </a:lnTo>
                    <a:lnTo>
                      <a:pt x="247" y="114"/>
                    </a:lnTo>
                    <a:lnTo>
                      <a:pt x="247" y="112"/>
                    </a:lnTo>
                    <a:lnTo>
                      <a:pt x="249" y="110"/>
                    </a:lnTo>
                    <a:lnTo>
                      <a:pt x="249" y="110"/>
                    </a:lnTo>
                    <a:lnTo>
                      <a:pt x="251" y="108"/>
                    </a:lnTo>
                    <a:lnTo>
                      <a:pt x="249" y="106"/>
                    </a:lnTo>
                    <a:lnTo>
                      <a:pt x="251" y="106"/>
                    </a:lnTo>
                    <a:lnTo>
                      <a:pt x="251" y="104"/>
                    </a:lnTo>
                    <a:lnTo>
                      <a:pt x="251" y="102"/>
                    </a:lnTo>
                    <a:lnTo>
                      <a:pt x="251" y="102"/>
                    </a:lnTo>
                    <a:lnTo>
                      <a:pt x="249" y="102"/>
                    </a:lnTo>
                    <a:lnTo>
                      <a:pt x="251" y="100"/>
                    </a:lnTo>
                    <a:lnTo>
                      <a:pt x="251" y="100"/>
                    </a:lnTo>
                    <a:lnTo>
                      <a:pt x="254" y="100"/>
                    </a:lnTo>
                    <a:lnTo>
                      <a:pt x="256" y="100"/>
                    </a:lnTo>
                    <a:lnTo>
                      <a:pt x="256" y="98"/>
                    </a:lnTo>
                    <a:lnTo>
                      <a:pt x="254" y="98"/>
                    </a:lnTo>
                    <a:lnTo>
                      <a:pt x="254" y="96"/>
                    </a:lnTo>
                    <a:lnTo>
                      <a:pt x="254" y="96"/>
                    </a:lnTo>
                    <a:lnTo>
                      <a:pt x="254" y="96"/>
                    </a:lnTo>
                    <a:lnTo>
                      <a:pt x="254" y="96"/>
                    </a:lnTo>
                    <a:lnTo>
                      <a:pt x="256" y="96"/>
                    </a:lnTo>
                    <a:lnTo>
                      <a:pt x="256" y="96"/>
                    </a:lnTo>
                    <a:lnTo>
                      <a:pt x="258" y="96"/>
                    </a:lnTo>
                    <a:lnTo>
                      <a:pt x="258" y="94"/>
                    </a:lnTo>
                    <a:lnTo>
                      <a:pt x="260" y="94"/>
                    </a:lnTo>
                    <a:lnTo>
                      <a:pt x="260" y="92"/>
                    </a:lnTo>
                    <a:lnTo>
                      <a:pt x="262" y="92"/>
                    </a:lnTo>
                    <a:lnTo>
                      <a:pt x="262" y="92"/>
                    </a:lnTo>
                    <a:lnTo>
                      <a:pt x="264" y="92"/>
                    </a:lnTo>
                    <a:lnTo>
                      <a:pt x="266" y="92"/>
                    </a:lnTo>
                    <a:lnTo>
                      <a:pt x="266" y="92"/>
                    </a:lnTo>
                    <a:lnTo>
                      <a:pt x="266" y="90"/>
                    </a:lnTo>
                    <a:lnTo>
                      <a:pt x="266" y="90"/>
                    </a:lnTo>
                    <a:lnTo>
                      <a:pt x="269" y="88"/>
                    </a:lnTo>
                    <a:lnTo>
                      <a:pt x="269" y="88"/>
                    </a:lnTo>
                    <a:lnTo>
                      <a:pt x="271" y="90"/>
                    </a:lnTo>
                    <a:lnTo>
                      <a:pt x="271" y="88"/>
                    </a:lnTo>
                    <a:lnTo>
                      <a:pt x="271" y="86"/>
                    </a:lnTo>
                    <a:lnTo>
                      <a:pt x="273" y="86"/>
                    </a:lnTo>
                    <a:lnTo>
                      <a:pt x="273" y="86"/>
                    </a:lnTo>
                    <a:lnTo>
                      <a:pt x="275" y="84"/>
                    </a:lnTo>
                    <a:lnTo>
                      <a:pt x="275" y="84"/>
                    </a:lnTo>
                    <a:lnTo>
                      <a:pt x="277" y="82"/>
                    </a:lnTo>
                    <a:lnTo>
                      <a:pt x="277" y="80"/>
                    </a:lnTo>
                    <a:lnTo>
                      <a:pt x="277" y="80"/>
                    </a:lnTo>
                    <a:lnTo>
                      <a:pt x="279" y="78"/>
                    </a:lnTo>
                    <a:lnTo>
                      <a:pt x="279" y="76"/>
                    </a:lnTo>
                    <a:lnTo>
                      <a:pt x="281" y="76"/>
                    </a:lnTo>
                    <a:lnTo>
                      <a:pt x="281" y="76"/>
                    </a:lnTo>
                    <a:lnTo>
                      <a:pt x="284" y="74"/>
                    </a:lnTo>
                    <a:lnTo>
                      <a:pt x="284" y="74"/>
                    </a:lnTo>
                    <a:lnTo>
                      <a:pt x="284" y="72"/>
                    </a:lnTo>
                    <a:lnTo>
                      <a:pt x="286" y="72"/>
                    </a:lnTo>
                    <a:lnTo>
                      <a:pt x="286" y="72"/>
                    </a:lnTo>
                    <a:lnTo>
                      <a:pt x="288" y="70"/>
                    </a:lnTo>
                    <a:lnTo>
                      <a:pt x="286" y="70"/>
                    </a:lnTo>
                    <a:lnTo>
                      <a:pt x="288" y="68"/>
                    </a:lnTo>
                    <a:lnTo>
                      <a:pt x="288" y="68"/>
                    </a:lnTo>
                    <a:lnTo>
                      <a:pt x="288" y="66"/>
                    </a:lnTo>
                    <a:lnTo>
                      <a:pt x="290" y="66"/>
                    </a:lnTo>
                    <a:lnTo>
                      <a:pt x="290" y="64"/>
                    </a:lnTo>
                    <a:lnTo>
                      <a:pt x="292" y="64"/>
                    </a:lnTo>
                    <a:lnTo>
                      <a:pt x="292" y="64"/>
                    </a:lnTo>
                    <a:lnTo>
                      <a:pt x="292" y="62"/>
                    </a:lnTo>
                    <a:lnTo>
                      <a:pt x="294" y="60"/>
                    </a:lnTo>
                    <a:lnTo>
                      <a:pt x="294" y="60"/>
                    </a:lnTo>
                    <a:lnTo>
                      <a:pt x="294" y="58"/>
                    </a:lnTo>
                    <a:lnTo>
                      <a:pt x="296" y="56"/>
                    </a:lnTo>
                    <a:lnTo>
                      <a:pt x="296" y="56"/>
                    </a:lnTo>
                    <a:lnTo>
                      <a:pt x="299" y="56"/>
                    </a:lnTo>
                    <a:lnTo>
                      <a:pt x="299" y="54"/>
                    </a:lnTo>
                    <a:lnTo>
                      <a:pt x="301" y="54"/>
                    </a:lnTo>
                    <a:lnTo>
                      <a:pt x="303" y="54"/>
                    </a:lnTo>
                    <a:lnTo>
                      <a:pt x="303" y="52"/>
                    </a:lnTo>
                    <a:lnTo>
                      <a:pt x="303" y="52"/>
                    </a:lnTo>
                    <a:lnTo>
                      <a:pt x="305" y="52"/>
                    </a:lnTo>
                    <a:lnTo>
                      <a:pt x="307" y="52"/>
                    </a:lnTo>
                    <a:lnTo>
                      <a:pt x="307" y="50"/>
                    </a:lnTo>
                    <a:lnTo>
                      <a:pt x="309" y="50"/>
                    </a:lnTo>
                    <a:lnTo>
                      <a:pt x="309" y="50"/>
                    </a:lnTo>
                    <a:lnTo>
                      <a:pt x="311" y="52"/>
                    </a:lnTo>
                    <a:lnTo>
                      <a:pt x="311" y="52"/>
                    </a:lnTo>
                    <a:lnTo>
                      <a:pt x="314" y="54"/>
                    </a:lnTo>
                    <a:lnTo>
                      <a:pt x="316" y="54"/>
                    </a:lnTo>
                    <a:lnTo>
                      <a:pt x="318" y="54"/>
                    </a:lnTo>
                    <a:lnTo>
                      <a:pt x="318" y="54"/>
                    </a:lnTo>
                    <a:lnTo>
                      <a:pt x="320" y="54"/>
                    </a:lnTo>
                    <a:lnTo>
                      <a:pt x="322" y="54"/>
                    </a:lnTo>
                    <a:lnTo>
                      <a:pt x="322" y="54"/>
                    </a:lnTo>
                    <a:lnTo>
                      <a:pt x="324" y="52"/>
                    </a:lnTo>
                    <a:lnTo>
                      <a:pt x="327" y="52"/>
                    </a:lnTo>
                    <a:lnTo>
                      <a:pt x="329" y="52"/>
                    </a:lnTo>
                    <a:lnTo>
                      <a:pt x="331" y="50"/>
                    </a:lnTo>
                    <a:lnTo>
                      <a:pt x="331" y="50"/>
                    </a:lnTo>
                    <a:lnTo>
                      <a:pt x="333" y="48"/>
                    </a:lnTo>
                    <a:lnTo>
                      <a:pt x="333" y="46"/>
                    </a:lnTo>
                    <a:lnTo>
                      <a:pt x="335" y="46"/>
                    </a:lnTo>
                    <a:lnTo>
                      <a:pt x="333" y="44"/>
                    </a:lnTo>
                    <a:lnTo>
                      <a:pt x="333" y="42"/>
                    </a:lnTo>
                    <a:lnTo>
                      <a:pt x="335" y="42"/>
                    </a:lnTo>
                    <a:lnTo>
                      <a:pt x="335" y="44"/>
                    </a:lnTo>
                    <a:lnTo>
                      <a:pt x="337" y="42"/>
                    </a:lnTo>
                    <a:lnTo>
                      <a:pt x="337" y="42"/>
                    </a:lnTo>
                    <a:lnTo>
                      <a:pt x="339" y="44"/>
                    </a:lnTo>
                    <a:lnTo>
                      <a:pt x="342" y="42"/>
                    </a:lnTo>
                    <a:lnTo>
                      <a:pt x="344" y="42"/>
                    </a:lnTo>
                    <a:lnTo>
                      <a:pt x="344" y="42"/>
                    </a:lnTo>
                    <a:lnTo>
                      <a:pt x="346" y="40"/>
                    </a:lnTo>
                    <a:lnTo>
                      <a:pt x="346" y="40"/>
                    </a:lnTo>
                    <a:lnTo>
                      <a:pt x="348" y="38"/>
                    </a:lnTo>
                    <a:lnTo>
                      <a:pt x="350" y="38"/>
                    </a:lnTo>
                    <a:lnTo>
                      <a:pt x="350" y="36"/>
                    </a:lnTo>
                    <a:lnTo>
                      <a:pt x="350" y="34"/>
                    </a:lnTo>
                    <a:lnTo>
                      <a:pt x="350" y="32"/>
                    </a:lnTo>
                    <a:lnTo>
                      <a:pt x="348" y="32"/>
                    </a:lnTo>
                    <a:lnTo>
                      <a:pt x="348" y="32"/>
                    </a:lnTo>
                    <a:lnTo>
                      <a:pt x="348" y="30"/>
                    </a:lnTo>
                    <a:lnTo>
                      <a:pt x="346" y="30"/>
                    </a:lnTo>
                    <a:lnTo>
                      <a:pt x="348" y="28"/>
                    </a:lnTo>
                    <a:lnTo>
                      <a:pt x="348" y="28"/>
                    </a:lnTo>
                    <a:lnTo>
                      <a:pt x="346" y="28"/>
                    </a:lnTo>
                    <a:lnTo>
                      <a:pt x="346" y="26"/>
                    </a:lnTo>
                    <a:lnTo>
                      <a:pt x="346" y="26"/>
                    </a:lnTo>
                    <a:lnTo>
                      <a:pt x="346" y="24"/>
                    </a:lnTo>
                    <a:lnTo>
                      <a:pt x="346" y="24"/>
                    </a:lnTo>
                    <a:lnTo>
                      <a:pt x="348" y="22"/>
                    </a:lnTo>
                    <a:lnTo>
                      <a:pt x="346" y="22"/>
                    </a:lnTo>
                    <a:lnTo>
                      <a:pt x="346" y="20"/>
                    </a:lnTo>
                    <a:lnTo>
                      <a:pt x="348" y="20"/>
                    </a:lnTo>
                    <a:lnTo>
                      <a:pt x="348" y="18"/>
                    </a:lnTo>
                    <a:lnTo>
                      <a:pt x="348" y="16"/>
                    </a:lnTo>
                    <a:lnTo>
                      <a:pt x="348" y="16"/>
                    </a:lnTo>
                    <a:lnTo>
                      <a:pt x="348" y="14"/>
                    </a:lnTo>
                    <a:lnTo>
                      <a:pt x="348" y="12"/>
                    </a:lnTo>
                    <a:lnTo>
                      <a:pt x="348" y="12"/>
                    </a:lnTo>
                    <a:lnTo>
                      <a:pt x="348" y="10"/>
                    </a:lnTo>
                    <a:lnTo>
                      <a:pt x="346" y="10"/>
                    </a:lnTo>
                    <a:lnTo>
                      <a:pt x="344" y="10"/>
                    </a:lnTo>
                    <a:lnTo>
                      <a:pt x="344" y="12"/>
                    </a:lnTo>
                    <a:lnTo>
                      <a:pt x="342" y="10"/>
                    </a:lnTo>
                    <a:lnTo>
                      <a:pt x="339" y="10"/>
                    </a:lnTo>
                    <a:lnTo>
                      <a:pt x="339" y="8"/>
                    </a:lnTo>
                    <a:lnTo>
                      <a:pt x="339" y="8"/>
                    </a:lnTo>
                    <a:lnTo>
                      <a:pt x="339" y="8"/>
                    </a:lnTo>
                    <a:lnTo>
                      <a:pt x="339" y="6"/>
                    </a:lnTo>
                    <a:lnTo>
                      <a:pt x="342" y="6"/>
                    </a:lnTo>
                    <a:lnTo>
                      <a:pt x="342" y="6"/>
                    </a:lnTo>
                    <a:lnTo>
                      <a:pt x="344" y="6"/>
                    </a:lnTo>
                    <a:lnTo>
                      <a:pt x="344" y="6"/>
                    </a:lnTo>
                    <a:lnTo>
                      <a:pt x="344" y="6"/>
                    </a:lnTo>
                    <a:lnTo>
                      <a:pt x="346" y="6"/>
                    </a:lnTo>
                    <a:lnTo>
                      <a:pt x="348" y="6"/>
                    </a:lnTo>
                    <a:lnTo>
                      <a:pt x="346" y="8"/>
                    </a:lnTo>
                    <a:lnTo>
                      <a:pt x="348" y="10"/>
                    </a:lnTo>
                    <a:lnTo>
                      <a:pt x="348" y="8"/>
                    </a:lnTo>
                    <a:lnTo>
                      <a:pt x="350" y="6"/>
                    </a:lnTo>
                    <a:lnTo>
                      <a:pt x="352" y="6"/>
                    </a:lnTo>
                    <a:lnTo>
                      <a:pt x="350" y="6"/>
                    </a:lnTo>
                    <a:lnTo>
                      <a:pt x="352" y="4"/>
                    </a:lnTo>
                    <a:lnTo>
                      <a:pt x="354" y="4"/>
                    </a:lnTo>
                    <a:lnTo>
                      <a:pt x="354" y="4"/>
                    </a:lnTo>
                    <a:lnTo>
                      <a:pt x="357" y="6"/>
                    </a:lnTo>
                    <a:lnTo>
                      <a:pt x="359" y="4"/>
                    </a:lnTo>
                    <a:lnTo>
                      <a:pt x="359" y="6"/>
                    </a:lnTo>
                    <a:lnTo>
                      <a:pt x="359" y="8"/>
                    </a:lnTo>
                    <a:lnTo>
                      <a:pt x="359" y="10"/>
                    </a:lnTo>
                    <a:lnTo>
                      <a:pt x="359" y="8"/>
                    </a:lnTo>
                    <a:lnTo>
                      <a:pt x="359" y="8"/>
                    </a:lnTo>
                    <a:lnTo>
                      <a:pt x="359" y="6"/>
                    </a:lnTo>
                    <a:lnTo>
                      <a:pt x="361" y="4"/>
                    </a:lnTo>
                    <a:lnTo>
                      <a:pt x="361" y="4"/>
                    </a:lnTo>
                    <a:lnTo>
                      <a:pt x="363" y="4"/>
                    </a:lnTo>
                    <a:lnTo>
                      <a:pt x="365" y="4"/>
                    </a:lnTo>
                    <a:lnTo>
                      <a:pt x="365" y="4"/>
                    </a:lnTo>
                    <a:lnTo>
                      <a:pt x="365" y="2"/>
                    </a:lnTo>
                    <a:lnTo>
                      <a:pt x="365" y="2"/>
                    </a:lnTo>
                    <a:lnTo>
                      <a:pt x="367" y="0"/>
                    </a:lnTo>
                    <a:lnTo>
                      <a:pt x="369" y="0"/>
                    </a:lnTo>
                    <a:lnTo>
                      <a:pt x="369" y="0"/>
                    </a:lnTo>
                    <a:lnTo>
                      <a:pt x="372" y="0"/>
                    </a:lnTo>
                    <a:lnTo>
                      <a:pt x="372" y="0"/>
                    </a:lnTo>
                    <a:lnTo>
                      <a:pt x="372" y="2"/>
                    </a:lnTo>
                    <a:lnTo>
                      <a:pt x="372" y="4"/>
                    </a:lnTo>
                    <a:lnTo>
                      <a:pt x="374" y="6"/>
                    </a:lnTo>
                    <a:lnTo>
                      <a:pt x="374" y="4"/>
                    </a:lnTo>
                    <a:lnTo>
                      <a:pt x="376" y="6"/>
                    </a:lnTo>
                    <a:lnTo>
                      <a:pt x="376" y="6"/>
                    </a:lnTo>
                    <a:lnTo>
                      <a:pt x="378" y="6"/>
                    </a:lnTo>
                    <a:lnTo>
                      <a:pt x="378" y="6"/>
                    </a:lnTo>
                    <a:lnTo>
                      <a:pt x="380" y="6"/>
                    </a:lnTo>
                    <a:lnTo>
                      <a:pt x="380" y="8"/>
                    </a:lnTo>
                    <a:lnTo>
                      <a:pt x="382" y="8"/>
                    </a:lnTo>
                    <a:lnTo>
                      <a:pt x="382" y="8"/>
                    </a:lnTo>
                    <a:lnTo>
                      <a:pt x="385" y="8"/>
                    </a:lnTo>
                    <a:lnTo>
                      <a:pt x="385" y="10"/>
                    </a:lnTo>
                    <a:lnTo>
                      <a:pt x="385" y="10"/>
                    </a:lnTo>
                    <a:lnTo>
                      <a:pt x="385" y="12"/>
                    </a:lnTo>
                    <a:lnTo>
                      <a:pt x="387" y="12"/>
                    </a:lnTo>
                    <a:lnTo>
                      <a:pt x="387" y="14"/>
                    </a:lnTo>
                    <a:lnTo>
                      <a:pt x="387" y="14"/>
                    </a:lnTo>
                    <a:lnTo>
                      <a:pt x="387" y="16"/>
                    </a:lnTo>
                    <a:lnTo>
                      <a:pt x="387" y="18"/>
                    </a:lnTo>
                    <a:lnTo>
                      <a:pt x="387" y="18"/>
                    </a:lnTo>
                    <a:lnTo>
                      <a:pt x="387" y="20"/>
                    </a:lnTo>
                    <a:lnTo>
                      <a:pt x="385" y="22"/>
                    </a:lnTo>
                    <a:lnTo>
                      <a:pt x="385" y="24"/>
                    </a:lnTo>
                    <a:lnTo>
                      <a:pt x="382" y="24"/>
                    </a:lnTo>
                    <a:lnTo>
                      <a:pt x="385" y="24"/>
                    </a:lnTo>
                    <a:lnTo>
                      <a:pt x="385" y="26"/>
                    </a:lnTo>
                    <a:lnTo>
                      <a:pt x="385" y="26"/>
                    </a:lnTo>
                    <a:lnTo>
                      <a:pt x="387" y="26"/>
                    </a:lnTo>
                    <a:lnTo>
                      <a:pt x="387" y="24"/>
                    </a:lnTo>
                    <a:lnTo>
                      <a:pt x="387" y="24"/>
                    </a:lnTo>
                    <a:lnTo>
                      <a:pt x="387" y="22"/>
                    </a:lnTo>
                    <a:lnTo>
                      <a:pt x="387" y="20"/>
                    </a:lnTo>
                    <a:lnTo>
                      <a:pt x="389" y="20"/>
                    </a:lnTo>
                    <a:lnTo>
                      <a:pt x="389" y="18"/>
                    </a:lnTo>
                    <a:lnTo>
                      <a:pt x="389" y="18"/>
                    </a:lnTo>
                    <a:lnTo>
                      <a:pt x="389" y="16"/>
                    </a:lnTo>
                    <a:lnTo>
                      <a:pt x="391" y="18"/>
                    </a:lnTo>
                    <a:lnTo>
                      <a:pt x="391" y="18"/>
                    </a:lnTo>
                    <a:lnTo>
                      <a:pt x="391" y="18"/>
                    </a:lnTo>
                    <a:lnTo>
                      <a:pt x="393" y="20"/>
                    </a:lnTo>
                    <a:lnTo>
                      <a:pt x="393" y="22"/>
                    </a:lnTo>
                    <a:lnTo>
                      <a:pt x="393" y="22"/>
                    </a:lnTo>
                    <a:lnTo>
                      <a:pt x="393" y="24"/>
                    </a:lnTo>
                    <a:lnTo>
                      <a:pt x="391" y="24"/>
                    </a:lnTo>
                    <a:lnTo>
                      <a:pt x="391" y="24"/>
                    </a:lnTo>
                    <a:lnTo>
                      <a:pt x="389" y="26"/>
                    </a:lnTo>
                    <a:lnTo>
                      <a:pt x="391" y="26"/>
                    </a:lnTo>
                    <a:lnTo>
                      <a:pt x="393" y="28"/>
                    </a:lnTo>
                    <a:lnTo>
                      <a:pt x="395" y="28"/>
                    </a:lnTo>
                    <a:lnTo>
                      <a:pt x="397" y="28"/>
                    </a:lnTo>
                    <a:lnTo>
                      <a:pt x="400" y="26"/>
                    </a:lnTo>
                    <a:lnTo>
                      <a:pt x="400" y="26"/>
                    </a:lnTo>
                    <a:lnTo>
                      <a:pt x="400" y="24"/>
                    </a:lnTo>
                    <a:lnTo>
                      <a:pt x="400" y="24"/>
                    </a:lnTo>
                    <a:lnTo>
                      <a:pt x="400" y="24"/>
                    </a:lnTo>
                    <a:lnTo>
                      <a:pt x="402" y="24"/>
                    </a:lnTo>
                    <a:lnTo>
                      <a:pt x="400" y="26"/>
                    </a:lnTo>
                    <a:lnTo>
                      <a:pt x="402" y="28"/>
                    </a:lnTo>
                    <a:lnTo>
                      <a:pt x="404" y="28"/>
                    </a:lnTo>
                    <a:lnTo>
                      <a:pt x="404" y="30"/>
                    </a:lnTo>
                    <a:lnTo>
                      <a:pt x="406" y="30"/>
                    </a:lnTo>
                    <a:lnTo>
                      <a:pt x="406" y="28"/>
                    </a:lnTo>
                    <a:lnTo>
                      <a:pt x="408" y="26"/>
                    </a:lnTo>
                    <a:lnTo>
                      <a:pt x="408" y="26"/>
                    </a:lnTo>
                    <a:lnTo>
                      <a:pt x="406" y="28"/>
                    </a:lnTo>
                    <a:lnTo>
                      <a:pt x="404" y="26"/>
                    </a:lnTo>
                    <a:lnTo>
                      <a:pt x="404" y="26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2"/>
                    </a:lnTo>
                    <a:lnTo>
                      <a:pt x="408" y="22"/>
                    </a:lnTo>
                    <a:lnTo>
                      <a:pt x="410" y="20"/>
                    </a:lnTo>
                    <a:lnTo>
                      <a:pt x="410" y="22"/>
                    </a:lnTo>
                    <a:lnTo>
                      <a:pt x="412" y="22"/>
                    </a:lnTo>
                    <a:lnTo>
                      <a:pt x="412" y="22"/>
                    </a:lnTo>
                    <a:lnTo>
                      <a:pt x="415" y="22"/>
                    </a:lnTo>
                    <a:lnTo>
                      <a:pt x="415" y="22"/>
                    </a:lnTo>
                    <a:lnTo>
                      <a:pt x="417" y="22"/>
                    </a:lnTo>
                    <a:lnTo>
                      <a:pt x="417" y="24"/>
                    </a:lnTo>
                    <a:lnTo>
                      <a:pt x="415" y="26"/>
                    </a:lnTo>
                    <a:lnTo>
                      <a:pt x="417" y="28"/>
                    </a:lnTo>
                    <a:lnTo>
                      <a:pt x="417" y="30"/>
                    </a:lnTo>
                    <a:lnTo>
                      <a:pt x="417" y="30"/>
                    </a:lnTo>
                    <a:lnTo>
                      <a:pt x="419" y="30"/>
                    </a:lnTo>
                    <a:lnTo>
                      <a:pt x="419" y="28"/>
                    </a:lnTo>
                    <a:lnTo>
                      <a:pt x="421" y="30"/>
                    </a:lnTo>
                    <a:lnTo>
                      <a:pt x="421" y="32"/>
                    </a:lnTo>
                    <a:lnTo>
                      <a:pt x="423" y="32"/>
                    </a:lnTo>
                    <a:lnTo>
                      <a:pt x="423" y="32"/>
                    </a:lnTo>
                    <a:lnTo>
                      <a:pt x="423" y="32"/>
                    </a:lnTo>
                    <a:lnTo>
                      <a:pt x="425" y="32"/>
                    </a:lnTo>
                    <a:lnTo>
                      <a:pt x="427" y="32"/>
                    </a:lnTo>
                    <a:lnTo>
                      <a:pt x="427" y="34"/>
                    </a:lnTo>
                    <a:lnTo>
                      <a:pt x="430" y="34"/>
                    </a:lnTo>
                    <a:lnTo>
                      <a:pt x="430" y="34"/>
                    </a:lnTo>
                    <a:lnTo>
                      <a:pt x="430" y="34"/>
                    </a:lnTo>
                    <a:lnTo>
                      <a:pt x="432" y="32"/>
                    </a:lnTo>
                    <a:lnTo>
                      <a:pt x="434" y="32"/>
                    </a:lnTo>
                    <a:lnTo>
                      <a:pt x="434" y="32"/>
                    </a:lnTo>
                    <a:lnTo>
                      <a:pt x="436" y="34"/>
                    </a:lnTo>
                    <a:lnTo>
                      <a:pt x="434" y="36"/>
                    </a:lnTo>
                    <a:lnTo>
                      <a:pt x="434" y="38"/>
                    </a:lnTo>
                    <a:lnTo>
                      <a:pt x="434" y="38"/>
                    </a:lnTo>
                    <a:lnTo>
                      <a:pt x="432" y="40"/>
                    </a:lnTo>
                    <a:lnTo>
                      <a:pt x="430" y="40"/>
                    </a:lnTo>
                    <a:lnTo>
                      <a:pt x="430" y="40"/>
                    </a:lnTo>
                    <a:lnTo>
                      <a:pt x="430" y="42"/>
                    </a:lnTo>
                    <a:lnTo>
                      <a:pt x="432" y="42"/>
                    </a:lnTo>
                    <a:lnTo>
                      <a:pt x="434" y="42"/>
                    </a:lnTo>
                    <a:lnTo>
                      <a:pt x="436" y="42"/>
                    </a:lnTo>
                    <a:lnTo>
                      <a:pt x="438" y="42"/>
                    </a:lnTo>
                    <a:lnTo>
                      <a:pt x="438" y="44"/>
                    </a:lnTo>
                    <a:lnTo>
                      <a:pt x="438" y="44"/>
                    </a:lnTo>
                    <a:lnTo>
                      <a:pt x="438" y="46"/>
                    </a:lnTo>
                    <a:lnTo>
                      <a:pt x="438" y="48"/>
                    </a:lnTo>
                    <a:lnTo>
                      <a:pt x="438" y="48"/>
                    </a:lnTo>
                    <a:lnTo>
                      <a:pt x="440" y="50"/>
                    </a:lnTo>
                    <a:lnTo>
                      <a:pt x="440" y="50"/>
                    </a:lnTo>
                    <a:lnTo>
                      <a:pt x="442" y="50"/>
                    </a:lnTo>
                    <a:lnTo>
                      <a:pt x="442" y="52"/>
                    </a:lnTo>
                    <a:lnTo>
                      <a:pt x="440" y="52"/>
                    </a:lnTo>
                    <a:lnTo>
                      <a:pt x="440" y="54"/>
                    </a:lnTo>
                    <a:lnTo>
                      <a:pt x="440" y="54"/>
                    </a:lnTo>
                    <a:lnTo>
                      <a:pt x="440" y="56"/>
                    </a:lnTo>
                    <a:lnTo>
                      <a:pt x="440" y="58"/>
                    </a:lnTo>
                    <a:lnTo>
                      <a:pt x="440" y="60"/>
                    </a:lnTo>
                    <a:lnTo>
                      <a:pt x="440" y="62"/>
                    </a:lnTo>
                    <a:lnTo>
                      <a:pt x="440" y="64"/>
                    </a:lnTo>
                    <a:lnTo>
                      <a:pt x="442" y="64"/>
                    </a:lnTo>
                    <a:lnTo>
                      <a:pt x="445" y="64"/>
                    </a:lnTo>
                    <a:lnTo>
                      <a:pt x="445" y="62"/>
                    </a:lnTo>
                    <a:lnTo>
                      <a:pt x="445" y="62"/>
                    </a:lnTo>
                    <a:lnTo>
                      <a:pt x="445" y="60"/>
                    </a:lnTo>
                    <a:lnTo>
                      <a:pt x="447" y="58"/>
                    </a:lnTo>
                    <a:lnTo>
                      <a:pt x="449" y="58"/>
                    </a:lnTo>
                    <a:lnTo>
                      <a:pt x="449" y="56"/>
                    </a:lnTo>
                    <a:lnTo>
                      <a:pt x="449" y="54"/>
                    </a:lnTo>
                    <a:lnTo>
                      <a:pt x="451" y="54"/>
                    </a:lnTo>
                    <a:lnTo>
                      <a:pt x="451" y="54"/>
                    </a:lnTo>
                    <a:lnTo>
                      <a:pt x="451" y="52"/>
                    </a:lnTo>
                    <a:lnTo>
                      <a:pt x="451" y="52"/>
                    </a:lnTo>
                    <a:lnTo>
                      <a:pt x="451" y="50"/>
                    </a:lnTo>
                    <a:lnTo>
                      <a:pt x="449" y="50"/>
                    </a:lnTo>
                    <a:lnTo>
                      <a:pt x="449" y="48"/>
                    </a:lnTo>
                    <a:lnTo>
                      <a:pt x="449" y="48"/>
                    </a:lnTo>
                    <a:lnTo>
                      <a:pt x="451" y="48"/>
                    </a:lnTo>
                    <a:lnTo>
                      <a:pt x="453" y="48"/>
                    </a:lnTo>
                    <a:lnTo>
                      <a:pt x="453" y="48"/>
                    </a:lnTo>
                    <a:lnTo>
                      <a:pt x="455" y="48"/>
                    </a:lnTo>
                    <a:lnTo>
                      <a:pt x="455" y="46"/>
                    </a:lnTo>
                    <a:lnTo>
                      <a:pt x="458" y="46"/>
                    </a:lnTo>
                    <a:lnTo>
                      <a:pt x="458" y="46"/>
                    </a:lnTo>
                    <a:lnTo>
                      <a:pt x="460" y="48"/>
                    </a:lnTo>
                    <a:lnTo>
                      <a:pt x="460" y="50"/>
                    </a:lnTo>
                    <a:lnTo>
                      <a:pt x="460" y="48"/>
                    </a:lnTo>
                    <a:lnTo>
                      <a:pt x="460" y="46"/>
                    </a:lnTo>
                    <a:lnTo>
                      <a:pt x="462" y="46"/>
                    </a:lnTo>
                    <a:lnTo>
                      <a:pt x="462" y="46"/>
                    </a:lnTo>
                    <a:lnTo>
                      <a:pt x="464" y="48"/>
                    </a:lnTo>
                    <a:lnTo>
                      <a:pt x="464" y="48"/>
                    </a:lnTo>
                    <a:lnTo>
                      <a:pt x="464" y="48"/>
                    </a:lnTo>
                    <a:lnTo>
                      <a:pt x="466" y="46"/>
                    </a:lnTo>
                    <a:lnTo>
                      <a:pt x="468" y="48"/>
                    </a:lnTo>
                    <a:lnTo>
                      <a:pt x="466" y="46"/>
                    </a:lnTo>
                    <a:lnTo>
                      <a:pt x="466" y="46"/>
                    </a:lnTo>
                    <a:lnTo>
                      <a:pt x="464" y="44"/>
                    </a:lnTo>
                    <a:lnTo>
                      <a:pt x="464" y="44"/>
                    </a:lnTo>
                    <a:lnTo>
                      <a:pt x="466" y="42"/>
                    </a:lnTo>
                    <a:lnTo>
                      <a:pt x="466" y="42"/>
                    </a:lnTo>
                    <a:lnTo>
                      <a:pt x="466" y="42"/>
                    </a:lnTo>
                    <a:lnTo>
                      <a:pt x="468" y="42"/>
                    </a:lnTo>
                    <a:lnTo>
                      <a:pt x="470" y="42"/>
                    </a:lnTo>
                    <a:lnTo>
                      <a:pt x="470" y="44"/>
                    </a:lnTo>
                    <a:lnTo>
                      <a:pt x="470" y="44"/>
                    </a:lnTo>
                    <a:lnTo>
                      <a:pt x="470" y="46"/>
                    </a:lnTo>
                    <a:lnTo>
                      <a:pt x="470" y="46"/>
                    </a:lnTo>
                    <a:lnTo>
                      <a:pt x="473" y="48"/>
                    </a:lnTo>
                    <a:lnTo>
                      <a:pt x="475" y="48"/>
                    </a:lnTo>
                    <a:lnTo>
                      <a:pt x="473" y="48"/>
                    </a:lnTo>
                    <a:lnTo>
                      <a:pt x="470" y="50"/>
                    </a:lnTo>
                    <a:lnTo>
                      <a:pt x="473" y="50"/>
                    </a:lnTo>
                    <a:lnTo>
                      <a:pt x="470" y="50"/>
                    </a:lnTo>
                    <a:lnTo>
                      <a:pt x="470" y="50"/>
                    </a:lnTo>
                    <a:lnTo>
                      <a:pt x="470" y="50"/>
                    </a:lnTo>
                    <a:lnTo>
                      <a:pt x="473" y="50"/>
                    </a:lnTo>
                    <a:lnTo>
                      <a:pt x="473" y="50"/>
                    </a:lnTo>
                    <a:lnTo>
                      <a:pt x="475" y="50"/>
                    </a:lnTo>
                    <a:lnTo>
                      <a:pt x="475" y="50"/>
                    </a:lnTo>
                    <a:lnTo>
                      <a:pt x="477" y="52"/>
                    </a:lnTo>
                    <a:lnTo>
                      <a:pt x="475" y="54"/>
                    </a:lnTo>
                    <a:lnTo>
                      <a:pt x="475" y="54"/>
                    </a:lnTo>
                    <a:lnTo>
                      <a:pt x="475" y="56"/>
                    </a:lnTo>
                    <a:lnTo>
                      <a:pt x="475" y="58"/>
                    </a:lnTo>
                    <a:lnTo>
                      <a:pt x="475" y="60"/>
                    </a:lnTo>
                    <a:lnTo>
                      <a:pt x="477" y="60"/>
                    </a:lnTo>
                    <a:lnTo>
                      <a:pt x="477" y="58"/>
                    </a:lnTo>
                    <a:lnTo>
                      <a:pt x="479" y="58"/>
                    </a:lnTo>
                    <a:lnTo>
                      <a:pt x="479" y="56"/>
                    </a:lnTo>
                    <a:lnTo>
                      <a:pt x="481" y="58"/>
                    </a:lnTo>
                    <a:lnTo>
                      <a:pt x="481" y="58"/>
                    </a:lnTo>
                    <a:lnTo>
                      <a:pt x="483" y="58"/>
                    </a:lnTo>
                    <a:lnTo>
                      <a:pt x="483" y="60"/>
                    </a:lnTo>
                    <a:lnTo>
                      <a:pt x="483" y="60"/>
                    </a:lnTo>
                    <a:lnTo>
                      <a:pt x="483" y="62"/>
                    </a:lnTo>
                    <a:lnTo>
                      <a:pt x="483" y="64"/>
                    </a:lnTo>
                    <a:lnTo>
                      <a:pt x="483" y="64"/>
                    </a:lnTo>
                    <a:lnTo>
                      <a:pt x="485" y="64"/>
                    </a:lnTo>
                    <a:lnTo>
                      <a:pt x="483" y="64"/>
                    </a:lnTo>
                    <a:lnTo>
                      <a:pt x="483" y="66"/>
                    </a:lnTo>
                    <a:lnTo>
                      <a:pt x="483" y="68"/>
                    </a:lnTo>
                    <a:lnTo>
                      <a:pt x="483" y="68"/>
                    </a:lnTo>
                    <a:lnTo>
                      <a:pt x="481" y="70"/>
                    </a:lnTo>
                    <a:lnTo>
                      <a:pt x="481" y="72"/>
                    </a:lnTo>
                    <a:lnTo>
                      <a:pt x="481" y="72"/>
                    </a:lnTo>
                    <a:lnTo>
                      <a:pt x="479" y="72"/>
                    </a:lnTo>
                    <a:lnTo>
                      <a:pt x="479" y="74"/>
                    </a:lnTo>
                    <a:lnTo>
                      <a:pt x="477" y="74"/>
                    </a:lnTo>
                    <a:lnTo>
                      <a:pt x="477" y="72"/>
                    </a:lnTo>
                    <a:lnTo>
                      <a:pt x="475" y="72"/>
                    </a:lnTo>
                    <a:lnTo>
                      <a:pt x="475" y="70"/>
                    </a:lnTo>
                    <a:lnTo>
                      <a:pt x="475" y="70"/>
                    </a:lnTo>
                    <a:lnTo>
                      <a:pt x="475" y="70"/>
                    </a:lnTo>
                    <a:lnTo>
                      <a:pt x="475" y="72"/>
                    </a:lnTo>
                    <a:lnTo>
                      <a:pt x="473" y="72"/>
                    </a:lnTo>
                    <a:lnTo>
                      <a:pt x="473" y="74"/>
                    </a:lnTo>
                    <a:lnTo>
                      <a:pt x="473" y="76"/>
                    </a:lnTo>
                    <a:lnTo>
                      <a:pt x="470" y="76"/>
                    </a:lnTo>
                    <a:lnTo>
                      <a:pt x="470" y="78"/>
                    </a:lnTo>
                    <a:lnTo>
                      <a:pt x="473" y="80"/>
                    </a:lnTo>
                    <a:lnTo>
                      <a:pt x="475" y="80"/>
                    </a:lnTo>
                    <a:lnTo>
                      <a:pt x="475" y="80"/>
                    </a:lnTo>
                    <a:lnTo>
                      <a:pt x="473" y="80"/>
                    </a:lnTo>
                    <a:lnTo>
                      <a:pt x="473" y="82"/>
                    </a:lnTo>
                    <a:lnTo>
                      <a:pt x="473" y="82"/>
                    </a:lnTo>
                    <a:lnTo>
                      <a:pt x="473" y="84"/>
                    </a:lnTo>
                    <a:lnTo>
                      <a:pt x="470" y="82"/>
                    </a:lnTo>
                    <a:lnTo>
                      <a:pt x="468" y="84"/>
                    </a:lnTo>
                    <a:lnTo>
                      <a:pt x="468" y="86"/>
                    </a:lnTo>
                    <a:lnTo>
                      <a:pt x="468" y="86"/>
                    </a:lnTo>
                    <a:lnTo>
                      <a:pt x="470" y="88"/>
                    </a:lnTo>
                    <a:lnTo>
                      <a:pt x="468" y="90"/>
                    </a:lnTo>
                    <a:lnTo>
                      <a:pt x="468" y="92"/>
                    </a:lnTo>
                    <a:lnTo>
                      <a:pt x="468" y="92"/>
                    </a:lnTo>
                    <a:lnTo>
                      <a:pt x="468" y="94"/>
                    </a:lnTo>
                    <a:lnTo>
                      <a:pt x="468" y="96"/>
                    </a:lnTo>
                    <a:lnTo>
                      <a:pt x="466" y="98"/>
                    </a:lnTo>
                    <a:lnTo>
                      <a:pt x="466" y="98"/>
                    </a:lnTo>
                    <a:lnTo>
                      <a:pt x="466" y="100"/>
                    </a:lnTo>
                    <a:lnTo>
                      <a:pt x="464" y="100"/>
                    </a:lnTo>
                    <a:lnTo>
                      <a:pt x="464" y="102"/>
                    </a:lnTo>
                    <a:lnTo>
                      <a:pt x="462" y="102"/>
                    </a:lnTo>
                    <a:lnTo>
                      <a:pt x="464" y="102"/>
                    </a:lnTo>
                    <a:lnTo>
                      <a:pt x="466" y="102"/>
                    </a:lnTo>
                    <a:lnTo>
                      <a:pt x="466" y="102"/>
                    </a:lnTo>
                    <a:lnTo>
                      <a:pt x="468" y="102"/>
                    </a:lnTo>
                    <a:lnTo>
                      <a:pt x="470" y="100"/>
                    </a:lnTo>
                    <a:lnTo>
                      <a:pt x="470" y="100"/>
                    </a:lnTo>
                    <a:lnTo>
                      <a:pt x="470" y="98"/>
                    </a:lnTo>
                    <a:lnTo>
                      <a:pt x="468" y="98"/>
                    </a:lnTo>
                    <a:lnTo>
                      <a:pt x="468" y="98"/>
                    </a:lnTo>
                    <a:lnTo>
                      <a:pt x="470" y="96"/>
                    </a:lnTo>
                    <a:lnTo>
                      <a:pt x="470" y="94"/>
                    </a:lnTo>
                    <a:lnTo>
                      <a:pt x="470" y="94"/>
                    </a:lnTo>
                    <a:lnTo>
                      <a:pt x="473" y="94"/>
                    </a:lnTo>
                    <a:lnTo>
                      <a:pt x="473" y="96"/>
                    </a:lnTo>
                    <a:lnTo>
                      <a:pt x="475" y="94"/>
                    </a:lnTo>
                    <a:lnTo>
                      <a:pt x="475" y="94"/>
                    </a:lnTo>
                    <a:lnTo>
                      <a:pt x="477" y="94"/>
                    </a:lnTo>
                    <a:lnTo>
                      <a:pt x="477" y="94"/>
                    </a:lnTo>
                    <a:lnTo>
                      <a:pt x="477" y="94"/>
                    </a:lnTo>
                    <a:lnTo>
                      <a:pt x="479" y="94"/>
                    </a:lnTo>
                    <a:lnTo>
                      <a:pt x="479" y="92"/>
                    </a:lnTo>
                    <a:lnTo>
                      <a:pt x="481" y="92"/>
                    </a:lnTo>
                    <a:lnTo>
                      <a:pt x="481" y="92"/>
                    </a:lnTo>
                    <a:lnTo>
                      <a:pt x="481" y="92"/>
                    </a:lnTo>
                    <a:lnTo>
                      <a:pt x="481" y="94"/>
                    </a:lnTo>
                    <a:lnTo>
                      <a:pt x="481" y="94"/>
                    </a:lnTo>
                    <a:lnTo>
                      <a:pt x="483" y="94"/>
                    </a:lnTo>
                    <a:lnTo>
                      <a:pt x="481" y="96"/>
                    </a:lnTo>
                    <a:lnTo>
                      <a:pt x="481" y="98"/>
                    </a:lnTo>
                    <a:lnTo>
                      <a:pt x="481" y="98"/>
                    </a:lnTo>
                    <a:lnTo>
                      <a:pt x="479" y="100"/>
                    </a:lnTo>
                    <a:lnTo>
                      <a:pt x="479" y="102"/>
                    </a:lnTo>
                    <a:lnTo>
                      <a:pt x="479" y="104"/>
                    </a:lnTo>
                    <a:lnTo>
                      <a:pt x="481" y="104"/>
                    </a:lnTo>
                    <a:lnTo>
                      <a:pt x="481" y="104"/>
                    </a:lnTo>
                    <a:lnTo>
                      <a:pt x="483" y="102"/>
                    </a:lnTo>
                    <a:lnTo>
                      <a:pt x="483" y="102"/>
                    </a:lnTo>
                    <a:lnTo>
                      <a:pt x="485" y="104"/>
                    </a:lnTo>
                    <a:lnTo>
                      <a:pt x="485" y="104"/>
                    </a:lnTo>
                    <a:lnTo>
                      <a:pt x="485" y="104"/>
                    </a:lnTo>
                    <a:lnTo>
                      <a:pt x="485" y="104"/>
                    </a:lnTo>
                    <a:lnTo>
                      <a:pt x="485" y="104"/>
                    </a:lnTo>
                    <a:lnTo>
                      <a:pt x="488" y="104"/>
                    </a:lnTo>
                    <a:lnTo>
                      <a:pt x="488" y="102"/>
                    </a:lnTo>
                    <a:lnTo>
                      <a:pt x="488" y="102"/>
                    </a:lnTo>
                    <a:lnTo>
                      <a:pt x="488" y="100"/>
                    </a:lnTo>
                    <a:lnTo>
                      <a:pt x="488" y="100"/>
                    </a:lnTo>
                    <a:lnTo>
                      <a:pt x="490" y="102"/>
                    </a:lnTo>
                    <a:lnTo>
                      <a:pt x="490" y="100"/>
                    </a:lnTo>
                    <a:lnTo>
                      <a:pt x="492" y="100"/>
                    </a:lnTo>
                    <a:lnTo>
                      <a:pt x="492" y="100"/>
                    </a:lnTo>
                    <a:lnTo>
                      <a:pt x="492" y="98"/>
                    </a:lnTo>
                    <a:lnTo>
                      <a:pt x="492" y="96"/>
                    </a:lnTo>
                    <a:lnTo>
                      <a:pt x="494" y="98"/>
                    </a:lnTo>
                    <a:lnTo>
                      <a:pt x="494" y="98"/>
                    </a:lnTo>
                    <a:lnTo>
                      <a:pt x="496" y="98"/>
                    </a:lnTo>
                    <a:lnTo>
                      <a:pt x="498" y="98"/>
                    </a:lnTo>
                    <a:lnTo>
                      <a:pt x="498" y="100"/>
                    </a:lnTo>
                    <a:lnTo>
                      <a:pt x="498" y="102"/>
                    </a:lnTo>
                    <a:lnTo>
                      <a:pt x="500" y="102"/>
                    </a:lnTo>
                    <a:lnTo>
                      <a:pt x="500" y="102"/>
                    </a:lnTo>
                    <a:lnTo>
                      <a:pt x="503" y="102"/>
                    </a:lnTo>
                    <a:lnTo>
                      <a:pt x="503" y="104"/>
                    </a:lnTo>
                    <a:lnTo>
                      <a:pt x="505" y="104"/>
                    </a:lnTo>
                    <a:lnTo>
                      <a:pt x="505" y="106"/>
                    </a:lnTo>
                    <a:lnTo>
                      <a:pt x="507" y="106"/>
                    </a:lnTo>
                    <a:lnTo>
                      <a:pt x="509" y="106"/>
                    </a:lnTo>
                    <a:lnTo>
                      <a:pt x="511" y="104"/>
                    </a:lnTo>
                    <a:lnTo>
                      <a:pt x="513" y="104"/>
                    </a:lnTo>
                    <a:lnTo>
                      <a:pt x="513" y="104"/>
                    </a:lnTo>
                    <a:lnTo>
                      <a:pt x="516" y="106"/>
                    </a:lnTo>
                    <a:lnTo>
                      <a:pt x="516" y="108"/>
                    </a:lnTo>
                    <a:lnTo>
                      <a:pt x="516" y="108"/>
                    </a:lnTo>
                    <a:lnTo>
                      <a:pt x="513" y="110"/>
                    </a:lnTo>
                    <a:lnTo>
                      <a:pt x="513" y="110"/>
                    </a:lnTo>
                    <a:lnTo>
                      <a:pt x="513" y="112"/>
                    </a:lnTo>
                    <a:lnTo>
                      <a:pt x="511" y="112"/>
                    </a:lnTo>
                    <a:lnTo>
                      <a:pt x="511" y="112"/>
                    </a:lnTo>
                    <a:lnTo>
                      <a:pt x="509" y="112"/>
                    </a:lnTo>
                    <a:lnTo>
                      <a:pt x="507" y="110"/>
                    </a:lnTo>
                    <a:lnTo>
                      <a:pt x="505" y="110"/>
                    </a:lnTo>
                    <a:lnTo>
                      <a:pt x="505" y="108"/>
                    </a:lnTo>
                    <a:lnTo>
                      <a:pt x="503" y="108"/>
                    </a:lnTo>
                    <a:lnTo>
                      <a:pt x="503" y="108"/>
                    </a:lnTo>
                    <a:lnTo>
                      <a:pt x="503" y="106"/>
                    </a:lnTo>
                    <a:lnTo>
                      <a:pt x="500" y="104"/>
                    </a:lnTo>
                    <a:lnTo>
                      <a:pt x="498" y="104"/>
                    </a:lnTo>
                    <a:lnTo>
                      <a:pt x="498" y="106"/>
                    </a:lnTo>
                    <a:lnTo>
                      <a:pt x="496" y="108"/>
                    </a:lnTo>
                    <a:lnTo>
                      <a:pt x="496" y="108"/>
                    </a:lnTo>
                    <a:lnTo>
                      <a:pt x="494" y="108"/>
                    </a:lnTo>
                    <a:lnTo>
                      <a:pt x="494" y="110"/>
                    </a:lnTo>
                    <a:lnTo>
                      <a:pt x="494" y="110"/>
                    </a:lnTo>
                    <a:lnTo>
                      <a:pt x="494" y="110"/>
                    </a:lnTo>
                    <a:lnTo>
                      <a:pt x="492" y="110"/>
                    </a:lnTo>
                    <a:lnTo>
                      <a:pt x="490" y="110"/>
                    </a:lnTo>
                    <a:lnTo>
                      <a:pt x="490" y="112"/>
                    </a:lnTo>
                    <a:lnTo>
                      <a:pt x="490" y="112"/>
                    </a:lnTo>
                    <a:lnTo>
                      <a:pt x="490" y="114"/>
                    </a:lnTo>
                    <a:lnTo>
                      <a:pt x="490" y="114"/>
                    </a:lnTo>
                    <a:lnTo>
                      <a:pt x="490" y="116"/>
                    </a:lnTo>
                    <a:lnTo>
                      <a:pt x="490" y="116"/>
                    </a:lnTo>
                    <a:lnTo>
                      <a:pt x="490" y="118"/>
                    </a:lnTo>
                    <a:lnTo>
                      <a:pt x="492" y="118"/>
                    </a:lnTo>
                    <a:lnTo>
                      <a:pt x="492" y="118"/>
                    </a:lnTo>
                    <a:lnTo>
                      <a:pt x="492" y="120"/>
                    </a:lnTo>
                    <a:lnTo>
                      <a:pt x="492" y="122"/>
                    </a:lnTo>
                    <a:lnTo>
                      <a:pt x="492" y="122"/>
                    </a:lnTo>
                    <a:lnTo>
                      <a:pt x="490" y="122"/>
                    </a:lnTo>
                    <a:lnTo>
                      <a:pt x="488" y="124"/>
                    </a:lnTo>
                    <a:lnTo>
                      <a:pt x="488" y="124"/>
                    </a:lnTo>
                    <a:lnTo>
                      <a:pt x="488" y="126"/>
                    </a:lnTo>
                    <a:lnTo>
                      <a:pt x="488" y="126"/>
                    </a:lnTo>
                    <a:lnTo>
                      <a:pt x="488" y="128"/>
                    </a:lnTo>
                    <a:lnTo>
                      <a:pt x="485" y="128"/>
                    </a:lnTo>
                    <a:lnTo>
                      <a:pt x="485" y="130"/>
                    </a:lnTo>
                    <a:lnTo>
                      <a:pt x="483" y="130"/>
                    </a:lnTo>
                    <a:lnTo>
                      <a:pt x="483" y="132"/>
                    </a:lnTo>
                    <a:lnTo>
                      <a:pt x="485" y="134"/>
                    </a:lnTo>
                    <a:lnTo>
                      <a:pt x="485" y="134"/>
                    </a:lnTo>
                    <a:lnTo>
                      <a:pt x="488" y="136"/>
                    </a:lnTo>
                    <a:lnTo>
                      <a:pt x="485" y="136"/>
                    </a:lnTo>
                    <a:lnTo>
                      <a:pt x="483" y="138"/>
                    </a:lnTo>
                    <a:lnTo>
                      <a:pt x="481" y="138"/>
                    </a:lnTo>
                    <a:lnTo>
                      <a:pt x="481" y="136"/>
                    </a:lnTo>
                    <a:lnTo>
                      <a:pt x="481" y="136"/>
                    </a:lnTo>
                    <a:lnTo>
                      <a:pt x="479" y="136"/>
                    </a:lnTo>
                    <a:lnTo>
                      <a:pt x="477" y="136"/>
                    </a:lnTo>
                    <a:lnTo>
                      <a:pt x="475" y="136"/>
                    </a:lnTo>
                    <a:lnTo>
                      <a:pt x="475" y="134"/>
                    </a:lnTo>
                    <a:lnTo>
                      <a:pt x="473" y="134"/>
                    </a:lnTo>
                    <a:lnTo>
                      <a:pt x="470" y="134"/>
                    </a:lnTo>
                    <a:lnTo>
                      <a:pt x="470" y="134"/>
                    </a:lnTo>
                    <a:lnTo>
                      <a:pt x="470" y="134"/>
                    </a:lnTo>
                    <a:lnTo>
                      <a:pt x="470" y="132"/>
                    </a:lnTo>
                    <a:lnTo>
                      <a:pt x="468" y="134"/>
                    </a:lnTo>
                    <a:lnTo>
                      <a:pt x="468" y="134"/>
                    </a:lnTo>
                    <a:lnTo>
                      <a:pt x="468" y="134"/>
                    </a:lnTo>
                    <a:lnTo>
                      <a:pt x="466" y="136"/>
                    </a:lnTo>
                    <a:lnTo>
                      <a:pt x="464" y="136"/>
                    </a:lnTo>
                    <a:lnTo>
                      <a:pt x="464" y="136"/>
                    </a:lnTo>
                    <a:lnTo>
                      <a:pt x="462" y="136"/>
                    </a:lnTo>
                    <a:lnTo>
                      <a:pt x="464" y="136"/>
                    </a:lnTo>
                    <a:lnTo>
                      <a:pt x="466" y="138"/>
                    </a:lnTo>
                    <a:lnTo>
                      <a:pt x="466" y="138"/>
                    </a:lnTo>
                    <a:lnTo>
                      <a:pt x="468" y="138"/>
                    </a:lnTo>
                    <a:lnTo>
                      <a:pt x="468" y="138"/>
                    </a:lnTo>
                    <a:lnTo>
                      <a:pt x="466" y="138"/>
                    </a:lnTo>
                    <a:lnTo>
                      <a:pt x="464" y="138"/>
                    </a:lnTo>
                    <a:lnTo>
                      <a:pt x="464" y="138"/>
                    </a:lnTo>
                    <a:lnTo>
                      <a:pt x="464" y="138"/>
                    </a:lnTo>
                    <a:lnTo>
                      <a:pt x="464" y="138"/>
                    </a:lnTo>
                    <a:lnTo>
                      <a:pt x="462" y="138"/>
                    </a:lnTo>
                    <a:lnTo>
                      <a:pt x="462" y="140"/>
                    </a:lnTo>
                    <a:lnTo>
                      <a:pt x="460" y="140"/>
                    </a:lnTo>
                    <a:lnTo>
                      <a:pt x="462" y="140"/>
                    </a:lnTo>
                    <a:lnTo>
                      <a:pt x="464" y="140"/>
                    </a:lnTo>
                    <a:lnTo>
                      <a:pt x="462" y="142"/>
                    </a:lnTo>
                    <a:lnTo>
                      <a:pt x="462" y="142"/>
                    </a:lnTo>
                    <a:lnTo>
                      <a:pt x="464" y="142"/>
                    </a:lnTo>
                    <a:lnTo>
                      <a:pt x="464" y="142"/>
                    </a:lnTo>
                    <a:lnTo>
                      <a:pt x="464" y="142"/>
                    </a:lnTo>
                    <a:lnTo>
                      <a:pt x="466" y="142"/>
                    </a:lnTo>
                    <a:lnTo>
                      <a:pt x="466" y="142"/>
                    </a:lnTo>
                    <a:lnTo>
                      <a:pt x="468" y="142"/>
                    </a:lnTo>
                    <a:lnTo>
                      <a:pt x="470" y="140"/>
                    </a:lnTo>
                    <a:lnTo>
                      <a:pt x="470" y="140"/>
                    </a:lnTo>
                    <a:lnTo>
                      <a:pt x="473" y="142"/>
                    </a:lnTo>
                    <a:lnTo>
                      <a:pt x="473" y="140"/>
                    </a:lnTo>
                    <a:lnTo>
                      <a:pt x="475" y="140"/>
                    </a:lnTo>
                    <a:lnTo>
                      <a:pt x="477" y="140"/>
                    </a:lnTo>
                    <a:lnTo>
                      <a:pt x="477" y="140"/>
                    </a:lnTo>
                    <a:lnTo>
                      <a:pt x="479" y="140"/>
                    </a:lnTo>
                    <a:lnTo>
                      <a:pt x="481" y="140"/>
                    </a:lnTo>
                    <a:lnTo>
                      <a:pt x="481" y="138"/>
                    </a:lnTo>
                    <a:lnTo>
                      <a:pt x="483" y="140"/>
                    </a:lnTo>
                    <a:lnTo>
                      <a:pt x="483" y="142"/>
                    </a:lnTo>
                    <a:lnTo>
                      <a:pt x="485" y="142"/>
                    </a:lnTo>
                    <a:lnTo>
                      <a:pt x="485" y="142"/>
                    </a:lnTo>
                    <a:lnTo>
                      <a:pt x="488" y="142"/>
                    </a:lnTo>
                    <a:lnTo>
                      <a:pt x="488" y="142"/>
                    </a:lnTo>
                    <a:lnTo>
                      <a:pt x="485" y="142"/>
                    </a:lnTo>
                    <a:lnTo>
                      <a:pt x="485" y="144"/>
                    </a:lnTo>
                    <a:lnTo>
                      <a:pt x="488" y="146"/>
                    </a:lnTo>
                    <a:lnTo>
                      <a:pt x="490" y="146"/>
                    </a:lnTo>
                    <a:lnTo>
                      <a:pt x="492" y="148"/>
                    </a:lnTo>
                    <a:lnTo>
                      <a:pt x="492" y="146"/>
                    </a:lnTo>
                    <a:lnTo>
                      <a:pt x="492" y="146"/>
                    </a:lnTo>
                    <a:lnTo>
                      <a:pt x="494" y="144"/>
                    </a:lnTo>
                    <a:lnTo>
                      <a:pt x="496" y="144"/>
                    </a:lnTo>
                    <a:lnTo>
                      <a:pt x="496" y="142"/>
                    </a:lnTo>
                    <a:lnTo>
                      <a:pt x="498" y="142"/>
                    </a:lnTo>
                    <a:lnTo>
                      <a:pt x="498" y="140"/>
                    </a:lnTo>
                    <a:lnTo>
                      <a:pt x="500" y="140"/>
                    </a:lnTo>
                    <a:lnTo>
                      <a:pt x="500" y="140"/>
                    </a:lnTo>
                    <a:lnTo>
                      <a:pt x="500" y="138"/>
                    </a:lnTo>
                    <a:lnTo>
                      <a:pt x="500" y="138"/>
                    </a:lnTo>
                    <a:lnTo>
                      <a:pt x="503" y="138"/>
                    </a:lnTo>
                    <a:lnTo>
                      <a:pt x="503" y="140"/>
                    </a:lnTo>
                    <a:lnTo>
                      <a:pt x="505" y="140"/>
                    </a:lnTo>
                    <a:lnTo>
                      <a:pt x="507" y="140"/>
                    </a:lnTo>
                    <a:lnTo>
                      <a:pt x="507" y="140"/>
                    </a:lnTo>
                    <a:lnTo>
                      <a:pt x="509" y="140"/>
                    </a:lnTo>
                    <a:lnTo>
                      <a:pt x="511" y="140"/>
                    </a:lnTo>
                    <a:lnTo>
                      <a:pt x="509" y="142"/>
                    </a:lnTo>
                    <a:lnTo>
                      <a:pt x="509" y="142"/>
                    </a:lnTo>
                    <a:lnTo>
                      <a:pt x="507" y="144"/>
                    </a:lnTo>
                    <a:lnTo>
                      <a:pt x="507" y="144"/>
                    </a:lnTo>
                    <a:lnTo>
                      <a:pt x="505" y="146"/>
                    </a:lnTo>
                    <a:lnTo>
                      <a:pt x="505" y="146"/>
                    </a:lnTo>
                    <a:lnTo>
                      <a:pt x="505" y="148"/>
                    </a:lnTo>
                    <a:lnTo>
                      <a:pt x="503" y="150"/>
                    </a:lnTo>
                    <a:lnTo>
                      <a:pt x="500" y="150"/>
                    </a:lnTo>
                    <a:lnTo>
                      <a:pt x="500" y="150"/>
                    </a:lnTo>
                    <a:lnTo>
                      <a:pt x="500" y="152"/>
                    </a:lnTo>
                    <a:lnTo>
                      <a:pt x="503" y="152"/>
                    </a:lnTo>
                    <a:lnTo>
                      <a:pt x="505" y="152"/>
                    </a:lnTo>
                    <a:lnTo>
                      <a:pt x="505" y="154"/>
                    </a:lnTo>
                    <a:lnTo>
                      <a:pt x="505" y="154"/>
                    </a:lnTo>
                    <a:lnTo>
                      <a:pt x="507" y="154"/>
                    </a:lnTo>
                    <a:lnTo>
                      <a:pt x="507" y="154"/>
                    </a:lnTo>
                    <a:lnTo>
                      <a:pt x="507" y="156"/>
                    </a:lnTo>
                    <a:lnTo>
                      <a:pt x="509" y="156"/>
                    </a:lnTo>
                    <a:lnTo>
                      <a:pt x="509" y="158"/>
                    </a:lnTo>
                    <a:lnTo>
                      <a:pt x="511" y="158"/>
                    </a:lnTo>
                    <a:lnTo>
                      <a:pt x="511" y="156"/>
                    </a:lnTo>
                    <a:lnTo>
                      <a:pt x="511" y="156"/>
                    </a:lnTo>
                    <a:lnTo>
                      <a:pt x="511" y="156"/>
                    </a:lnTo>
                    <a:lnTo>
                      <a:pt x="513" y="156"/>
                    </a:lnTo>
                    <a:lnTo>
                      <a:pt x="513" y="156"/>
                    </a:lnTo>
                    <a:lnTo>
                      <a:pt x="513" y="158"/>
                    </a:lnTo>
                    <a:lnTo>
                      <a:pt x="516" y="158"/>
                    </a:lnTo>
                    <a:lnTo>
                      <a:pt x="513" y="158"/>
                    </a:lnTo>
                    <a:lnTo>
                      <a:pt x="513" y="160"/>
                    </a:lnTo>
                    <a:lnTo>
                      <a:pt x="513" y="162"/>
                    </a:lnTo>
                    <a:lnTo>
                      <a:pt x="513" y="164"/>
                    </a:lnTo>
                    <a:lnTo>
                      <a:pt x="513" y="164"/>
                    </a:lnTo>
                    <a:lnTo>
                      <a:pt x="516" y="166"/>
                    </a:lnTo>
                    <a:lnTo>
                      <a:pt x="518" y="166"/>
                    </a:lnTo>
                    <a:lnTo>
                      <a:pt x="518" y="166"/>
                    </a:lnTo>
                    <a:lnTo>
                      <a:pt x="520" y="166"/>
                    </a:lnTo>
                    <a:lnTo>
                      <a:pt x="520" y="164"/>
                    </a:lnTo>
                    <a:lnTo>
                      <a:pt x="522" y="164"/>
                    </a:lnTo>
                    <a:lnTo>
                      <a:pt x="524" y="164"/>
                    </a:lnTo>
                    <a:lnTo>
                      <a:pt x="524" y="166"/>
                    </a:lnTo>
                    <a:lnTo>
                      <a:pt x="524" y="166"/>
                    </a:lnTo>
                    <a:lnTo>
                      <a:pt x="526" y="168"/>
                    </a:lnTo>
                    <a:lnTo>
                      <a:pt x="526" y="170"/>
                    </a:lnTo>
                    <a:lnTo>
                      <a:pt x="528" y="168"/>
                    </a:lnTo>
                    <a:lnTo>
                      <a:pt x="531" y="170"/>
                    </a:lnTo>
                    <a:lnTo>
                      <a:pt x="531" y="172"/>
                    </a:lnTo>
                    <a:lnTo>
                      <a:pt x="533" y="170"/>
                    </a:lnTo>
                    <a:lnTo>
                      <a:pt x="533" y="170"/>
                    </a:lnTo>
                    <a:lnTo>
                      <a:pt x="535" y="170"/>
                    </a:lnTo>
                    <a:lnTo>
                      <a:pt x="537" y="172"/>
                    </a:lnTo>
                    <a:lnTo>
                      <a:pt x="537" y="170"/>
                    </a:lnTo>
                    <a:lnTo>
                      <a:pt x="539" y="170"/>
                    </a:lnTo>
                    <a:lnTo>
                      <a:pt x="537" y="172"/>
                    </a:lnTo>
                    <a:lnTo>
                      <a:pt x="537" y="172"/>
                    </a:lnTo>
                    <a:lnTo>
                      <a:pt x="537" y="174"/>
                    </a:lnTo>
                    <a:lnTo>
                      <a:pt x="535" y="174"/>
                    </a:lnTo>
                    <a:lnTo>
                      <a:pt x="533" y="174"/>
                    </a:lnTo>
                    <a:lnTo>
                      <a:pt x="531" y="176"/>
                    </a:lnTo>
                    <a:lnTo>
                      <a:pt x="531" y="174"/>
                    </a:lnTo>
                    <a:lnTo>
                      <a:pt x="528" y="174"/>
                    </a:lnTo>
                    <a:lnTo>
                      <a:pt x="528" y="174"/>
                    </a:lnTo>
                    <a:lnTo>
                      <a:pt x="526" y="174"/>
                    </a:lnTo>
                    <a:lnTo>
                      <a:pt x="524" y="174"/>
                    </a:lnTo>
                    <a:lnTo>
                      <a:pt x="524" y="174"/>
                    </a:lnTo>
                    <a:lnTo>
                      <a:pt x="526" y="176"/>
                    </a:lnTo>
                    <a:lnTo>
                      <a:pt x="524" y="176"/>
                    </a:lnTo>
                    <a:lnTo>
                      <a:pt x="522" y="178"/>
                    </a:lnTo>
                    <a:lnTo>
                      <a:pt x="522" y="180"/>
                    </a:lnTo>
                    <a:lnTo>
                      <a:pt x="524" y="180"/>
                    </a:lnTo>
                    <a:lnTo>
                      <a:pt x="526" y="180"/>
                    </a:lnTo>
                    <a:lnTo>
                      <a:pt x="526" y="182"/>
                    </a:lnTo>
                    <a:lnTo>
                      <a:pt x="526" y="184"/>
                    </a:lnTo>
                    <a:lnTo>
                      <a:pt x="526" y="186"/>
                    </a:lnTo>
                    <a:lnTo>
                      <a:pt x="524" y="186"/>
                    </a:lnTo>
                    <a:lnTo>
                      <a:pt x="522" y="184"/>
                    </a:lnTo>
                    <a:lnTo>
                      <a:pt x="522" y="186"/>
                    </a:lnTo>
                    <a:lnTo>
                      <a:pt x="520" y="188"/>
                    </a:lnTo>
                    <a:lnTo>
                      <a:pt x="520" y="188"/>
                    </a:lnTo>
                    <a:lnTo>
                      <a:pt x="520" y="190"/>
                    </a:lnTo>
                    <a:lnTo>
                      <a:pt x="520" y="192"/>
                    </a:lnTo>
                    <a:lnTo>
                      <a:pt x="520" y="194"/>
                    </a:lnTo>
                    <a:lnTo>
                      <a:pt x="520" y="196"/>
                    </a:lnTo>
                    <a:lnTo>
                      <a:pt x="522" y="198"/>
                    </a:lnTo>
                    <a:lnTo>
                      <a:pt x="522" y="200"/>
                    </a:lnTo>
                    <a:lnTo>
                      <a:pt x="524" y="200"/>
                    </a:lnTo>
                    <a:lnTo>
                      <a:pt x="524" y="202"/>
                    </a:lnTo>
                    <a:lnTo>
                      <a:pt x="526" y="202"/>
                    </a:lnTo>
                    <a:lnTo>
                      <a:pt x="526" y="202"/>
                    </a:lnTo>
                    <a:lnTo>
                      <a:pt x="528" y="204"/>
                    </a:lnTo>
                    <a:lnTo>
                      <a:pt x="528" y="206"/>
                    </a:lnTo>
                    <a:lnTo>
                      <a:pt x="531" y="206"/>
                    </a:lnTo>
                    <a:lnTo>
                      <a:pt x="531" y="206"/>
                    </a:lnTo>
                    <a:lnTo>
                      <a:pt x="533" y="208"/>
                    </a:lnTo>
                    <a:lnTo>
                      <a:pt x="535" y="208"/>
                    </a:lnTo>
                    <a:lnTo>
                      <a:pt x="535" y="210"/>
                    </a:lnTo>
                    <a:lnTo>
                      <a:pt x="535" y="210"/>
                    </a:lnTo>
                    <a:lnTo>
                      <a:pt x="535" y="212"/>
                    </a:lnTo>
                    <a:lnTo>
                      <a:pt x="535" y="212"/>
                    </a:lnTo>
                    <a:lnTo>
                      <a:pt x="533" y="214"/>
                    </a:lnTo>
                    <a:lnTo>
                      <a:pt x="535" y="216"/>
                    </a:lnTo>
                    <a:lnTo>
                      <a:pt x="535" y="218"/>
                    </a:lnTo>
                    <a:lnTo>
                      <a:pt x="535" y="218"/>
                    </a:lnTo>
                    <a:lnTo>
                      <a:pt x="535" y="220"/>
                    </a:lnTo>
                    <a:lnTo>
                      <a:pt x="533" y="222"/>
                    </a:lnTo>
                    <a:lnTo>
                      <a:pt x="535" y="222"/>
                    </a:lnTo>
                    <a:lnTo>
                      <a:pt x="535" y="224"/>
                    </a:lnTo>
                    <a:lnTo>
                      <a:pt x="535" y="226"/>
                    </a:lnTo>
                    <a:lnTo>
                      <a:pt x="535" y="228"/>
                    </a:lnTo>
                    <a:lnTo>
                      <a:pt x="537" y="230"/>
                    </a:lnTo>
                    <a:lnTo>
                      <a:pt x="539" y="230"/>
                    </a:lnTo>
                    <a:lnTo>
                      <a:pt x="539" y="230"/>
                    </a:lnTo>
                    <a:lnTo>
                      <a:pt x="541" y="232"/>
                    </a:lnTo>
                    <a:lnTo>
                      <a:pt x="541" y="232"/>
                    </a:lnTo>
                    <a:lnTo>
                      <a:pt x="543" y="232"/>
                    </a:lnTo>
                    <a:lnTo>
                      <a:pt x="543" y="233"/>
                    </a:lnTo>
                    <a:lnTo>
                      <a:pt x="546" y="235"/>
                    </a:lnTo>
                    <a:lnTo>
                      <a:pt x="546" y="237"/>
                    </a:lnTo>
                    <a:lnTo>
                      <a:pt x="546" y="237"/>
                    </a:lnTo>
                    <a:lnTo>
                      <a:pt x="548" y="239"/>
                    </a:lnTo>
                    <a:lnTo>
                      <a:pt x="548" y="241"/>
                    </a:lnTo>
                    <a:lnTo>
                      <a:pt x="548" y="241"/>
                    </a:lnTo>
                    <a:lnTo>
                      <a:pt x="546" y="243"/>
                    </a:lnTo>
                    <a:lnTo>
                      <a:pt x="546" y="245"/>
                    </a:lnTo>
                    <a:lnTo>
                      <a:pt x="546" y="247"/>
                    </a:lnTo>
                    <a:lnTo>
                      <a:pt x="546" y="249"/>
                    </a:lnTo>
                    <a:lnTo>
                      <a:pt x="543" y="251"/>
                    </a:lnTo>
                    <a:lnTo>
                      <a:pt x="543" y="251"/>
                    </a:lnTo>
                    <a:lnTo>
                      <a:pt x="543" y="253"/>
                    </a:lnTo>
                    <a:lnTo>
                      <a:pt x="543" y="255"/>
                    </a:lnTo>
                    <a:lnTo>
                      <a:pt x="543" y="257"/>
                    </a:lnTo>
                    <a:lnTo>
                      <a:pt x="543" y="259"/>
                    </a:lnTo>
                    <a:lnTo>
                      <a:pt x="546" y="261"/>
                    </a:lnTo>
                    <a:lnTo>
                      <a:pt x="546" y="263"/>
                    </a:lnTo>
                    <a:lnTo>
                      <a:pt x="548" y="263"/>
                    </a:lnTo>
                    <a:lnTo>
                      <a:pt x="548" y="265"/>
                    </a:lnTo>
                    <a:lnTo>
                      <a:pt x="548" y="267"/>
                    </a:lnTo>
                    <a:lnTo>
                      <a:pt x="548" y="269"/>
                    </a:lnTo>
                    <a:lnTo>
                      <a:pt x="548" y="271"/>
                    </a:lnTo>
                    <a:lnTo>
                      <a:pt x="548" y="271"/>
                    </a:lnTo>
                    <a:lnTo>
                      <a:pt x="550" y="273"/>
                    </a:lnTo>
                    <a:lnTo>
                      <a:pt x="552" y="275"/>
                    </a:lnTo>
                    <a:lnTo>
                      <a:pt x="552" y="277"/>
                    </a:lnTo>
                    <a:lnTo>
                      <a:pt x="554" y="277"/>
                    </a:lnTo>
                    <a:lnTo>
                      <a:pt x="556" y="277"/>
                    </a:lnTo>
                    <a:lnTo>
                      <a:pt x="558" y="277"/>
                    </a:lnTo>
                    <a:lnTo>
                      <a:pt x="558" y="279"/>
                    </a:lnTo>
                    <a:lnTo>
                      <a:pt x="558" y="281"/>
                    </a:lnTo>
                    <a:lnTo>
                      <a:pt x="561" y="281"/>
                    </a:lnTo>
                    <a:lnTo>
                      <a:pt x="561" y="283"/>
                    </a:lnTo>
                    <a:lnTo>
                      <a:pt x="561" y="285"/>
                    </a:lnTo>
                    <a:lnTo>
                      <a:pt x="563" y="287"/>
                    </a:lnTo>
                    <a:lnTo>
                      <a:pt x="561" y="289"/>
                    </a:lnTo>
                    <a:lnTo>
                      <a:pt x="561" y="291"/>
                    </a:lnTo>
                    <a:lnTo>
                      <a:pt x="563" y="293"/>
                    </a:lnTo>
                    <a:lnTo>
                      <a:pt x="563" y="293"/>
                    </a:lnTo>
                    <a:lnTo>
                      <a:pt x="565" y="295"/>
                    </a:lnTo>
                    <a:lnTo>
                      <a:pt x="567" y="295"/>
                    </a:lnTo>
                    <a:lnTo>
                      <a:pt x="569" y="295"/>
                    </a:lnTo>
                    <a:lnTo>
                      <a:pt x="569" y="297"/>
                    </a:lnTo>
                    <a:lnTo>
                      <a:pt x="571" y="297"/>
                    </a:lnTo>
                    <a:lnTo>
                      <a:pt x="571" y="297"/>
                    </a:lnTo>
                    <a:lnTo>
                      <a:pt x="573" y="299"/>
                    </a:lnTo>
                    <a:lnTo>
                      <a:pt x="573" y="301"/>
                    </a:lnTo>
                    <a:lnTo>
                      <a:pt x="573" y="303"/>
                    </a:lnTo>
                    <a:lnTo>
                      <a:pt x="573" y="305"/>
                    </a:lnTo>
                    <a:lnTo>
                      <a:pt x="573" y="307"/>
                    </a:lnTo>
                    <a:lnTo>
                      <a:pt x="571" y="307"/>
                    </a:lnTo>
                    <a:lnTo>
                      <a:pt x="571" y="309"/>
                    </a:lnTo>
                    <a:lnTo>
                      <a:pt x="571" y="311"/>
                    </a:lnTo>
                    <a:lnTo>
                      <a:pt x="571" y="311"/>
                    </a:lnTo>
                    <a:lnTo>
                      <a:pt x="571" y="313"/>
                    </a:lnTo>
                    <a:lnTo>
                      <a:pt x="569" y="315"/>
                    </a:lnTo>
                    <a:lnTo>
                      <a:pt x="569" y="317"/>
                    </a:lnTo>
                    <a:lnTo>
                      <a:pt x="569" y="319"/>
                    </a:lnTo>
                    <a:lnTo>
                      <a:pt x="567" y="321"/>
                    </a:lnTo>
                    <a:lnTo>
                      <a:pt x="567" y="321"/>
                    </a:lnTo>
                    <a:lnTo>
                      <a:pt x="567" y="323"/>
                    </a:lnTo>
                    <a:lnTo>
                      <a:pt x="565" y="325"/>
                    </a:lnTo>
                    <a:lnTo>
                      <a:pt x="565" y="327"/>
                    </a:lnTo>
                    <a:lnTo>
                      <a:pt x="565" y="329"/>
                    </a:lnTo>
                    <a:lnTo>
                      <a:pt x="565" y="331"/>
                    </a:lnTo>
                    <a:lnTo>
                      <a:pt x="563" y="333"/>
                    </a:lnTo>
                    <a:lnTo>
                      <a:pt x="563" y="333"/>
                    </a:lnTo>
                    <a:lnTo>
                      <a:pt x="563" y="335"/>
                    </a:lnTo>
                    <a:lnTo>
                      <a:pt x="563" y="335"/>
                    </a:lnTo>
                    <a:lnTo>
                      <a:pt x="561" y="335"/>
                    </a:lnTo>
                    <a:lnTo>
                      <a:pt x="558" y="337"/>
                    </a:lnTo>
                    <a:lnTo>
                      <a:pt x="558" y="337"/>
                    </a:lnTo>
                    <a:lnTo>
                      <a:pt x="556" y="339"/>
                    </a:lnTo>
                    <a:lnTo>
                      <a:pt x="556" y="341"/>
                    </a:lnTo>
                    <a:lnTo>
                      <a:pt x="556" y="341"/>
                    </a:lnTo>
                    <a:lnTo>
                      <a:pt x="554" y="343"/>
                    </a:lnTo>
                    <a:lnTo>
                      <a:pt x="556" y="345"/>
                    </a:lnTo>
                    <a:lnTo>
                      <a:pt x="556" y="345"/>
                    </a:lnTo>
                    <a:lnTo>
                      <a:pt x="554" y="347"/>
                    </a:lnTo>
                    <a:lnTo>
                      <a:pt x="556" y="349"/>
                    </a:lnTo>
                    <a:lnTo>
                      <a:pt x="554" y="351"/>
                    </a:lnTo>
                    <a:lnTo>
                      <a:pt x="554" y="353"/>
                    </a:lnTo>
                    <a:lnTo>
                      <a:pt x="552" y="353"/>
                    </a:lnTo>
                    <a:lnTo>
                      <a:pt x="554" y="355"/>
                    </a:lnTo>
                    <a:lnTo>
                      <a:pt x="552" y="357"/>
                    </a:lnTo>
                    <a:lnTo>
                      <a:pt x="552" y="359"/>
                    </a:lnTo>
                    <a:lnTo>
                      <a:pt x="550" y="359"/>
                    </a:lnTo>
                    <a:lnTo>
                      <a:pt x="548" y="361"/>
                    </a:lnTo>
                    <a:lnTo>
                      <a:pt x="546" y="361"/>
                    </a:lnTo>
                    <a:lnTo>
                      <a:pt x="543" y="361"/>
                    </a:lnTo>
                    <a:lnTo>
                      <a:pt x="543" y="361"/>
                    </a:lnTo>
                    <a:lnTo>
                      <a:pt x="541" y="363"/>
                    </a:lnTo>
                    <a:lnTo>
                      <a:pt x="539" y="363"/>
                    </a:lnTo>
                    <a:lnTo>
                      <a:pt x="539" y="365"/>
                    </a:lnTo>
                    <a:lnTo>
                      <a:pt x="537" y="367"/>
                    </a:lnTo>
                    <a:lnTo>
                      <a:pt x="535" y="367"/>
                    </a:lnTo>
                    <a:lnTo>
                      <a:pt x="535" y="369"/>
                    </a:lnTo>
                    <a:lnTo>
                      <a:pt x="533" y="371"/>
                    </a:lnTo>
                    <a:lnTo>
                      <a:pt x="531" y="371"/>
                    </a:lnTo>
                    <a:lnTo>
                      <a:pt x="531" y="373"/>
                    </a:lnTo>
                    <a:lnTo>
                      <a:pt x="528" y="375"/>
                    </a:lnTo>
                    <a:lnTo>
                      <a:pt x="528" y="375"/>
                    </a:lnTo>
                    <a:lnTo>
                      <a:pt x="526" y="377"/>
                    </a:lnTo>
                    <a:lnTo>
                      <a:pt x="524" y="379"/>
                    </a:lnTo>
                    <a:lnTo>
                      <a:pt x="524" y="381"/>
                    </a:lnTo>
                    <a:lnTo>
                      <a:pt x="522" y="381"/>
                    </a:lnTo>
                    <a:lnTo>
                      <a:pt x="524" y="383"/>
                    </a:lnTo>
                    <a:lnTo>
                      <a:pt x="522" y="383"/>
                    </a:lnTo>
                    <a:lnTo>
                      <a:pt x="520" y="385"/>
                    </a:lnTo>
                    <a:lnTo>
                      <a:pt x="520" y="387"/>
                    </a:lnTo>
                    <a:lnTo>
                      <a:pt x="518" y="389"/>
                    </a:lnTo>
                    <a:lnTo>
                      <a:pt x="518" y="389"/>
                    </a:lnTo>
                    <a:lnTo>
                      <a:pt x="518" y="391"/>
                    </a:lnTo>
                    <a:lnTo>
                      <a:pt x="516" y="393"/>
                    </a:lnTo>
                    <a:lnTo>
                      <a:pt x="516" y="395"/>
                    </a:lnTo>
                    <a:lnTo>
                      <a:pt x="513" y="395"/>
                    </a:lnTo>
                    <a:lnTo>
                      <a:pt x="513" y="397"/>
                    </a:lnTo>
                    <a:lnTo>
                      <a:pt x="511" y="399"/>
                    </a:lnTo>
                    <a:lnTo>
                      <a:pt x="511" y="401"/>
                    </a:lnTo>
                    <a:lnTo>
                      <a:pt x="509" y="401"/>
                    </a:lnTo>
                    <a:lnTo>
                      <a:pt x="509" y="403"/>
                    </a:lnTo>
                    <a:lnTo>
                      <a:pt x="507" y="405"/>
                    </a:lnTo>
                    <a:lnTo>
                      <a:pt x="507" y="407"/>
                    </a:lnTo>
                    <a:lnTo>
                      <a:pt x="507" y="409"/>
                    </a:lnTo>
                    <a:lnTo>
                      <a:pt x="507" y="411"/>
                    </a:lnTo>
                    <a:lnTo>
                      <a:pt x="505" y="411"/>
                    </a:lnTo>
                    <a:lnTo>
                      <a:pt x="505" y="413"/>
                    </a:lnTo>
                    <a:lnTo>
                      <a:pt x="505" y="415"/>
                    </a:lnTo>
                    <a:lnTo>
                      <a:pt x="505" y="417"/>
                    </a:lnTo>
                    <a:lnTo>
                      <a:pt x="505" y="419"/>
                    </a:lnTo>
                    <a:lnTo>
                      <a:pt x="505" y="421"/>
                    </a:lnTo>
                    <a:lnTo>
                      <a:pt x="505" y="421"/>
                    </a:lnTo>
                    <a:lnTo>
                      <a:pt x="507" y="423"/>
                    </a:lnTo>
                    <a:lnTo>
                      <a:pt x="507" y="425"/>
                    </a:lnTo>
                    <a:lnTo>
                      <a:pt x="507" y="427"/>
                    </a:lnTo>
                    <a:lnTo>
                      <a:pt x="507" y="429"/>
                    </a:lnTo>
                    <a:lnTo>
                      <a:pt x="507" y="431"/>
                    </a:lnTo>
                    <a:lnTo>
                      <a:pt x="507" y="431"/>
                    </a:lnTo>
                    <a:lnTo>
                      <a:pt x="507" y="433"/>
                    </a:lnTo>
                    <a:lnTo>
                      <a:pt x="507" y="435"/>
                    </a:lnTo>
                    <a:lnTo>
                      <a:pt x="507" y="437"/>
                    </a:lnTo>
                    <a:lnTo>
                      <a:pt x="507" y="439"/>
                    </a:lnTo>
                    <a:lnTo>
                      <a:pt x="507" y="441"/>
                    </a:lnTo>
                    <a:lnTo>
                      <a:pt x="509" y="443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11" y="447"/>
                    </a:lnTo>
                    <a:lnTo>
                      <a:pt x="513" y="447"/>
                    </a:lnTo>
                    <a:lnTo>
                      <a:pt x="513" y="449"/>
                    </a:lnTo>
                    <a:lnTo>
                      <a:pt x="513" y="451"/>
                    </a:lnTo>
                    <a:lnTo>
                      <a:pt x="516" y="451"/>
                    </a:lnTo>
                    <a:lnTo>
                      <a:pt x="516" y="453"/>
                    </a:lnTo>
                    <a:lnTo>
                      <a:pt x="516" y="455"/>
                    </a:lnTo>
                    <a:lnTo>
                      <a:pt x="516" y="457"/>
                    </a:lnTo>
                    <a:lnTo>
                      <a:pt x="516" y="457"/>
                    </a:lnTo>
                    <a:lnTo>
                      <a:pt x="516" y="459"/>
                    </a:lnTo>
                    <a:lnTo>
                      <a:pt x="518" y="461"/>
                    </a:lnTo>
                    <a:lnTo>
                      <a:pt x="520" y="461"/>
                    </a:lnTo>
                    <a:lnTo>
                      <a:pt x="520" y="463"/>
                    </a:lnTo>
                    <a:lnTo>
                      <a:pt x="522" y="465"/>
                    </a:lnTo>
                    <a:lnTo>
                      <a:pt x="522" y="465"/>
                    </a:lnTo>
                    <a:lnTo>
                      <a:pt x="524" y="467"/>
                    </a:lnTo>
                    <a:lnTo>
                      <a:pt x="524" y="467"/>
                    </a:lnTo>
                    <a:lnTo>
                      <a:pt x="526" y="469"/>
                    </a:lnTo>
                    <a:lnTo>
                      <a:pt x="526" y="471"/>
                    </a:lnTo>
                    <a:lnTo>
                      <a:pt x="526" y="473"/>
                    </a:lnTo>
                    <a:lnTo>
                      <a:pt x="528" y="473"/>
                    </a:lnTo>
                    <a:lnTo>
                      <a:pt x="528" y="475"/>
                    </a:lnTo>
                    <a:lnTo>
                      <a:pt x="531" y="475"/>
                    </a:lnTo>
                    <a:lnTo>
                      <a:pt x="533" y="477"/>
                    </a:lnTo>
                    <a:lnTo>
                      <a:pt x="535" y="477"/>
                    </a:lnTo>
                    <a:lnTo>
                      <a:pt x="535" y="477"/>
                    </a:lnTo>
                    <a:lnTo>
                      <a:pt x="537" y="479"/>
                    </a:lnTo>
                    <a:lnTo>
                      <a:pt x="539" y="479"/>
                    </a:lnTo>
                    <a:lnTo>
                      <a:pt x="541" y="481"/>
                    </a:lnTo>
                    <a:lnTo>
                      <a:pt x="541" y="481"/>
                    </a:lnTo>
                    <a:lnTo>
                      <a:pt x="543" y="483"/>
                    </a:lnTo>
                    <a:lnTo>
                      <a:pt x="543" y="483"/>
                    </a:lnTo>
                    <a:lnTo>
                      <a:pt x="543" y="485"/>
                    </a:lnTo>
                    <a:lnTo>
                      <a:pt x="543" y="485"/>
                    </a:lnTo>
                    <a:lnTo>
                      <a:pt x="543" y="487"/>
                    </a:lnTo>
                    <a:lnTo>
                      <a:pt x="541" y="489"/>
                    </a:lnTo>
                    <a:lnTo>
                      <a:pt x="541" y="489"/>
                    </a:lnTo>
                    <a:lnTo>
                      <a:pt x="541" y="491"/>
                    </a:lnTo>
                    <a:lnTo>
                      <a:pt x="541" y="493"/>
                    </a:lnTo>
                    <a:lnTo>
                      <a:pt x="539" y="495"/>
                    </a:lnTo>
                    <a:lnTo>
                      <a:pt x="539" y="495"/>
                    </a:lnTo>
                    <a:lnTo>
                      <a:pt x="539" y="497"/>
                    </a:lnTo>
                    <a:lnTo>
                      <a:pt x="537" y="499"/>
                    </a:lnTo>
                    <a:lnTo>
                      <a:pt x="537" y="501"/>
                    </a:lnTo>
                    <a:lnTo>
                      <a:pt x="537" y="501"/>
                    </a:lnTo>
                    <a:lnTo>
                      <a:pt x="535" y="503"/>
                    </a:lnTo>
                    <a:lnTo>
                      <a:pt x="535" y="503"/>
                    </a:lnTo>
                    <a:lnTo>
                      <a:pt x="533" y="505"/>
                    </a:lnTo>
                    <a:lnTo>
                      <a:pt x="535" y="507"/>
                    </a:lnTo>
                    <a:lnTo>
                      <a:pt x="533" y="509"/>
                    </a:lnTo>
                    <a:lnTo>
                      <a:pt x="533" y="509"/>
                    </a:lnTo>
                    <a:lnTo>
                      <a:pt x="533" y="511"/>
                    </a:lnTo>
                    <a:lnTo>
                      <a:pt x="533" y="513"/>
                    </a:lnTo>
                    <a:lnTo>
                      <a:pt x="533" y="515"/>
                    </a:lnTo>
                    <a:lnTo>
                      <a:pt x="531" y="517"/>
                    </a:lnTo>
                    <a:lnTo>
                      <a:pt x="531" y="519"/>
                    </a:lnTo>
                    <a:lnTo>
                      <a:pt x="531" y="519"/>
                    </a:lnTo>
                    <a:lnTo>
                      <a:pt x="531" y="521"/>
                    </a:lnTo>
                    <a:lnTo>
                      <a:pt x="528" y="523"/>
                    </a:lnTo>
                    <a:lnTo>
                      <a:pt x="528" y="523"/>
                    </a:lnTo>
                    <a:lnTo>
                      <a:pt x="528" y="525"/>
                    </a:lnTo>
                    <a:lnTo>
                      <a:pt x="528" y="527"/>
                    </a:lnTo>
                    <a:lnTo>
                      <a:pt x="528" y="529"/>
                    </a:lnTo>
                    <a:lnTo>
                      <a:pt x="528" y="531"/>
                    </a:lnTo>
                    <a:lnTo>
                      <a:pt x="526" y="533"/>
                    </a:lnTo>
                    <a:lnTo>
                      <a:pt x="526" y="535"/>
                    </a:lnTo>
                    <a:lnTo>
                      <a:pt x="526" y="537"/>
                    </a:lnTo>
                    <a:lnTo>
                      <a:pt x="528" y="539"/>
                    </a:lnTo>
                    <a:lnTo>
                      <a:pt x="528" y="541"/>
                    </a:lnTo>
                    <a:lnTo>
                      <a:pt x="528" y="541"/>
                    </a:lnTo>
                    <a:lnTo>
                      <a:pt x="531" y="543"/>
                    </a:lnTo>
                    <a:lnTo>
                      <a:pt x="531" y="543"/>
                    </a:lnTo>
                    <a:lnTo>
                      <a:pt x="533" y="545"/>
                    </a:lnTo>
                    <a:lnTo>
                      <a:pt x="535" y="543"/>
                    </a:lnTo>
                    <a:lnTo>
                      <a:pt x="535" y="543"/>
                    </a:lnTo>
                    <a:lnTo>
                      <a:pt x="537" y="543"/>
                    </a:lnTo>
                    <a:lnTo>
                      <a:pt x="535" y="545"/>
                    </a:lnTo>
                    <a:lnTo>
                      <a:pt x="537" y="545"/>
                    </a:lnTo>
                    <a:lnTo>
                      <a:pt x="537" y="547"/>
                    </a:lnTo>
                    <a:lnTo>
                      <a:pt x="537" y="549"/>
                    </a:lnTo>
                    <a:lnTo>
                      <a:pt x="537" y="549"/>
                    </a:lnTo>
                    <a:lnTo>
                      <a:pt x="535" y="551"/>
                    </a:lnTo>
                    <a:lnTo>
                      <a:pt x="535" y="549"/>
                    </a:lnTo>
                    <a:lnTo>
                      <a:pt x="533" y="551"/>
                    </a:lnTo>
                    <a:lnTo>
                      <a:pt x="533" y="551"/>
                    </a:lnTo>
                    <a:lnTo>
                      <a:pt x="531" y="551"/>
                    </a:lnTo>
                    <a:lnTo>
                      <a:pt x="531" y="551"/>
                    </a:lnTo>
                    <a:lnTo>
                      <a:pt x="528" y="553"/>
                    </a:lnTo>
                    <a:lnTo>
                      <a:pt x="528" y="555"/>
                    </a:lnTo>
                    <a:lnTo>
                      <a:pt x="526" y="557"/>
                    </a:lnTo>
                    <a:lnTo>
                      <a:pt x="526" y="559"/>
                    </a:lnTo>
                    <a:lnTo>
                      <a:pt x="526" y="559"/>
                    </a:lnTo>
                    <a:lnTo>
                      <a:pt x="526" y="561"/>
                    </a:lnTo>
                    <a:lnTo>
                      <a:pt x="526" y="563"/>
                    </a:lnTo>
                    <a:lnTo>
                      <a:pt x="526" y="565"/>
                    </a:lnTo>
                    <a:lnTo>
                      <a:pt x="526" y="567"/>
                    </a:lnTo>
                    <a:lnTo>
                      <a:pt x="526" y="567"/>
                    </a:lnTo>
                    <a:lnTo>
                      <a:pt x="526" y="569"/>
                    </a:lnTo>
                    <a:lnTo>
                      <a:pt x="526" y="571"/>
                    </a:lnTo>
                    <a:lnTo>
                      <a:pt x="526" y="573"/>
                    </a:lnTo>
                    <a:lnTo>
                      <a:pt x="526" y="573"/>
                    </a:lnTo>
                    <a:lnTo>
                      <a:pt x="528" y="575"/>
                    </a:lnTo>
                    <a:lnTo>
                      <a:pt x="528" y="575"/>
                    </a:lnTo>
                    <a:lnTo>
                      <a:pt x="531" y="577"/>
                    </a:lnTo>
                    <a:lnTo>
                      <a:pt x="531" y="577"/>
                    </a:lnTo>
                    <a:lnTo>
                      <a:pt x="531" y="579"/>
                    </a:lnTo>
                    <a:lnTo>
                      <a:pt x="531" y="581"/>
                    </a:lnTo>
                    <a:lnTo>
                      <a:pt x="528" y="581"/>
                    </a:lnTo>
                    <a:lnTo>
                      <a:pt x="528" y="583"/>
                    </a:lnTo>
                    <a:lnTo>
                      <a:pt x="526" y="585"/>
                    </a:lnTo>
                    <a:lnTo>
                      <a:pt x="526" y="587"/>
                    </a:lnTo>
                    <a:lnTo>
                      <a:pt x="526" y="589"/>
                    </a:lnTo>
                    <a:lnTo>
                      <a:pt x="526" y="589"/>
                    </a:lnTo>
                    <a:lnTo>
                      <a:pt x="526" y="591"/>
                    </a:lnTo>
                    <a:lnTo>
                      <a:pt x="524" y="592"/>
                    </a:lnTo>
                    <a:lnTo>
                      <a:pt x="524" y="594"/>
                    </a:lnTo>
                    <a:lnTo>
                      <a:pt x="524" y="596"/>
                    </a:lnTo>
                    <a:lnTo>
                      <a:pt x="524" y="598"/>
                    </a:lnTo>
                    <a:lnTo>
                      <a:pt x="524" y="598"/>
                    </a:lnTo>
                    <a:lnTo>
                      <a:pt x="522" y="600"/>
                    </a:lnTo>
                    <a:lnTo>
                      <a:pt x="522" y="602"/>
                    </a:lnTo>
                    <a:lnTo>
                      <a:pt x="522" y="604"/>
                    </a:lnTo>
                    <a:lnTo>
                      <a:pt x="522" y="606"/>
                    </a:lnTo>
                    <a:lnTo>
                      <a:pt x="522" y="608"/>
                    </a:lnTo>
                    <a:lnTo>
                      <a:pt x="522" y="610"/>
                    </a:lnTo>
                    <a:lnTo>
                      <a:pt x="522" y="612"/>
                    </a:lnTo>
                    <a:lnTo>
                      <a:pt x="522" y="614"/>
                    </a:lnTo>
                    <a:lnTo>
                      <a:pt x="524" y="614"/>
                    </a:lnTo>
                    <a:lnTo>
                      <a:pt x="524" y="616"/>
                    </a:lnTo>
                    <a:lnTo>
                      <a:pt x="524" y="618"/>
                    </a:lnTo>
                    <a:lnTo>
                      <a:pt x="524" y="620"/>
                    </a:lnTo>
                    <a:lnTo>
                      <a:pt x="524" y="620"/>
                    </a:lnTo>
                    <a:lnTo>
                      <a:pt x="524" y="622"/>
                    </a:lnTo>
                    <a:lnTo>
                      <a:pt x="524" y="624"/>
                    </a:lnTo>
                    <a:lnTo>
                      <a:pt x="524" y="624"/>
                    </a:lnTo>
                    <a:lnTo>
                      <a:pt x="524" y="626"/>
                    </a:lnTo>
                    <a:lnTo>
                      <a:pt x="524" y="628"/>
                    </a:lnTo>
                    <a:lnTo>
                      <a:pt x="524" y="630"/>
                    </a:lnTo>
                    <a:lnTo>
                      <a:pt x="524" y="632"/>
                    </a:lnTo>
                    <a:lnTo>
                      <a:pt x="524" y="634"/>
                    </a:lnTo>
                    <a:lnTo>
                      <a:pt x="524" y="634"/>
                    </a:lnTo>
                    <a:lnTo>
                      <a:pt x="524" y="636"/>
                    </a:lnTo>
                    <a:lnTo>
                      <a:pt x="524" y="638"/>
                    </a:lnTo>
                    <a:lnTo>
                      <a:pt x="522" y="640"/>
                    </a:lnTo>
                    <a:lnTo>
                      <a:pt x="522" y="640"/>
                    </a:lnTo>
                    <a:lnTo>
                      <a:pt x="522" y="640"/>
                    </a:lnTo>
                    <a:lnTo>
                      <a:pt x="520" y="642"/>
                    </a:lnTo>
                    <a:lnTo>
                      <a:pt x="520" y="644"/>
                    </a:lnTo>
                    <a:lnTo>
                      <a:pt x="520" y="646"/>
                    </a:lnTo>
                    <a:lnTo>
                      <a:pt x="520" y="646"/>
                    </a:lnTo>
                    <a:lnTo>
                      <a:pt x="520" y="648"/>
                    </a:lnTo>
                    <a:lnTo>
                      <a:pt x="520" y="650"/>
                    </a:lnTo>
                    <a:lnTo>
                      <a:pt x="520" y="652"/>
                    </a:lnTo>
                    <a:lnTo>
                      <a:pt x="520" y="654"/>
                    </a:lnTo>
                    <a:lnTo>
                      <a:pt x="520" y="654"/>
                    </a:lnTo>
                    <a:lnTo>
                      <a:pt x="518" y="656"/>
                    </a:lnTo>
                    <a:lnTo>
                      <a:pt x="516" y="656"/>
                    </a:lnTo>
                    <a:lnTo>
                      <a:pt x="516" y="658"/>
                    </a:lnTo>
                    <a:lnTo>
                      <a:pt x="516" y="660"/>
                    </a:lnTo>
                    <a:lnTo>
                      <a:pt x="516" y="662"/>
                    </a:lnTo>
                    <a:lnTo>
                      <a:pt x="516" y="664"/>
                    </a:lnTo>
                    <a:lnTo>
                      <a:pt x="516" y="666"/>
                    </a:lnTo>
                    <a:lnTo>
                      <a:pt x="516" y="666"/>
                    </a:lnTo>
                    <a:lnTo>
                      <a:pt x="518" y="668"/>
                    </a:lnTo>
                    <a:lnTo>
                      <a:pt x="516" y="670"/>
                    </a:lnTo>
                    <a:lnTo>
                      <a:pt x="518" y="672"/>
                    </a:lnTo>
                    <a:lnTo>
                      <a:pt x="518" y="674"/>
                    </a:lnTo>
                    <a:lnTo>
                      <a:pt x="518" y="676"/>
                    </a:lnTo>
                    <a:lnTo>
                      <a:pt x="518" y="676"/>
                    </a:lnTo>
                    <a:lnTo>
                      <a:pt x="518" y="678"/>
                    </a:lnTo>
                    <a:lnTo>
                      <a:pt x="518" y="680"/>
                    </a:lnTo>
                    <a:lnTo>
                      <a:pt x="518" y="682"/>
                    </a:lnTo>
                    <a:lnTo>
                      <a:pt x="518" y="684"/>
                    </a:lnTo>
                    <a:lnTo>
                      <a:pt x="518" y="686"/>
                    </a:lnTo>
                    <a:lnTo>
                      <a:pt x="518" y="688"/>
                    </a:lnTo>
                    <a:lnTo>
                      <a:pt x="518" y="690"/>
                    </a:lnTo>
                    <a:lnTo>
                      <a:pt x="520" y="692"/>
                    </a:lnTo>
                    <a:lnTo>
                      <a:pt x="518" y="694"/>
                    </a:lnTo>
                    <a:lnTo>
                      <a:pt x="518" y="694"/>
                    </a:lnTo>
                    <a:lnTo>
                      <a:pt x="518" y="696"/>
                    </a:lnTo>
                    <a:lnTo>
                      <a:pt x="518" y="698"/>
                    </a:lnTo>
                    <a:lnTo>
                      <a:pt x="516" y="700"/>
                    </a:lnTo>
                    <a:lnTo>
                      <a:pt x="516" y="700"/>
                    </a:lnTo>
                    <a:lnTo>
                      <a:pt x="518" y="702"/>
                    </a:lnTo>
                    <a:lnTo>
                      <a:pt x="518" y="704"/>
                    </a:lnTo>
                    <a:lnTo>
                      <a:pt x="516" y="704"/>
                    </a:lnTo>
                    <a:lnTo>
                      <a:pt x="516" y="704"/>
                    </a:lnTo>
                    <a:lnTo>
                      <a:pt x="513" y="706"/>
                    </a:lnTo>
                    <a:lnTo>
                      <a:pt x="513" y="708"/>
                    </a:lnTo>
                    <a:lnTo>
                      <a:pt x="513" y="710"/>
                    </a:lnTo>
                    <a:lnTo>
                      <a:pt x="511" y="712"/>
                    </a:lnTo>
                    <a:lnTo>
                      <a:pt x="511" y="714"/>
                    </a:lnTo>
                    <a:lnTo>
                      <a:pt x="511" y="714"/>
                    </a:lnTo>
                    <a:lnTo>
                      <a:pt x="511" y="716"/>
                    </a:lnTo>
                    <a:lnTo>
                      <a:pt x="511" y="718"/>
                    </a:lnTo>
                    <a:lnTo>
                      <a:pt x="511" y="720"/>
                    </a:lnTo>
                    <a:lnTo>
                      <a:pt x="511" y="722"/>
                    </a:lnTo>
                    <a:lnTo>
                      <a:pt x="511" y="724"/>
                    </a:lnTo>
                    <a:lnTo>
                      <a:pt x="511" y="726"/>
                    </a:lnTo>
                    <a:lnTo>
                      <a:pt x="513" y="726"/>
                    </a:lnTo>
                    <a:lnTo>
                      <a:pt x="513" y="728"/>
                    </a:lnTo>
                    <a:lnTo>
                      <a:pt x="516" y="728"/>
                    </a:lnTo>
                    <a:lnTo>
                      <a:pt x="513" y="730"/>
                    </a:lnTo>
                    <a:lnTo>
                      <a:pt x="513" y="732"/>
                    </a:lnTo>
                    <a:lnTo>
                      <a:pt x="513" y="734"/>
                    </a:lnTo>
                    <a:lnTo>
                      <a:pt x="513" y="734"/>
                    </a:lnTo>
                    <a:lnTo>
                      <a:pt x="516" y="736"/>
                    </a:lnTo>
                    <a:lnTo>
                      <a:pt x="516" y="738"/>
                    </a:lnTo>
                    <a:lnTo>
                      <a:pt x="516" y="740"/>
                    </a:lnTo>
                    <a:lnTo>
                      <a:pt x="513" y="742"/>
                    </a:lnTo>
                    <a:lnTo>
                      <a:pt x="513" y="744"/>
                    </a:lnTo>
                    <a:lnTo>
                      <a:pt x="513" y="744"/>
                    </a:lnTo>
                    <a:lnTo>
                      <a:pt x="513" y="746"/>
                    </a:lnTo>
                    <a:lnTo>
                      <a:pt x="513" y="748"/>
                    </a:lnTo>
                    <a:lnTo>
                      <a:pt x="513" y="750"/>
                    </a:lnTo>
                    <a:lnTo>
                      <a:pt x="511" y="750"/>
                    </a:lnTo>
                    <a:lnTo>
                      <a:pt x="511" y="752"/>
                    </a:lnTo>
                    <a:lnTo>
                      <a:pt x="509" y="752"/>
                    </a:lnTo>
                    <a:lnTo>
                      <a:pt x="509" y="754"/>
                    </a:lnTo>
                    <a:lnTo>
                      <a:pt x="509" y="756"/>
                    </a:lnTo>
                    <a:lnTo>
                      <a:pt x="507" y="758"/>
                    </a:lnTo>
                    <a:lnTo>
                      <a:pt x="507" y="760"/>
                    </a:lnTo>
                    <a:lnTo>
                      <a:pt x="507" y="760"/>
                    </a:lnTo>
                    <a:lnTo>
                      <a:pt x="505" y="762"/>
                    </a:lnTo>
                    <a:lnTo>
                      <a:pt x="505" y="764"/>
                    </a:lnTo>
                    <a:lnTo>
                      <a:pt x="505" y="766"/>
                    </a:lnTo>
                    <a:lnTo>
                      <a:pt x="503" y="768"/>
                    </a:lnTo>
                    <a:lnTo>
                      <a:pt x="503" y="768"/>
                    </a:lnTo>
                    <a:lnTo>
                      <a:pt x="503" y="770"/>
                    </a:lnTo>
                    <a:lnTo>
                      <a:pt x="503" y="772"/>
                    </a:lnTo>
                    <a:lnTo>
                      <a:pt x="500" y="774"/>
                    </a:lnTo>
                    <a:lnTo>
                      <a:pt x="500" y="776"/>
                    </a:lnTo>
                    <a:lnTo>
                      <a:pt x="500" y="778"/>
                    </a:lnTo>
                    <a:lnTo>
                      <a:pt x="500" y="780"/>
                    </a:lnTo>
                    <a:lnTo>
                      <a:pt x="500" y="780"/>
                    </a:lnTo>
                    <a:lnTo>
                      <a:pt x="500" y="782"/>
                    </a:lnTo>
                    <a:lnTo>
                      <a:pt x="498" y="784"/>
                    </a:lnTo>
                    <a:lnTo>
                      <a:pt x="498" y="786"/>
                    </a:lnTo>
                    <a:lnTo>
                      <a:pt x="498" y="788"/>
                    </a:lnTo>
                    <a:lnTo>
                      <a:pt x="498" y="790"/>
                    </a:lnTo>
                    <a:lnTo>
                      <a:pt x="498" y="792"/>
                    </a:lnTo>
                    <a:lnTo>
                      <a:pt x="500" y="794"/>
                    </a:lnTo>
                    <a:lnTo>
                      <a:pt x="500" y="796"/>
                    </a:lnTo>
                    <a:lnTo>
                      <a:pt x="500" y="798"/>
                    </a:lnTo>
                    <a:lnTo>
                      <a:pt x="503" y="800"/>
                    </a:lnTo>
                    <a:lnTo>
                      <a:pt x="503" y="800"/>
                    </a:lnTo>
                    <a:lnTo>
                      <a:pt x="505" y="800"/>
                    </a:lnTo>
                    <a:lnTo>
                      <a:pt x="505" y="802"/>
                    </a:lnTo>
                    <a:lnTo>
                      <a:pt x="507" y="802"/>
                    </a:lnTo>
                    <a:lnTo>
                      <a:pt x="507" y="804"/>
                    </a:lnTo>
                    <a:lnTo>
                      <a:pt x="509" y="804"/>
                    </a:lnTo>
                    <a:lnTo>
                      <a:pt x="509" y="804"/>
                    </a:lnTo>
                    <a:lnTo>
                      <a:pt x="511" y="806"/>
                    </a:lnTo>
                    <a:lnTo>
                      <a:pt x="511" y="806"/>
                    </a:lnTo>
                    <a:lnTo>
                      <a:pt x="511" y="806"/>
                    </a:lnTo>
                    <a:lnTo>
                      <a:pt x="511" y="808"/>
                    </a:lnTo>
                    <a:lnTo>
                      <a:pt x="509" y="808"/>
                    </a:lnTo>
                    <a:lnTo>
                      <a:pt x="509" y="808"/>
                    </a:lnTo>
                    <a:lnTo>
                      <a:pt x="507" y="808"/>
                    </a:lnTo>
                    <a:lnTo>
                      <a:pt x="505" y="808"/>
                    </a:lnTo>
                    <a:lnTo>
                      <a:pt x="505" y="810"/>
                    </a:lnTo>
                    <a:lnTo>
                      <a:pt x="503" y="808"/>
                    </a:lnTo>
                    <a:lnTo>
                      <a:pt x="500" y="810"/>
                    </a:lnTo>
                    <a:lnTo>
                      <a:pt x="500" y="812"/>
                    </a:lnTo>
                    <a:lnTo>
                      <a:pt x="498" y="812"/>
                    </a:lnTo>
                    <a:lnTo>
                      <a:pt x="498" y="814"/>
                    </a:lnTo>
                    <a:lnTo>
                      <a:pt x="496" y="816"/>
                    </a:lnTo>
                    <a:lnTo>
                      <a:pt x="496" y="818"/>
                    </a:lnTo>
                    <a:lnTo>
                      <a:pt x="494" y="820"/>
                    </a:lnTo>
                    <a:lnTo>
                      <a:pt x="494" y="820"/>
                    </a:lnTo>
                    <a:lnTo>
                      <a:pt x="494" y="822"/>
                    </a:lnTo>
                    <a:lnTo>
                      <a:pt x="492" y="824"/>
                    </a:lnTo>
                    <a:lnTo>
                      <a:pt x="492" y="826"/>
                    </a:lnTo>
                    <a:lnTo>
                      <a:pt x="492" y="828"/>
                    </a:lnTo>
                    <a:lnTo>
                      <a:pt x="490" y="830"/>
                    </a:lnTo>
                    <a:lnTo>
                      <a:pt x="490" y="832"/>
                    </a:lnTo>
                    <a:lnTo>
                      <a:pt x="490" y="834"/>
                    </a:lnTo>
                    <a:lnTo>
                      <a:pt x="490" y="834"/>
                    </a:lnTo>
                    <a:lnTo>
                      <a:pt x="490" y="836"/>
                    </a:lnTo>
                    <a:lnTo>
                      <a:pt x="490" y="838"/>
                    </a:lnTo>
                    <a:lnTo>
                      <a:pt x="490" y="840"/>
                    </a:lnTo>
                    <a:lnTo>
                      <a:pt x="490" y="842"/>
                    </a:lnTo>
                    <a:lnTo>
                      <a:pt x="490" y="842"/>
                    </a:lnTo>
                    <a:lnTo>
                      <a:pt x="490" y="844"/>
                    </a:lnTo>
                    <a:lnTo>
                      <a:pt x="488" y="844"/>
                    </a:lnTo>
                    <a:lnTo>
                      <a:pt x="488" y="846"/>
                    </a:lnTo>
                    <a:lnTo>
                      <a:pt x="488" y="848"/>
                    </a:lnTo>
                    <a:lnTo>
                      <a:pt x="488" y="850"/>
                    </a:lnTo>
                    <a:lnTo>
                      <a:pt x="488" y="852"/>
                    </a:lnTo>
                    <a:lnTo>
                      <a:pt x="490" y="854"/>
                    </a:lnTo>
                    <a:lnTo>
                      <a:pt x="490" y="854"/>
                    </a:lnTo>
                    <a:lnTo>
                      <a:pt x="492" y="854"/>
                    </a:lnTo>
                    <a:lnTo>
                      <a:pt x="492" y="856"/>
                    </a:lnTo>
                    <a:lnTo>
                      <a:pt x="494" y="858"/>
                    </a:lnTo>
                    <a:lnTo>
                      <a:pt x="492" y="858"/>
                    </a:lnTo>
                    <a:lnTo>
                      <a:pt x="492" y="860"/>
                    </a:lnTo>
                    <a:lnTo>
                      <a:pt x="490" y="860"/>
                    </a:lnTo>
                    <a:lnTo>
                      <a:pt x="490" y="862"/>
                    </a:lnTo>
                    <a:lnTo>
                      <a:pt x="490" y="864"/>
                    </a:lnTo>
                    <a:lnTo>
                      <a:pt x="490" y="864"/>
                    </a:lnTo>
                    <a:lnTo>
                      <a:pt x="490" y="866"/>
                    </a:lnTo>
                    <a:lnTo>
                      <a:pt x="490" y="868"/>
                    </a:lnTo>
                    <a:lnTo>
                      <a:pt x="490" y="870"/>
                    </a:lnTo>
                    <a:lnTo>
                      <a:pt x="488" y="870"/>
                    </a:lnTo>
                    <a:lnTo>
                      <a:pt x="488" y="872"/>
                    </a:lnTo>
                    <a:lnTo>
                      <a:pt x="488" y="874"/>
                    </a:lnTo>
                    <a:lnTo>
                      <a:pt x="485" y="874"/>
                    </a:lnTo>
                    <a:lnTo>
                      <a:pt x="485" y="876"/>
                    </a:lnTo>
                    <a:lnTo>
                      <a:pt x="485" y="876"/>
                    </a:lnTo>
                    <a:lnTo>
                      <a:pt x="483" y="876"/>
                    </a:lnTo>
                    <a:lnTo>
                      <a:pt x="481" y="876"/>
                    </a:lnTo>
                    <a:lnTo>
                      <a:pt x="481" y="876"/>
                    </a:lnTo>
                    <a:lnTo>
                      <a:pt x="479" y="876"/>
                    </a:lnTo>
                    <a:lnTo>
                      <a:pt x="479" y="878"/>
                    </a:lnTo>
                    <a:lnTo>
                      <a:pt x="477" y="878"/>
                    </a:lnTo>
                    <a:lnTo>
                      <a:pt x="475" y="878"/>
                    </a:lnTo>
                    <a:lnTo>
                      <a:pt x="475" y="880"/>
                    </a:lnTo>
                    <a:lnTo>
                      <a:pt x="475" y="882"/>
                    </a:lnTo>
                    <a:lnTo>
                      <a:pt x="473" y="884"/>
                    </a:lnTo>
                    <a:lnTo>
                      <a:pt x="473" y="886"/>
                    </a:lnTo>
                    <a:lnTo>
                      <a:pt x="475" y="886"/>
                    </a:lnTo>
                    <a:lnTo>
                      <a:pt x="473" y="888"/>
                    </a:lnTo>
                    <a:lnTo>
                      <a:pt x="473" y="888"/>
                    </a:lnTo>
                    <a:lnTo>
                      <a:pt x="475" y="892"/>
                    </a:lnTo>
                    <a:lnTo>
                      <a:pt x="473" y="890"/>
                    </a:lnTo>
                    <a:lnTo>
                      <a:pt x="470" y="890"/>
                    </a:lnTo>
                    <a:lnTo>
                      <a:pt x="470" y="890"/>
                    </a:lnTo>
                    <a:lnTo>
                      <a:pt x="470" y="888"/>
                    </a:lnTo>
                    <a:lnTo>
                      <a:pt x="468" y="886"/>
                    </a:lnTo>
                    <a:lnTo>
                      <a:pt x="466" y="886"/>
                    </a:lnTo>
                    <a:lnTo>
                      <a:pt x="468" y="886"/>
                    </a:lnTo>
                    <a:lnTo>
                      <a:pt x="468" y="884"/>
                    </a:lnTo>
                    <a:lnTo>
                      <a:pt x="468" y="882"/>
                    </a:lnTo>
                    <a:lnTo>
                      <a:pt x="468" y="882"/>
                    </a:lnTo>
                    <a:lnTo>
                      <a:pt x="468" y="880"/>
                    </a:lnTo>
                    <a:lnTo>
                      <a:pt x="468" y="878"/>
                    </a:lnTo>
                    <a:lnTo>
                      <a:pt x="466" y="876"/>
                    </a:lnTo>
                    <a:lnTo>
                      <a:pt x="464" y="876"/>
                    </a:lnTo>
                    <a:lnTo>
                      <a:pt x="464" y="876"/>
                    </a:lnTo>
                    <a:lnTo>
                      <a:pt x="462" y="876"/>
                    </a:lnTo>
                    <a:lnTo>
                      <a:pt x="460" y="876"/>
                    </a:lnTo>
                    <a:lnTo>
                      <a:pt x="458" y="876"/>
                    </a:lnTo>
                    <a:lnTo>
                      <a:pt x="458" y="876"/>
                    </a:lnTo>
                    <a:lnTo>
                      <a:pt x="455" y="878"/>
                    </a:lnTo>
                    <a:lnTo>
                      <a:pt x="453" y="878"/>
                    </a:lnTo>
                    <a:lnTo>
                      <a:pt x="453" y="878"/>
                    </a:lnTo>
                    <a:lnTo>
                      <a:pt x="451" y="878"/>
                    </a:lnTo>
                    <a:lnTo>
                      <a:pt x="449" y="878"/>
                    </a:lnTo>
                    <a:lnTo>
                      <a:pt x="447" y="878"/>
                    </a:lnTo>
                    <a:lnTo>
                      <a:pt x="447" y="878"/>
                    </a:lnTo>
                    <a:lnTo>
                      <a:pt x="445" y="880"/>
                    </a:lnTo>
                    <a:lnTo>
                      <a:pt x="445" y="880"/>
                    </a:lnTo>
                    <a:lnTo>
                      <a:pt x="442" y="880"/>
                    </a:lnTo>
                    <a:lnTo>
                      <a:pt x="442" y="878"/>
                    </a:lnTo>
                    <a:lnTo>
                      <a:pt x="442" y="876"/>
                    </a:lnTo>
                    <a:lnTo>
                      <a:pt x="440" y="876"/>
                    </a:lnTo>
                    <a:lnTo>
                      <a:pt x="438" y="876"/>
                    </a:lnTo>
                    <a:lnTo>
                      <a:pt x="438" y="876"/>
                    </a:lnTo>
                    <a:lnTo>
                      <a:pt x="436" y="874"/>
                    </a:lnTo>
                    <a:lnTo>
                      <a:pt x="436" y="872"/>
                    </a:lnTo>
                    <a:lnTo>
                      <a:pt x="434" y="872"/>
                    </a:lnTo>
                    <a:lnTo>
                      <a:pt x="432" y="872"/>
                    </a:lnTo>
                    <a:lnTo>
                      <a:pt x="432" y="872"/>
                    </a:lnTo>
                    <a:lnTo>
                      <a:pt x="430" y="872"/>
                    </a:lnTo>
                    <a:lnTo>
                      <a:pt x="430" y="872"/>
                    </a:lnTo>
                    <a:lnTo>
                      <a:pt x="427" y="870"/>
                    </a:lnTo>
                    <a:lnTo>
                      <a:pt x="430" y="868"/>
                    </a:lnTo>
                    <a:lnTo>
                      <a:pt x="430" y="866"/>
                    </a:lnTo>
                    <a:lnTo>
                      <a:pt x="427" y="866"/>
                    </a:lnTo>
                    <a:lnTo>
                      <a:pt x="425" y="866"/>
                    </a:lnTo>
                    <a:close/>
                  </a:path>
                </a:pathLst>
              </a:custGeom>
              <a:solidFill>
                <a:srgbClr val="72707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5" name="Freeform 6">
                <a:extLst/>
              </p:cNvPr>
              <p:cNvSpPr>
                <a:spLocks/>
              </p:cNvSpPr>
              <p:nvPr/>
            </p:nvSpPr>
            <p:spPr bwMode="auto">
              <a:xfrm>
                <a:off x="5317294" y="3039062"/>
                <a:ext cx="603799" cy="1086870"/>
              </a:xfrm>
              <a:custGeom>
                <a:avLst/>
                <a:gdLst/>
                <a:ahLst/>
                <a:cxnLst>
                  <a:cxn ang="0">
                    <a:pos x="361" y="840"/>
                  </a:cxn>
                  <a:cxn ang="0">
                    <a:pos x="311" y="856"/>
                  </a:cxn>
                  <a:cxn ang="0">
                    <a:pos x="303" y="926"/>
                  </a:cxn>
                  <a:cxn ang="0">
                    <a:pos x="258" y="972"/>
                  </a:cxn>
                  <a:cxn ang="0">
                    <a:pos x="221" y="977"/>
                  </a:cxn>
                  <a:cxn ang="0">
                    <a:pos x="178" y="974"/>
                  </a:cxn>
                  <a:cxn ang="0">
                    <a:pos x="159" y="968"/>
                  </a:cxn>
                  <a:cxn ang="0">
                    <a:pos x="142" y="914"/>
                  </a:cxn>
                  <a:cxn ang="0">
                    <a:pos x="103" y="934"/>
                  </a:cxn>
                  <a:cxn ang="0">
                    <a:pos x="73" y="920"/>
                  </a:cxn>
                  <a:cxn ang="0">
                    <a:pos x="97" y="890"/>
                  </a:cxn>
                  <a:cxn ang="0">
                    <a:pos x="99" y="884"/>
                  </a:cxn>
                  <a:cxn ang="0">
                    <a:pos x="79" y="848"/>
                  </a:cxn>
                  <a:cxn ang="0">
                    <a:pos x="88" y="792"/>
                  </a:cxn>
                  <a:cxn ang="0">
                    <a:pos x="84" y="744"/>
                  </a:cxn>
                  <a:cxn ang="0">
                    <a:pos x="112" y="684"/>
                  </a:cxn>
                  <a:cxn ang="0">
                    <a:pos x="103" y="630"/>
                  </a:cxn>
                  <a:cxn ang="0">
                    <a:pos x="129" y="620"/>
                  </a:cxn>
                  <a:cxn ang="0">
                    <a:pos x="120" y="559"/>
                  </a:cxn>
                  <a:cxn ang="0">
                    <a:pos x="112" y="561"/>
                  </a:cxn>
                  <a:cxn ang="0">
                    <a:pos x="88" y="533"/>
                  </a:cxn>
                  <a:cxn ang="0">
                    <a:pos x="105" y="499"/>
                  </a:cxn>
                  <a:cxn ang="0">
                    <a:pos x="112" y="441"/>
                  </a:cxn>
                  <a:cxn ang="0">
                    <a:pos x="103" y="387"/>
                  </a:cxn>
                  <a:cxn ang="0">
                    <a:pos x="90" y="343"/>
                  </a:cxn>
                  <a:cxn ang="0">
                    <a:pos x="62" y="285"/>
                  </a:cxn>
                  <a:cxn ang="0">
                    <a:pos x="34" y="283"/>
                  </a:cxn>
                  <a:cxn ang="0">
                    <a:pos x="11" y="287"/>
                  </a:cxn>
                  <a:cxn ang="0">
                    <a:pos x="24" y="240"/>
                  </a:cxn>
                  <a:cxn ang="0">
                    <a:pos x="13" y="198"/>
                  </a:cxn>
                  <a:cxn ang="0">
                    <a:pos x="30" y="148"/>
                  </a:cxn>
                  <a:cxn ang="0">
                    <a:pos x="36" y="128"/>
                  </a:cxn>
                  <a:cxn ang="0">
                    <a:pos x="75" y="174"/>
                  </a:cxn>
                  <a:cxn ang="0">
                    <a:pos x="148" y="176"/>
                  </a:cxn>
                  <a:cxn ang="0">
                    <a:pos x="210" y="142"/>
                  </a:cxn>
                  <a:cxn ang="0">
                    <a:pos x="253" y="96"/>
                  </a:cxn>
                  <a:cxn ang="0">
                    <a:pos x="294" y="62"/>
                  </a:cxn>
                  <a:cxn ang="0">
                    <a:pos x="348" y="40"/>
                  </a:cxn>
                  <a:cxn ang="0">
                    <a:pos x="350" y="10"/>
                  </a:cxn>
                  <a:cxn ang="0">
                    <a:pos x="386" y="16"/>
                  </a:cxn>
                  <a:cxn ang="0">
                    <a:pos x="408" y="30"/>
                  </a:cxn>
                  <a:cxn ang="0">
                    <a:pos x="429" y="44"/>
                  </a:cxn>
                  <a:cxn ang="0">
                    <a:pos x="457" y="48"/>
                  </a:cxn>
                  <a:cxn ang="0">
                    <a:pos x="479" y="58"/>
                  </a:cxn>
                  <a:cxn ang="0">
                    <a:pos x="468" y="92"/>
                  </a:cxn>
                  <a:cxn ang="0">
                    <a:pos x="483" y="104"/>
                  </a:cxn>
                  <a:cxn ang="0">
                    <a:pos x="505" y="112"/>
                  </a:cxn>
                  <a:cxn ang="0">
                    <a:pos x="481" y="136"/>
                  </a:cxn>
                  <a:cxn ang="0">
                    <a:pos x="477" y="140"/>
                  </a:cxn>
                  <a:cxn ang="0">
                    <a:pos x="502" y="152"/>
                  </a:cxn>
                  <a:cxn ang="0">
                    <a:pos x="535" y="176"/>
                  </a:cxn>
                  <a:cxn ang="0">
                    <a:pos x="535" y="218"/>
                  </a:cxn>
                  <a:cxn ang="0">
                    <a:pos x="558" y="281"/>
                  </a:cxn>
                  <a:cxn ang="0">
                    <a:pos x="556" y="343"/>
                  </a:cxn>
                  <a:cxn ang="0">
                    <a:pos x="509" y="403"/>
                  </a:cxn>
                  <a:cxn ang="0">
                    <a:pos x="526" y="473"/>
                  </a:cxn>
                  <a:cxn ang="0">
                    <a:pos x="528" y="533"/>
                  </a:cxn>
                  <a:cxn ang="0">
                    <a:pos x="528" y="585"/>
                  </a:cxn>
                  <a:cxn ang="0">
                    <a:pos x="520" y="654"/>
                  </a:cxn>
                  <a:cxn ang="0">
                    <a:pos x="511" y="728"/>
                  </a:cxn>
                  <a:cxn ang="0">
                    <a:pos x="500" y="798"/>
                  </a:cxn>
                  <a:cxn ang="0">
                    <a:pos x="487" y="854"/>
                  </a:cxn>
                  <a:cxn ang="0">
                    <a:pos x="470" y="882"/>
                  </a:cxn>
                </a:cxnLst>
                <a:rect l="0" t="0" r="r" b="b"/>
                <a:pathLst>
                  <a:path w="573" h="987">
                    <a:moveTo>
                      <a:pt x="425" y="866"/>
                    </a:moveTo>
                    <a:lnTo>
                      <a:pt x="427" y="866"/>
                    </a:lnTo>
                    <a:lnTo>
                      <a:pt x="425" y="864"/>
                    </a:lnTo>
                    <a:lnTo>
                      <a:pt x="423" y="862"/>
                    </a:lnTo>
                    <a:lnTo>
                      <a:pt x="421" y="862"/>
                    </a:lnTo>
                    <a:lnTo>
                      <a:pt x="421" y="860"/>
                    </a:lnTo>
                    <a:lnTo>
                      <a:pt x="421" y="860"/>
                    </a:lnTo>
                    <a:lnTo>
                      <a:pt x="419" y="860"/>
                    </a:lnTo>
                    <a:lnTo>
                      <a:pt x="417" y="858"/>
                    </a:lnTo>
                    <a:lnTo>
                      <a:pt x="414" y="860"/>
                    </a:lnTo>
                    <a:lnTo>
                      <a:pt x="414" y="858"/>
                    </a:lnTo>
                    <a:lnTo>
                      <a:pt x="412" y="856"/>
                    </a:lnTo>
                    <a:lnTo>
                      <a:pt x="410" y="856"/>
                    </a:lnTo>
                    <a:lnTo>
                      <a:pt x="410" y="854"/>
                    </a:lnTo>
                    <a:lnTo>
                      <a:pt x="410" y="852"/>
                    </a:lnTo>
                    <a:lnTo>
                      <a:pt x="408" y="852"/>
                    </a:lnTo>
                    <a:lnTo>
                      <a:pt x="406" y="850"/>
                    </a:lnTo>
                    <a:lnTo>
                      <a:pt x="406" y="850"/>
                    </a:lnTo>
                    <a:lnTo>
                      <a:pt x="406" y="850"/>
                    </a:lnTo>
                    <a:lnTo>
                      <a:pt x="404" y="848"/>
                    </a:lnTo>
                    <a:lnTo>
                      <a:pt x="402" y="848"/>
                    </a:lnTo>
                    <a:lnTo>
                      <a:pt x="402" y="848"/>
                    </a:lnTo>
                    <a:lnTo>
                      <a:pt x="399" y="848"/>
                    </a:lnTo>
                    <a:lnTo>
                      <a:pt x="397" y="846"/>
                    </a:lnTo>
                    <a:lnTo>
                      <a:pt x="397" y="844"/>
                    </a:lnTo>
                    <a:lnTo>
                      <a:pt x="395" y="844"/>
                    </a:lnTo>
                    <a:lnTo>
                      <a:pt x="393" y="844"/>
                    </a:lnTo>
                    <a:lnTo>
                      <a:pt x="391" y="844"/>
                    </a:lnTo>
                    <a:lnTo>
                      <a:pt x="389" y="844"/>
                    </a:lnTo>
                    <a:lnTo>
                      <a:pt x="386" y="844"/>
                    </a:lnTo>
                    <a:lnTo>
                      <a:pt x="386" y="844"/>
                    </a:lnTo>
                    <a:lnTo>
                      <a:pt x="384" y="842"/>
                    </a:lnTo>
                    <a:lnTo>
                      <a:pt x="382" y="844"/>
                    </a:lnTo>
                    <a:lnTo>
                      <a:pt x="380" y="844"/>
                    </a:lnTo>
                    <a:lnTo>
                      <a:pt x="378" y="842"/>
                    </a:lnTo>
                    <a:lnTo>
                      <a:pt x="376" y="842"/>
                    </a:lnTo>
                    <a:lnTo>
                      <a:pt x="376" y="840"/>
                    </a:lnTo>
                    <a:lnTo>
                      <a:pt x="374" y="838"/>
                    </a:lnTo>
                    <a:lnTo>
                      <a:pt x="371" y="838"/>
                    </a:lnTo>
                    <a:lnTo>
                      <a:pt x="369" y="838"/>
                    </a:lnTo>
                    <a:lnTo>
                      <a:pt x="367" y="838"/>
                    </a:lnTo>
                    <a:lnTo>
                      <a:pt x="367" y="838"/>
                    </a:lnTo>
                    <a:lnTo>
                      <a:pt x="365" y="840"/>
                    </a:lnTo>
                    <a:lnTo>
                      <a:pt x="363" y="840"/>
                    </a:lnTo>
                    <a:lnTo>
                      <a:pt x="361" y="840"/>
                    </a:lnTo>
                    <a:lnTo>
                      <a:pt x="359" y="842"/>
                    </a:lnTo>
                    <a:lnTo>
                      <a:pt x="356" y="842"/>
                    </a:lnTo>
                    <a:lnTo>
                      <a:pt x="356" y="844"/>
                    </a:lnTo>
                    <a:lnTo>
                      <a:pt x="354" y="844"/>
                    </a:lnTo>
                    <a:lnTo>
                      <a:pt x="352" y="846"/>
                    </a:lnTo>
                    <a:lnTo>
                      <a:pt x="352" y="848"/>
                    </a:lnTo>
                    <a:lnTo>
                      <a:pt x="350" y="848"/>
                    </a:lnTo>
                    <a:lnTo>
                      <a:pt x="350" y="850"/>
                    </a:lnTo>
                    <a:lnTo>
                      <a:pt x="348" y="852"/>
                    </a:lnTo>
                    <a:lnTo>
                      <a:pt x="350" y="854"/>
                    </a:lnTo>
                    <a:lnTo>
                      <a:pt x="352" y="854"/>
                    </a:lnTo>
                    <a:lnTo>
                      <a:pt x="352" y="856"/>
                    </a:lnTo>
                    <a:lnTo>
                      <a:pt x="350" y="856"/>
                    </a:lnTo>
                    <a:lnTo>
                      <a:pt x="350" y="856"/>
                    </a:lnTo>
                    <a:lnTo>
                      <a:pt x="348" y="858"/>
                    </a:lnTo>
                    <a:lnTo>
                      <a:pt x="348" y="856"/>
                    </a:lnTo>
                    <a:lnTo>
                      <a:pt x="346" y="856"/>
                    </a:lnTo>
                    <a:lnTo>
                      <a:pt x="344" y="858"/>
                    </a:lnTo>
                    <a:lnTo>
                      <a:pt x="344" y="856"/>
                    </a:lnTo>
                    <a:lnTo>
                      <a:pt x="341" y="854"/>
                    </a:lnTo>
                    <a:lnTo>
                      <a:pt x="341" y="854"/>
                    </a:lnTo>
                    <a:lnTo>
                      <a:pt x="339" y="852"/>
                    </a:lnTo>
                    <a:lnTo>
                      <a:pt x="337" y="850"/>
                    </a:lnTo>
                    <a:lnTo>
                      <a:pt x="337" y="850"/>
                    </a:lnTo>
                    <a:lnTo>
                      <a:pt x="337" y="848"/>
                    </a:lnTo>
                    <a:lnTo>
                      <a:pt x="335" y="846"/>
                    </a:lnTo>
                    <a:lnTo>
                      <a:pt x="333" y="846"/>
                    </a:lnTo>
                    <a:lnTo>
                      <a:pt x="333" y="846"/>
                    </a:lnTo>
                    <a:lnTo>
                      <a:pt x="331" y="844"/>
                    </a:lnTo>
                    <a:lnTo>
                      <a:pt x="331" y="844"/>
                    </a:lnTo>
                    <a:lnTo>
                      <a:pt x="331" y="846"/>
                    </a:lnTo>
                    <a:lnTo>
                      <a:pt x="328" y="844"/>
                    </a:lnTo>
                    <a:lnTo>
                      <a:pt x="328" y="844"/>
                    </a:lnTo>
                    <a:lnTo>
                      <a:pt x="326" y="844"/>
                    </a:lnTo>
                    <a:lnTo>
                      <a:pt x="326" y="844"/>
                    </a:lnTo>
                    <a:lnTo>
                      <a:pt x="324" y="844"/>
                    </a:lnTo>
                    <a:lnTo>
                      <a:pt x="324" y="846"/>
                    </a:lnTo>
                    <a:lnTo>
                      <a:pt x="322" y="848"/>
                    </a:lnTo>
                    <a:lnTo>
                      <a:pt x="320" y="848"/>
                    </a:lnTo>
                    <a:lnTo>
                      <a:pt x="318" y="850"/>
                    </a:lnTo>
                    <a:lnTo>
                      <a:pt x="318" y="850"/>
                    </a:lnTo>
                    <a:lnTo>
                      <a:pt x="316" y="852"/>
                    </a:lnTo>
                    <a:lnTo>
                      <a:pt x="313" y="852"/>
                    </a:lnTo>
                    <a:lnTo>
                      <a:pt x="313" y="854"/>
                    </a:lnTo>
                    <a:lnTo>
                      <a:pt x="311" y="856"/>
                    </a:lnTo>
                    <a:lnTo>
                      <a:pt x="311" y="858"/>
                    </a:lnTo>
                    <a:lnTo>
                      <a:pt x="309" y="858"/>
                    </a:lnTo>
                    <a:lnTo>
                      <a:pt x="307" y="860"/>
                    </a:lnTo>
                    <a:lnTo>
                      <a:pt x="307" y="862"/>
                    </a:lnTo>
                    <a:lnTo>
                      <a:pt x="305" y="862"/>
                    </a:lnTo>
                    <a:lnTo>
                      <a:pt x="305" y="864"/>
                    </a:lnTo>
                    <a:lnTo>
                      <a:pt x="303" y="866"/>
                    </a:lnTo>
                    <a:lnTo>
                      <a:pt x="303" y="868"/>
                    </a:lnTo>
                    <a:lnTo>
                      <a:pt x="303" y="868"/>
                    </a:lnTo>
                    <a:lnTo>
                      <a:pt x="301" y="870"/>
                    </a:lnTo>
                    <a:lnTo>
                      <a:pt x="301" y="872"/>
                    </a:lnTo>
                    <a:lnTo>
                      <a:pt x="298" y="874"/>
                    </a:lnTo>
                    <a:lnTo>
                      <a:pt x="298" y="876"/>
                    </a:lnTo>
                    <a:lnTo>
                      <a:pt x="298" y="878"/>
                    </a:lnTo>
                    <a:lnTo>
                      <a:pt x="298" y="878"/>
                    </a:lnTo>
                    <a:lnTo>
                      <a:pt x="296" y="880"/>
                    </a:lnTo>
                    <a:lnTo>
                      <a:pt x="296" y="882"/>
                    </a:lnTo>
                    <a:lnTo>
                      <a:pt x="296" y="884"/>
                    </a:lnTo>
                    <a:lnTo>
                      <a:pt x="298" y="886"/>
                    </a:lnTo>
                    <a:lnTo>
                      <a:pt x="298" y="888"/>
                    </a:lnTo>
                    <a:lnTo>
                      <a:pt x="298" y="890"/>
                    </a:lnTo>
                    <a:lnTo>
                      <a:pt x="298" y="890"/>
                    </a:lnTo>
                    <a:lnTo>
                      <a:pt x="298" y="892"/>
                    </a:lnTo>
                    <a:lnTo>
                      <a:pt x="298" y="894"/>
                    </a:lnTo>
                    <a:lnTo>
                      <a:pt x="298" y="896"/>
                    </a:lnTo>
                    <a:lnTo>
                      <a:pt x="301" y="898"/>
                    </a:lnTo>
                    <a:lnTo>
                      <a:pt x="301" y="900"/>
                    </a:lnTo>
                    <a:lnTo>
                      <a:pt x="303" y="900"/>
                    </a:lnTo>
                    <a:lnTo>
                      <a:pt x="303" y="902"/>
                    </a:lnTo>
                    <a:lnTo>
                      <a:pt x="305" y="904"/>
                    </a:lnTo>
                    <a:lnTo>
                      <a:pt x="305" y="906"/>
                    </a:lnTo>
                    <a:lnTo>
                      <a:pt x="307" y="906"/>
                    </a:lnTo>
                    <a:lnTo>
                      <a:pt x="309" y="908"/>
                    </a:lnTo>
                    <a:lnTo>
                      <a:pt x="309" y="910"/>
                    </a:lnTo>
                    <a:lnTo>
                      <a:pt x="309" y="910"/>
                    </a:lnTo>
                    <a:lnTo>
                      <a:pt x="309" y="912"/>
                    </a:lnTo>
                    <a:lnTo>
                      <a:pt x="307" y="914"/>
                    </a:lnTo>
                    <a:lnTo>
                      <a:pt x="307" y="916"/>
                    </a:lnTo>
                    <a:lnTo>
                      <a:pt x="305" y="918"/>
                    </a:lnTo>
                    <a:lnTo>
                      <a:pt x="305" y="918"/>
                    </a:lnTo>
                    <a:lnTo>
                      <a:pt x="305" y="920"/>
                    </a:lnTo>
                    <a:lnTo>
                      <a:pt x="303" y="920"/>
                    </a:lnTo>
                    <a:lnTo>
                      <a:pt x="303" y="922"/>
                    </a:lnTo>
                    <a:lnTo>
                      <a:pt x="303" y="924"/>
                    </a:lnTo>
                    <a:lnTo>
                      <a:pt x="303" y="926"/>
                    </a:lnTo>
                    <a:lnTo>
                      <a:pt x="303" y="928"/>
                    </a:lnTo>
                    <a:lnTo>
                      <a:pt x="301" y="930"/>
                    </a:lnTo>
                    <a:lnTo>
                      <a:pt x="301" y="932"/>
                    </a:lnTo>
                    <a:lnTo>
                      <a:pt x="303" y="932"/>
                    </a:lnTo>
                    <a:lnTo>
                      <a:pt x="301" y="934"/>
                    </a:lnTo>
                    <a:lnTo>
                      <a:pt x="301" y="934"/>
                    </a:lnTo>
                    <a:lnTo>
                      <a:pt x="298" y="934"/>
                    </a:lnTo>
                    <a:lnTo>
                      <a:pt x="298" y="936"/>
                    </a:lnTo>
                    <a:lnTo>
                      <a:pt x="298" y="938"/>
                    </a:lnTo>
                    <a:lnTo>
                      <a:pt x="301" y="940"/>
                    </a:lnTo>
                    <a:lnTo>
                      <a:pt x="301" y="940"/>
                    </a:lnTo>
                    <a:lnTo>
                      <a:pt x="298" y="940"/>
                    </a:lnTo>
                    <a:lnTo>
                      <a:pt x="298" y="938"/>
                    </a:lnTo>
                    <a:lnTo>
                      <a:pt x="296" y="938"/>
                    </a:lnTo>
                    <a:lnTo>
                      <a:pt x="294" y="938"/>
                    </a:lnTo>
                    <a:lnTo>
                      <a:pt x="294" y="938"/>
                    </a:lnTo>
                    <a:lnTo>
                      <a:pt x="292" y="940"/>
                    </a:lnTo>
                    <a:lnTo>
                      <a:pt x="292" y="940"/>
                    </a:lnTo>
                    <a:lnTo>
                      <a:pt x="292" y="942"/>
                    </a:lnTo>
                    <a:lnTo>
                      <a:pt x="292" y="942"/>
                    </a:lnTo>
                    <a:lnTo>
                      <a:pt x="290" y="944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286" y="948"/>
                    </a:lnTo>
                    <a:lnTo>
                      <a:pt x="283" y="950"/>
                    </a:lnTo>
                    <a:lnTo>
                      <a:pt x="283" y="950"/>
                    </a:lnTo>
                    <a:lnTo>
                      <a:pt x="281" y="952"/>
                    </a:lnTo>
                    <a:lnTo>
                      <a:pt x="281" y="952"/>
                    </a:lnTo>
                    <a:lnTo>
                      <a:pt x="279" y="954"/>
                    </a:lnTo>
                    <a:lnTo>
                      <a:pt x="277" y="954"/>
                    </a:lnTo>
                    <a:lnTo>
                      <a:pt x="275" y="956"/>
                    </a:lnTo>
                    <a:lnTo>
                      <a:pt x="275" y="956"/>
                    </a:lnTo>
                    <a:lnTo>
                      <a:pt x="273" y="958"/>
                    </a:lnTo>
                    <a:lnTo>
                      <a:pt x="273" y="960"/>
                    </a:lnTo>
                    <a:lnTo>
                      <a:pt x="271" y="960"/>
                    </a:lnTo>
                    <a:lnTo>
                      <a:pt x="268" y="962"/>
                    </a:lnTo>
                    <a:lnTo>
                      <a:pt x="266" y="962"/>
                    </a:lnTo>
                    <a:lnTo>
                      <a:pt x="266" y="964"/>
                    </a:lnTo>
                    <a:lnTo>
                      <a:pt x="264" y="966"/>
                    </a:lnTo>
                    <a:lnTo>
                      <a:pt x="262" y="966"/>
                    </a:lnTo>
                    <a:lnTo>
                      <a:pt x="262" y="968"/>
                    </a:lnTo>
                    <a:lnTo>
                      <a:pt x="262" y="970"/>
                    </a:lnTo>
                    <a:lnTo>
                      <a:pt x="260" y="972"/>
                    </a:lnTo>
                    <a:lnTo>
                      <a:pt x="260" y="972"/>
                    </a:lnTo>
                    <a:lnTo>
                      <a:pt x="258" y="972"/>
                    </a:lnTo>
                    <a:lnTo>
                      <a:pt x="258" y="974"/>
                    </a:lnTo>
                    <a:lnTo>
                      <a:pt x="255" y="974"/>
                    </a:lnTo>
                    <a:lnTo>
                      <a:pt x="255" y="974"/>
                    </a:lnTo>
                    <a:lnTo>
                      <a:pt x="253" y="975"/>
                    </a:lnTo>
                    <a:lnTo>
                      <a:pt x="253" y="975"/>
                    </a:lnTo>
                    <a:lnTo>
                      <a:pt x="251" y="975"/>
                    </a:lnTo>
                    <a:lnTo>
                      <a:pt x="249" y="977"/>
                    </a:lnTo>
                    <a:lnTo>
                      <a:pt x="249" y="977"/>
                    </a:lnTo>
                    <a:lnTo>
                      <a:pt x="247" y="979"/>
                    </a:lnTo>
                    <a:lnTo>
                      <a:pt x="247" y="979"/>
                    </a:lnTo>
                    <a:lnTo>
                      <a:pt x="245" y="981"/>
                    </a:lnTo>
                    <a:lnTo>
                      <a:pt x="245" y="983"/>
                    </a:lnTo>
                    <a:lnTo>
                      <a:pt x="243" y="983"/>
                    </a:lnTo>
                    <a:lnTo>
                      <a:pt x="243" y="983"/>
                    </a:lnTo>
                    <a:lnTo>
                      <a:pt x="240" y="983"/>
                    </a:lnTo>
                    <a:lnTo>
                      <a:pt x="240" y="983"/>
                    </a:lnTo>
                    <a:lnTo>
                      <a:pt x="238" y="983"/>
                    </a:lnTo>
                    <a:lnTo>
                      <a:pt x="238" y="981"/>
                    </a:lnTo>
                    <a:lnTo>
                      <a:pt x="236" y="983"/>
                    </a:lnTo>
                    <a:lnTo>
                      <a:pt x="236" y="983"/>
                    </a:lnTo>
                    <a:lnTo>
                      <a:pt x="236" y="981"/>
                    </a:lnTo>
                    <a:lnTo>
                      <a:pt x="234" y="981"/>
                    </a:lnTo>
                    <a:lnTo>
                      <a:pt x="234" y="979"/>
                    </a:lnTo>
                    <a:lnTo>
                      <a:pt x="234" y="979"/>
                    </a:lnTo>
                    <a:lnTo>
                      <a:pt x="234" y="977"/>
                    </a:lnTo>
                    <a:lnTo>
                      <a:pt x="232" y="977"/>
                    </a:lnTo>
                    <a:lnTo>
                      <a:pt x="232" y="977"/>
                    </a:lnTo>
                    <a:lnTo>
                      <a:pt x="232" y="975"/>
                    </a:lnTo>
                    <a:lnTo>
                      <a:pt x="230" y="975"/>
                    </a:lnTo>
                    <a:lnTo>
                      <a:pt x="228" y="975"/>
                    </a:lnTo>
                    <a:lnTo>
                      <a:pt x="225" y="975"/>
                    </a:lnTo>
                    <a:lnTo>
                      <a:pt x="225" y="975"/>
                    </a:lnTo>
                    <a:lnTo>
                      <a:pt x="225" y="974"/>
                    </a:lnTo>
                    <a:lnTo>
                      <a:pt x="225" y="972"/>
                    </a:lnTo>
                    <a:lnTo>
                      <a:pt x="225" y="974"/>
                    </a:lnTo>
                    <a:lnTo>
                      <a:pt x="225" y="974"/>
                    </a:lnTo>
                    <a:lnTo>
                      <a:pt x="223" y="975"/>
                    </a:lnTo>
                    <a:lnTo>
                      <a:pt x="223" y="977"/>
                    </a:lnTo>
                    <a:lnTo>
                      <a:pt x="223" y="977"/>
                    </a:lnTo>
                    <a:lnTo>
                      <a:pt x="225" y="979"/>
                    </a:lnTo>
                    <a:lnTo>
                      <a:pt x="223" y="979"/>
                    </a:lnTo>
                    <a:lnTo>
                      <a:pt x="223" y="979"/>
                    </a:lnTo>
                    <a:lnTo>
                      <a:pt x="223" y="977"/>
                    </a:lnTo>
                    <a:lnTo>
                      <a:pt x="223" y="977"/>
                    </a:lnTo>
                    <a:lnTo>
                      <a:pt x="221" y="977"/>
                    </a:lnTo>
                    <a:lnTo>
                      <a:pt x="221" y="975"/>
                    </a:lnTo>
                    <a:lnTo>
                      <a:pt x="219" y="975"/>
                    </a:lnTo>
                    <a:lnTo>
                      <a:pt x="219" y="974"/>
                    </a:lnTo>
                    <a:lnTo>
                      <a:pt x="217" y="974"/>
                    </a:lnTo>
                    <a:lnTo>
                      <a:pt x="217" y="972"/>
                    </a:lnTo>
                    <a:lnTo>
                      <a:pt x="217" y="972"/>
                    </a:lnTo>
                    <a:lnTo>
                      <a:pt x="217" y="970"/>
                    </a:lnTo>
                    <a:lnTo>
                      <a:pt x="217" y="970"/>
                    </a:lnTo>
                    <a:lnTo>
                      <a:pt x="217" y="968"/>
                    </a:lnTo>
                    <a:lnTo>
                      <a:pt x="215" y="968"/>
                    </a:lnTo>
                    <a:lnTo>
                      <a:pt x="215" y="968"/>
                    </a:lnTo>
                    <a:lnTo>
                      <a:pt x="213" y="968"/>
                    </a:lnTo>
                    <a:lnTo>
                      <a:pt x="210" y="966"/>
                    </a:lnTo>
                    <a:lnTo>
                      <a:pt x="210" y="966"/>
                    </a:lnTo>
                    <a:lnTo>
                      <a:pt x="208" y="964"/>
                    </a:lnTo>
                    <a:lnTo>
                      <a:pt x="206" y="964"/>
                    </a:lnTo>
                    <a:lnTo>
                      <a:pt x="204" y="964"/>
                    </a:lnTo>
                    <a:lnTo>
                      <a:pt x="204" y="962"/>
                    </a:lnTo>
                    <a:lnTo>
                      <a:pt x="202" y="962"/>
                    </a:lnTo>
                    <a:lnTo>
                      <a:pt x="200" y="960"/>
                    </a:lnTo>
                    <a:lnTo>
                      <a:pt x="200" y="960"/>
                    </a:lnTo>
                    <a:lnTo>
                      <a:pt x="197" y="958"/>
                    </a:lnTo>
                    <a:lnTo>
                      <a:pt x="197" y="960"/>
                    </a:lnTo>
                    <a:lnTo>
                      <a:pt x="197" y="960"/>
                    </a:lnTo>
                    <a:lnTo>
                      <a:pt x="195" y="962"/>
                    </a:lnTo>
                    <a:lnTo>
                      <a:pt x="195" y="964"/>
                    </a:lnTo>
                    <a:lnTo>
                      <a:pt x="195" y="964"/>
                    </a:lnTo>
                    <a:lnTo>
                      <a:pt x="193" y="964"/>
                    </a:lnTo>
                    <a:lnTo>
                      <a:pt x="193" y="966"/>
                    </a:lnTo>
                    <a:lnTo>
                      <a:pt x="191" y="966"/>
                    </a:lnTo>
                    <a:lnTo>
                      <a:pt x="191" y="966"/>
                    </a:lnTo>
                    <a:lnTo>
                      <a:pt x="191" y="966"/>
                    </a:lnTo>
                    <a:lnTo>
                      <a:pt x="189" y="966"/>
                    </a:lnTo>
                    <a:lnTo>
                      <a:pt x="187" y="966"/>
                    </a:lnTo>
                    <a:lnTo>
                      <a:pt x="185" y="968"/>
                    </a:lnTo>
                    <a:lnTo>
                      <a:pt x="185" y="968"/>
                    </a:lnTo>
                    <a:lnTo>
                      <a:pt x="182" y="970"/>
                    </a:lnTo>
                    <a:lnTo>
                      <a:pt x="180" y="970"/>
                    </a:lnTo>
                    <a:lnTo>
                      <a:pt x="180" y="970"/>
                    </a:lnTo>
                    <a:lnTo>
                      <a:pt x="178" y="970"/>
                    </a:lnTo>
                    <a:lnTo>
                      <a:pt x="176" y="970"/>
                    </a:lnTo>
                    <a:lnTo>
                      <a:pt x="176" y="970"/>
                    </a:lnTo>
                    <a:lnTo>
                      <a:pt x="178" y="972"/>
                    </a:lnTo>
                    <a:lnTo>
                      <a:pt x="178" y="974"/>
                    </a:lnTo>
                    <a:lnTo>
                      <a:pt x="178" y="974"/>
                    </a:lnTo>
                    <a:lnTo>
                      <a:pt x="178" y="975"/>
                    </a:lnTo>
                    <a:lnTo>
                      <a:pt x="176" y="975"/>
                    </a:lnTo>
                    <a:lnTo>
                      <a:pt x="174" y="975"/>
                    </a:lnTo>
                    <a:lnTo>
                      <a:pt x="174" y="974"/>
                    </a:lnTo>
                    <a:lnTo>
                      <a:pt x="172" y="975"/>
                    </a:lnTo>
                    <a:lnTo>
                      <a:pt x="172" y="977"/>
                    </a:lnTo>
                    <a:lnTo>
                      <a:pt x="172" y="977"/>
                    </a:lnTo>
                    <a:lnTo>
                      <a:pt x="172" y="979"/>
                    </a:lnTo>
                    <a:lnTo>
                      <a:pt x="174" y="979"/>
                    </a:lnTo>
                    <a:lnTo>
                      <a:pt x="176" y="981"/>
                    </a:lnTo>
                    <a:lnTo>
                      <a:pt x="174" y="981"/>
                    </a:lnTo>
                    <a:lnTo>
                      <a:pt x="174" y="981"/>
                    </a:lnTo>
                    <a:lnTo>
                      <a:pt x="174" y="983"/>
                    </a:lnTo>
                    <a:lnTo>
                      <a:pt x="174" y="985"/>
                    </a:lnTo>
                    <a:lnTo>
                      <a:pt x="174" y="985"/>
                    </a:lnTo>
                    <a:lnTo>
                      <a:pt x="172" y="987"/>
                    </a:lnTo>
                    <a:lnTo>
                      <a:pt x="172" y="987"/>
                    </a:lnTo>
                    <a:lnTo>
                      <a:pt x="170" y="987"/>
                    </a:lnTo>
                    <a:lnTo>
                      <a:pt x="167" y="987"/>
                    </a:lnTo>
                    <a:lnTo>
                      <a:pt x="167" y="985"/>
                    </a:lnTo>
                    <a:lnTo>
                      <a:pt x="170" y="985"/>
                    </a:lnTo>
                    <a:lnTo>
                      <a:pt x="170" y="985"/>
                    </a:lnTo>
                    <a:lnTo>
                      <a:pt x="172" y="983"/>
                    </a:lnTo>
                    <a:lnTo>
                      <a:pt x="170" y="983"/>
                    </a:lnTo>
                    <a:lnTo>
                      <a:pt x="170" y="981"/>
                    </a:lnTo>
                    <a:lnTo>
                      <a:pt x="170" y="979"/>
                    </a:lnTo>
                    <a:lnTo>
                      <a:pt x="170" y="977"/>
                    </a:lnTo>
                    <a:lnTo>
                      <a:pt x="172" y="977"/>
                    </a:lnTo>
                    <a:lnTo>
                      <a:pt x="170" y="975"/>
                    </a:lnTo>
                    <a:lnTo>
                      <a:pt x="170" y="975"/>
                    </a:lnTo>
                    <a:lnTo>
                      <a:pt x="167" y="975"/>
                    </a:lnTo>
                    <a:lnTo>
                      <a:pt x="165" y="975"/>
                    </a:lnTo>
                    <a:lnTo>
                      <a:pt x="163" y="975"/>
                    </a:lnTo>
                    <a:lnTo>
                      <a:pt x="163" y="977"/>
                    </a:lnTo>
                    <a:lnTo>
                      <a:pt x="161" y="977"/>
                    </a:lnTo>
                    <a:lnTo>
                      <a:pt x="159" y="977"/>
                    </a:lnTo>
                    <a:lnTo>
                      <a:pt x="159" y="977"/>
                    </a:lnTo>
                    <a:lnTo>
                      <a:pt x="157" y="975"/>
                    </a:lnTo>
                    <a:lnTo>
                      <a:pt x="157" y="975"/>
                    </a:lnTo>
                    <a:lnTo>
                      <a:pt x="157" y="974"/>
                    </a:lnTo>
                    <a:lnTo>
                      <a:pt x="157" y="972"/>
                    </a:lnTo>
                    <a:lnTo>
                      <a:pt x="157" y="972"/>
                    </a:lnTo>
                    <a:lnTo>
                      <a:pt x="159" y="970"/>
                    </a:lnTo>
                    <a:lnTo>
                      <a:pt x="159" y="968"/>
                    </a:lnTo>
                    <a:lnTo>
                      <a:pt x="159" y="968"/>
                    </a:lnTo>
                    <a:lnTo>
                      <a:pt x="161" y="968"/>
                    </a:lnTo>
                    <a:lnTo>
                      <a:pt x="163" y="966"/>
                    </a:lnTo>
                    <a:lnTo>
                      <a:pt x="161" y="964"/>
                    </a:lnTo>
                    <a:lnTo>
                      <a:pt x="161" y="964"/>
                    </a:lnTo>
                    <a:lnTo>
                      <a:pt x="161" y="962"/>
                    </a:lnTo>
                    <a:lnTo>
                      <a:pt x="163" y="960"/>
                    </a:lnTo>
                    <a:lnTo>
                      <a:pt x="163" y="958"/>
                    </a:lnTo>
                    <a:lnTo>
                      <a:pt x="163" y="956"/>
                    </a:lnTo>
                    <a:lnTo>
                      <a:pt x="161" y="954"/>
                    </a:lnTo>
                    <a:lnTo>
                      <a:pt x="161" y="952"/>
                    </a:lnTo>
                    <a:lnTo>
                      <a:pt x="161" y="952"/>
                    </a:lnTo>
                    <a:lnTo>
                      <a:pt x="159" y="950"/>
                    </a:lnTo>
                    <a:lnTo>
                      <a:pt x="157" y="948"/>
                    </a:lnTo>
                    <a:lnTo>
                      <a:pt x="157" y="948"/>
                    </a:lnTo>
                    <a:lnTo>
                      <a:pt x="155" y="948"/>
                    </a:lnTo>
                    <a:lnTo>
                      <a:pt x="152" y="948"/>
                    </a:lnTo>
                    <a:lnTo>
                      <a:pt x="152" y="950"/>
                    </a:lnTo>
                    <a:lnTo>
                      <a:pt x="152" y="950"/>
                    </a:lnTo>
                    <a:lnTo>
                      <a:pt x="150" y="950"/>
                    </a:lnTo>
                    <a:lnTo>
                      <a:pt x="150" y="950"/>
                    </a:lnTo>
                    <a:lnTo>
                      <a:pt x="150" y="948"/>
                    </a:lnTo>
                    <a:lnTo>
                      <a:pt x="150" y="946"/>
                    </a:lnTo>
                    <a:lnTo>
                      <a:pt x="150" y="944"/>
                    </a:lnTo>
                    <a:lnTo>
                      <a:pt x="148" y="944"/>
                    </a:lnTo>
                    <a:lnTo>
                      <a:pt x="146" y="942"/>
                    </a:lnTo>
                    <a:lnTo>
                      <a:pt x="146" y="942"/>
                    </a:lnTo>
                    <a:lnTo>
                      <a:pt x="146" y="940"/>
                    </a:lnTo>
                    <a:lnTo>
                      <a:pt x="146" y="940"/>
                    </a:lnTo>
                    <a:lnTo>
                      <a:pt x="146" y="938"/>
                    </a:lnTo>
                    <a:lnTo>
                      <a:pt x="146" y="936"/>
                    </a:lnTo>
                    <a:lnTo>
                      <a:pt x="144" y="936"/>
                    </a:lnTo>
                    <a:lnTo>
                      <a:pt x="144" y="934"/>
                    </a:lnTo>
                    <a:lnTo>
                      <a:pt x="144" y="932"/>
                    </a:lnTo>
                    <a:lnTo>
                      <a:pt x="144" y="930"/>
                    </a:lnTo>
                    <a:lnTo>
                      <a:pt x="144" y="928"/>
                    </a:lnTo>
                    <a:lnTo>
                      <a:pt x="144" y="926"/>
                    </a:lnTo>
                    <a:lnTo>
                      <a:pt x="146" y="926"/>
                    </a:lnTo>
                    <a:lnTo>
                      <a:pt x="146" y="924"/>
                    </a:lnTo>
                    <a:lnTo>
                      <a:pt x="146" y="922"/>
                    </a:lnTo>
                    <a:lnTo>
                      <a:pt x="146" y="920"/>
                    </a:lnTo>
                    <a:lnTo>
                      <a:pt x="146" y="918"/>
                    </a:lnTo>
                    <a:lnTo>
                      <a:pt x="146" y="916"/>
                    </a:lnTo>
                    <a:lnTo>
                      <a:pt x="144" y="916"/>
                    </a:lnTo>
                    <a:lnTo>
                      <a:pt x="144" y="914"/>
                    </a:lnTo>
                    <a:lnTo>
                      <a:pt x="142" y="914"/>
                    </a:lnTo>
                    <a:lnTo>
                      <a:pt x="140" y="912"/>
                    </a:lnTo>
                    <a:lnTo>
                      <a:pt x="137" y="914"/>
                    </a:lnTo>
                    <a:lnTo>
                      <a:pt x="135" y="914"/>
                    </a:lnTo>
                    <a:lnTo>
                      <a:pt x="135" y="912"/>
                    </a:lnTo>
                    <a:lnTo>
                      <a:pt x="133" y="912"/>
                    </a:lnTo>
                    <a:lnTo>
                      <a:pt x="133" y="910"/>
                    </a:lnTo>
                    <a:lnTo>
                      <a:pt x="133" y="910"/>
                    </a:lnTo>
                    <a:lnTo>
                      <a:pt x="133" y="908"/>
                    </a:lnTo>
                    <a:lnTo>
                      <a:pt x="131" y="908"/>
                    </a:lnTo>
                    <a:lnTo>
                      <a:pt x="129" y="908"/>
                    </a:lnTo>
                    <a:lnTo>
                      <a:pt x="127" y="906"/>
                    </a:lnTo>
                    <a:lnTo>
                      <a:pt x="124" y="906"/>
                    </a:lnTo>
                    <a:lnTo>
                      <a:pt x="122" y="906"/>
                    </a:lnTo>
                    <a:lnTo>
                      <a:pt x="120" y="906"/>
                    </a:lnTo>
                    <a:lnTo>
                      <a:pt x="120" y="906"/>
                    </a:lnTo>
                    <a:lnTo>
                      <a:pt x="118" y="906"/>
                    </a:lnTo>
                    <a:lnTo>
                      <a:pt x="116" y="908"/>
                    </a:lnTo>
                    <a:lnTo>
                      <a:pt x="114" y="908"/>
                    </a:lnTo>
                    <a:lnTo>
                      <a:pt x="112" y="908"/>
                    </a:lnTo>
                    <a:lnTo>
                      <a:pt x="109" y="908"/>
                    </a:lnTo>
                    <a:lnTo>
                      <a:pt x="109" y="910"/>
                    </a:lnTo>
                    <a:lnTo>
                      <a:pt x="109" y="908"/>
                    </a:lnTo>
                    <a:lnTo>
                      <a:pt x="109" y="910"/>
                    </a:lnTo>
                    <a:lnTo>
                      <a:pt x="107" y="910"/>
                    </a:lnTo>
                    <a:lnTo>
                      <a:pt x="105" y="912"/>
                    </a:lnTo>
                    <a:lnTo>
                      <a:pt x="105" y="912"/>
                    </a:lnTo>
                    <a:lnTo>
                      <a:pt x="105" y="914"/>
                    </a:lnTo>
                    <a:lnTo>
                      <a:pt x="105" y="916"/>
                    </a:lnTo>
                    <a:lnTo>
                      <a:pt x="107" y="916"/>
                    </a:lnTo>
                    <a:lnTo>
                      <a:pt x="107" y="914"/>
                    </a:lnTo>
                    <a:lnTo>
                      <a:pt x="107" y="912"/>
                    </a:lnTo>
                    <a:lnTo>
                      <a:pt x="109" y="912"/>
                    </a:lnTo>
                    <a:lnTo>
                      <a:pt x="107" y="914"/>
                    </a:lnTo>
                    <a:lnTo>
                      <a:pt x="107" y="916"/>
                    </a:lnTo>
                    <a:lnTo>
                      <a:pt x="107" y="918"/>
                    </a:lnTo>
                    <a:lnTo>
                      <a:pt x="105" y="920"/>
                    </a:lnTo>
                    <a:lnTo>
                      <a:pt x="105" y="922"/>
                    </a:lnTo>
                    <a:lnTo>
                      <a:pt x="103" y="922"/>
                    </a:lnTo>
                    <a:lnTo>
                      <a:pt x="103" y="924"/>
                    </a:lnTo>
                    <a:lnTo>
                      <a:pt x="103" y="926"/>
                    </a:lnTo>
                    <a:lnTo>
                      <a:pt x="103" y="928"/>
                    </a:lnTo>
                    <a:lnTo>
                      <a:pt x="103" y="930"/>
                    </a:lnTo>
                    <a:lnTo>
                      <a:pt x="103" y="932"/>
                    </a:lnTo>
                    <a:lnTo>
                      <a:pt x="103" y="934"/>
                    </a:lnTo>
                    <a:lnTo>
                      <a:pt x="103" y="934"/>
                    </a:lnTo>
                    <a:lnTo>
                      <a:pt x="103" y="936"/>
                    </a:lnTo>
                    <a:lnTo>
                      <a:pt x="103" y="938"/>
                    </a:lnTo>
                    <a:lnTo>
                      <a:pt x="101" y="940"/>
                    </a:lnTo>
                    <a:lnTo>
                      <a:pt x="101" y="940"/>
                    </a:lnTo>
                    <a:lnTo>
                      <a:pt x="101" y="942"/>
                    </a:lnTo>
                    <a:lnTo>
                      <a:pt x="101" y="944"/>
                    </a:lnTo>
                    <a:lnTo>
                      <a:pt x="101" y="944"/>
                    </a:lnTo>
                    <a:lnTo>
                      <a:pt x="99" y="946"/>
                    </a:lnTo>
                    <a:lnTo>
                      <a:pt x="99" y="946"/>
                    </a:lnTo>
                    <a:lnTo>
                      <a:pt x="99" y="948"/>
                    </a:lnTo>
                    <a:lnTo>
                      <a:pt x="97" y="948"/>
                    </a:lnTo>
                    <a:lnTo>
                      <a:pt x="94" y="948"/>
                    </a:lnTo>
                    <a:lnTo>
                      <a:pt x="92" y="948"/>
                    </a:lnTo>
                    <a:lnTo>
                      <a:pt x="92" y="948"/>
                    </a:lnTo>
                    <a:lnTo>
                      <a:pt x="90" y="950"/>
                    </a:lnTo>
                    <a:lnTo>
                      <a:pt x="90" y="950"/>
                    </a:lnTo>
                    <a:lnTo>
                      <a:pt x="88" y="950"/>
                    </a:lnTo>
                    <a:lnTo>
                      <a:pt x="88" y="948"/>
                    </a:lnTo>
                    <a:lnTo>
                      <a:pt x="86" y="946"/>
                    </a:lnTo>
                    <a:lnTo>
                      <a:pt x="86" y="946"/>
                    </a:lnTo>
                    <a:lnTo>
                      <a:pt x="86" y="944"/>
                    </a:lnTo>
                    <a:lnTo>
                      <a:pt x="86" y="942"/>
                    </a:lnTo>
                    <a:lnTo>
                      <a:pt x="84" y="942"/>
                    </a:lnTo>
                    <a:lnTo>
                      <a:pt x="84" y="942"/>
                    </a:lnTo>
                    <a:lnTo>
                      <a:pt x="84" y="940"/>
                    </a:lnTo>
                    <a:lnTo>
                      <a:pt x="84" y="938"/>
                    </a:lnTo>
                    <a:lnTo>
                      <a:pt x="84" y="938"/>
                    </a:lnTo>
                    <a:lnTo>
                      <a:pt x="84" y="936"/>
                    </a:lnTo>
                    <a:lnTo>
                      <a:pt x="82" y="936"/>
                    </a:lnTo>
                    <a:lnTo>
                      <a:pt x="82" y="934"/>
                    </a:lnTo>
                    <a:lnTo>
                      <a:pt x="82" y="932"/>
                    </a:lnTo>
                    <a:lnTo>
                      <a:pt x="79" y="932"/>
                    </a:lnTo>
                    <a:lnTo>
                      <a:pt x="79" y="930"/>
                    </a:lnTo>
                    <a:lnTo>
                      <a:pt x="79" y="930"/>
                    </a:lnTo>
                    <a:lnTo>
                      <a:pt x="79" y="928"/>
                    </a:lnTo>
                    <a:lnTo>
                      <a:pt x="79" y="928"/>
                    </a:lnTo>
                    <a:lnTo>
                      <a:pt x="79" y="928"/>
                    </a:lnTo>
                    <a:lnTo>
                      <a:pt x="77" y="928"/>
                    </a:lnTo>
                    <a:lnTo>
                      <a:pt x="77" y="926"/>
                    </a:lnTo>
                    <a:lnTo>
                      <a:pt x="75" y="924"/>
                    </a:lnTo>
                    <a:lnTo>
                      <a:pt x="75" y="924"/>
                    </a:lnTo>
                    <a:lnTo>
                      <a:pt x="77" y="922"/>
                    </a:lnTo>
                    <a:lnTo>
                      <a:pt x="75" y="922"/>
                    </a:lnTo>
                    <a:lnTo>
                      <a:pt x="75" y="922"/>
                    </a:lnTo>
                    <a:lnTo>
                      <a:pt x="73" y="920"/>
                    </a:lnTo>
                    <a:lnTo>
                      <a:pt x="73" y="918"/>
                    </a:lnTo>
                    <a:lnTo>
                      <a:pt x="73" y="916"/>
                    </a:lnTo>
                    <a:lnTo>
                      <a:pt x="73" y="916"/>
                    </a:lnTo>
                    <a:lnTo>
                      <a:pt x="73" y="914"/>
                    </a:lnTo>
                    <a:lnTo>
                      <a:pt x="71" y="912"/>
                    </a:lnTo>
                    <a:lnTo>
                      <a:pt x="73" y="912"/>
                    </a:lnTo>
                    <a:lnTo>
                      <a:pt x="71" y="910"/>
                    </a:lnTo>
                    <a:lnTo>
                      <a:pt x="71" y="908"/>
                    </a:lnTo>
                    <a:lnTo>
                      <a:pt x="71" y="906"/>
                    </a:lnTo>
                    <a:lnTo>
                      <a:pt x="71" y="904"/>
                    </a:lnTo>
                    <a:lnTo>
                      <a:pt x="69" y="902"/>
                    </a:lnTo>
                    <a:lnTo>
                      <a:pt x="69" y="902"/>
                    </a:lnTo>
                    <a:lnTo>
                      <a:pt x="69" y="900"/>
                    </a:lnTo>
                    <a:lnTo>
                      <a:pt x="69" y="898"/>
                    </a:lnTo>
                    <a:lnTo>
                      <a:pt x="69" y="898"/>
                    </a:lnTo>
                    <a:lnTo>
                      <a:pt x="71" y="898"/>
                    </a:lnTo>
                    <a:lnTo>
                      <a:pt x="71" y="896"/>
                    </a:lnTo>
                    <a:lnTo>
                      <a:pt x="71" y="894"/>
                    </a:lnTo>
                    <a:lnTo>
                      <a:pt x="71" y="894"/>
                    </a:lnTo>
                    <a:lnTo>
                      <a:pt x="69" y="892"/>
                    </a:lnTo>
                    <a:lnTo>
                      <a:pt x="71" y="890"/>
                    </a:lnTo>
                    <a:lnTo>
                      <a:pt x="71" y="892"/>
                    </a:lnTo>
                    <a:lnTo>
                      <a:pt x="73" y="890"/>
                    </a:lnTo>
                    <a:lnTo>
                      <a:pt x="73" y="888"/>
                    </a:lnTo>
                    <a:lnTo>
                      <a:pt x="73" y="888"/>
                    </a:lnTo>
                    <a:lnTo>
                      <a:pt x="73" y="888"/>
                    </a:lnTo>
                    <a:lnTo>
                      <a:pt x="75" y="886"/>
                    </a:lnTo>
                    <a:lnTo>
                      <a:pt x="75" y="886"/>
                    </a:lnTo>
                    <a:lnTo>
                      <a:pt x="77" y="886"/>
                    </a:lnTo>
                    <a:lnTo>
                      <a:pt x="77" y="888"/>
                    </a:lnTo>
                    <a:lnTo>
                      <a:pt x="77" y="890"/>
                    </a:lnTo>
                    <a:lnTo>
                      <a:pt x="79" y="890"/>
                    </a:lnTo>
                    <a:lnTo>
                      <a:pt x="82" y="892"/>
                    </a:lnTo>
                    <a:lnTo>
                      <a:pt x="82" y="890"/>
                    </a:lnTo>
                    <a:lnTo>
                      <a:pt x="84" y="890"/>
                    </a:lnTo>
                    <a:lnTo>
                      <a:pt x="86" y="890"/>
                    </a:lnTo>
                    <a:lnTo>
                      <a:pt x="88" y="890"/>
                    </a:lnTo>
                    <a:lnTo>
                      <a:pt x="88" y="890"/>
                    </a:lnTo>
                    <a:lnTo>
                      <a:pt x="90" y="890"/>
                    </a:lnTo>
                    <a:lnTo>
                      <a:pt x="92" y="888"/>
                    </a:lnTo>
                    <a:lnTo>
                      <a:pt x="94" y="888"/>
                    </a:lnTo>
                    <a:lnTo>
                      <a:pt x="94" y="888"/>
                    </a:lnTo>
                    <a:lnTo>
                      <a:pt x="94" y="890"/>
                    </a:lnTo>
                    <a:lnTo>
                      <a:pt x="97" y="890"/>
                    </a:lnTo>
                    <a:lnTo>
                      <a:pt x="97" y="890"/>
                    </a:lnTo>
                    <a:lnTo>
                      <a:pt x="97" y="892"/>
                    </a:lnTo>
                    <a:lnTo>
                      <a:pt x="99" y="894"/>
                    </a:lnTo>
                    <a:lnTo>
                      <a:pt x="101" y="894"/>
                    </a:lnTo>
                    <a:lnTo>
                      <a:pt x="101" y="896"/>
                    </a:lnTo>
                    <a:lnTo>
                      <a:pt x="103" y="896"/>
                    </a:lnTo>
                    <a:lnTo>
                      <a:pt x="105" y="898"/>
                    </a:lnTo>
                    <a:lnTo>
                      <a:pt x="105" y="898"/>
                    </a:lnTo>
                    <a:lnTo>
                      <a:pt x="105" y="900"/>
                    </a:lnTo>
                    <a:lnTo>
                      <a:pt x="105" y="902"/>
                    </a:lnTo>
                    <a:lnTo>
                      <a:pt x="107" y="904"/>
                    </a:lnTo>
                    <a:lnTo>
                      <a:pt x="105" y="904"/>
                    </a:lnTo>
                    <a:lnTo>
                      <a:pt x="107" y="906"/>
                    </a:lnTo>
                    <a:lnTo>
                      <a:pt x="107" y="908"/>
                    </a:lnTo>
                    <a:lnTo>
                      <a:pt x="109" y="908"/>
                    </a:lnTo>
                    <a:lnTo>
                      <a:pt x="114" y="906"/>
                    </a:lnTo>
                    <a:lnTo>
                      <a:pt x="114" y="904"/>
                    </a:lnTo>
                    <a:lnTo>
                      <a:pt x="114" y="904"/>
                    </a:lnTo>
                    <a:lnTo>
                      <a:pt x="114" y="902"/>
                    </a:lnTo>
                    <a:lnTo>
                      <a:pt x="116" y="900"/>
                    </a:lnTo>
                    <a:lnTo>
                      <a:pt x="116" y="898"/>
                    </a:lnTo>
                    <a:lnTo>
                      <a:pt x="116" y="898"/>
                    </a:lnTo>
                    <a:lnTo>
                      <a:pt x="116" y="896"/>
                    </a:lnTo>
                    <a:lnTo>
                      <a:pt x="116" y="896"/>
                    </a:lnTo>
                    <a:lnTo>
                      <a:pt x="114" y="898"/>
                    </a:lnTo>
                    <a:lnTo>
                      <a:pt x="116" y="896"/>
                    </a:lnTo>
                    <a:lnTo>
                      <a:pt x="116" y="896"/>
                    </a:lnTo>
                    <a:lnTo>
                      <a:pt x="114" y="894"/>
                    </a:lnTo>
                    <a:lnTo>
                      <a:pt x="114" y="894"/>
                    </a:lnTo>
                    <a:lnTo>
                      <a:pt x="112" y="894"/>
                    </a:lnTo>
                    <a:lnTo>
                      <a:pt x="114" y="892"/>
                    </a:lnTo>
                    <a:lnTo>
                      <a:pt x="112" y="892"/>
                    </a:lnTo>
                    <a:lnTo>
                      <a:pt x="112" y="890"/>
                    </a:lnTo>
                    <a:lnTo>
                      <a:pt x="112" y="890"/>
                    </a:lnTo>
                    <a:lnTo>
                      <a:pt x="112" y="888"/>
                    </a:lnTo>
                    <a:lnTo>
                      <a:pt x="112" y="886"/>
                    </a:lnTo>
                    <a:lnTo>
                      <a:pt x="109" y="884"/>
                    </a:lnTo>
                    <a:lnTo>
                      <a:pt x="109" y="884"/>
                    </a:lnTo>
                    <a:lnTo>
                      <a:pt x="107" y="882"/>
                    </a:lnTo>
                    <a:lnTo>
                      <a:pt x="107" y="882"/>
                    </a:lnTo>
                    <a:lnTo>
                      <a:pt x="105" y="884"/>
                    </a:lnTo>
                    <a:lnTo>
                      <a:pt x="103" y="884"/>
                    </a:lnTo>
                    <a:lnTo>
                      <a:pt x="101" y="884"/>
                    </a:lnTo>
                    <a:lnTo>
                      <a:pt x="99" y="884"/>
                    </a:lnTo>
                    <a:lnTo>
                      <a:pt x="99" y="886"/>
                    </a:lnTo>
                    <a:lnTo>
                      <a:pt x="99" y="884"/>
                    </a:lnTo>
                    <a:lnTo>
                      <a:pt x="99" y="882"/>
                    </a:lnTo>
                    <a:lnTo>
                      <a:pt x="99" y="882"/>
                    </a:lnTo>
                    <a:lnTo>
                      <a:pt x="99" y="880"/>
                    </a:lnTo>
                    <a:lnTo>
                      <a:pt x="97" y="878"/>
                    </a:lnTo>
                    <a:lnTo>
                      <a:pt x="99" y="876"/>
                    </a:lnTo>
                    <a:lnTo>
                      <a:pt x="99" y="874"/>
                    </a:lnTo>
                    <a:lnTo>
                      <a:pt x="99" y="874"/>
                    </a:lnTo>
                    <a:lnTo>
                      <a:pt x="99" y="872"/>
                    </a:lnTo>
                    <a:lnTo>
                      <a:pt x="99" y="870"/>
                    </a:lnTo>
                    <a:lnTo>
                      <a:pt x="99" y="868"/>
                    </a:lnTo>
                    <a:lnTo>
                      <a:pt x="99" y="868"/>
                    </a:lnTo>
                    <a:lnTo>
                      <a:pt x="97" y="866"/>
                    </a:lnTo>
                    <a:lnTo>
                      <a:pt x="97" y="864"/>
                    </a:lnTo>
                    <a:lnTo>
                      <a:pt x="94" y="864"/>
                    </a:lnTo>
                    <a:lnTo>
                      <a:pt x="92" y="862"/>
                    </a:lnTo>
                    <a:lnTo>
                      <a:pt x="92" y="862"/>
                    </a:lnTo>
                    <a:lnTo>
                      <a:pt x="90" y="860"/>
                    </a:lnTo>
                    <a:lnTo>
                      <a:pt x="90" y="862"/>
                    </a:lnTo>
                    <a:lnTo>
                      <a:pt x="90" y="864"/>
                    </a:lnTo>
                    <a:lnTo>
                      <a:pt x="90" y="864"/>
                    </a:lnTo>
                    <a:lnTo>
                      <a:pt x="88" y="862"/>
                    </a:lnTo>
                    <a:lnTo>
                      <a:pt x="88" y="864"/>
                    </a:lnTo>
                    <a:lnTo>
                      <a:pt x="90" y="866"/>
                    </a:lnTo>
                    <a:lnTo>
                      <a:pt x="90" y="866"/>
                    </a:lnTo>
                    <a:lnTo>
                      <a:pt x="90" y="868"/>
                    </a:lnTo>
                    <a:lnTo>
                      <a:pt x="90" y="868"/>
                    </a:lnTo>
                    <a:lnTo>
                      <a:pt x="90" y="866"/>
                    </a:lnTo>
                    <a:lnTo>
                      <a:pt x="88" y="864"/>
                    </a:lnTo>
                    <a:lnTo>
                      <a:pt x="88" y="864"/>
                    </a:lnTo>
                    <a:lnTo>
                      <a:pt x="88" y="862"/>
                    </a:lnTo>
                    <a:lnTo>
                      <a:pt x="88" y="860"/>
                    </a:lnTo>
                    <a:lnTo>
                      <a:pt x="88" y="858"/>
                    </a:lnTo>
                    <a:lnTo>
                      <a:pt x="86" y="856"/>
                    </a:lnTo>
                    <a:lnTo>
                      <a:pt x="86" y="854"/>
                    </a:lnTo>
                    <a:lnTo>
                      <a:pt x="86" y="852"/>
                    </a:lnTo>
                    <a:lnTo>
                      <a:pt x="86" y="852"/>
                    </a:lnTo>
                    <a:lnTo>
                      <a:pt x="86" y="850"/>
                    </a:lnTo>
                    <a:lnTo>
                      <a:pt x="86" y="850"/>
                    </a:lnTo>
                    <a:lnTo>
                      <a:pt x="84" y="850"/>
                    </a:lnTo>
                    <a:lnTo>
                      <a:pt x="84" y="850"/>
                    </a:lnTo>
                    <a:lnTo>
                      <a:pt x="84" y="848"/>
                    </a:lnTo>
                    <a:lnTo>
                      <a:pt x="84" y="850"/>
                    </a:lnTo>
                    <a:lnTo>
                      <a:pt x="82" y="850"/>
                    </a:lnTo>
                    <a:lnTo>
                      <a:pt x="79" y="850"/>
                    </a:lnTo>
                    <a:lnTo>
                      <a:pt x="79" y="848"/>
                    </a:lnTo>
                    <a:lnTo>
                      <a:pt x="77" y="848"/>
                    </a:lnTo>
                    <a:lnTo>
                      <a:pt x="77" y="846"/>
                    </a:lnTo>
                    <a:lnTo>
                      <a:pt x="77" y="846"/>
                    </a:lnTo>
                    <a:lnTo>
                      <a:pt x="75" y="844"/>
                    </a:lnTo>
                    <a:lnTo>
                      <a:pt x="75" y="842"/>
                    </a:lnTo>
                    <a:lnTo>
                      <a:pt x="75" y="842"/>
                    </a:lnTo>
                    <a:lnTo>
                      <a:pt x="75" y="840"/>
                    </a:lnTo>
                    <a:lnTo>
                      <a:pt x="75" y="838"/>
                    </a:lnTo>
                    <a:lnTo>
                      <a:pt x="77" y="836"/>
                    </a:lnTo>
                    <a:lnTo>
                      <a:pt x="77" y="836"/>
                    </a:lnTo>
                    <a:lnTo>
                      <a:pt x="79" y="834"/>
                    </a:lnTo>
                    <a:lnTo>
                      <a:pt x="79" y="832"/>
                    </a:lnTo>
                    <a:lnTo>
                      <a:pt x="82" y="832"/>
                    </a:lnTo>
                    <a:lnTo>
                      <a:pt x="84" y="830"/>
                    </a:lnTo>
                    <a:lnTo>
                      <a:pt x="84" y="830"/>
                    </a:lnTo>
                    <a:lnTo>
                      <a:pt x="86" y="828"/>
                    </a:lnTo>
                    <a:lnTo>
                      <a:pt x="86" y="826"/>
                    </a:lnTo>
                    <a:lnTo>
                      <a:pt x="88" y="826"/>
                    </a:lnTo>
                    <a:lnTo>
                      <a:pt x="90" y="824"/>
                    </a:lnTo>
                    <a:lnTo>
                      <a:pt x="90" y="822"/>
                    </a:lnTo>
                    <a:lnTo>
                      <a:pt x="92" y="822"/>
                    </a:lnTo>
                    <a:lnTo>
                      <a:pt x="94" y="822"/>
                    </a:lnTo>
                    <a:lnTo>
                      <a:pt x="94" y="820"/>
                    </a:lnTo>
                    <a:lnTo>
                      <a:pt x="97" y="818"/>
                    </a:lnTo>
                    <a:lnTo>
                      <a:pt x="97" y="816"/>
                    </a:lnTo>
                    <a:lnTo>
                      <a:pt x="99" y="816"/>
                    </a:lnTo>
                    <a:lnTo>
                      <a:pt x="99" y="814"/>
                    </a:lnTo>
                    <a:lnTo>
                      <a:pt x="99" y="812"/>
                    </a:lnTo>
                    <a:lnTo>
                      <a:pt x="99" y="810"/>
                    </a:lnTo>
                    <a:lnTo>
                      <a:pt x="99" y="808"/>
                    </a:lnTo>
                    <a:lnTo>
                      <a:pt x="99" y="806"/>
                    </a:lnTo>
                    <a:lnTo>
                      <a:pt x="99" y="804"/>
                    </a:lnTo>
                    <a:lnTo>
                      <a:pt x="97" y="804"/>
                    </a:lnTo>
                    <a:lnTo>
                      <a:pt x="97" y="802"/>
                    </a:lnTo>
                    <a:lnTo>
                      <a:pt x="97" y="800"/>
                    </a:lnTo>
                    <a:lnTo>
                      <a:pt x="94" y="800"/>
                    </a:lnTo>
                    <a:lnTo>
                      <a:pt x="94" y="800"/>
                    </a:lnTo>
                    <a:lnTo>
                      <a:pt x="92" y="798"/>
                    </a:lnTo>
                    <a:lnTo>
                      <a:pt x="92" y="798"/>
                    </a:lnTo>
                    <a:lnTo>
                      <a:pt x="94" y="796"/>
                    </a:lnTo>
                    <a:lnTo>
                      <a:pt x="94" y="794"/>
                    </a:lnTo>
                    <a:lnTo>
                      <a:pt x="92" y="794"/>
                    </a:lnTo>
                    <a:lnTo>
                      <a:pt x="90" y="792"/>
                    </a:lnTo>
                    <a:lnTo>
                      <a:pt x="90" y="792"/>
                    </a:lnTo>
                    <a:lnTo>
                      <a:pt x="88" y="792"/>
                    </a:lnTo>
                    <a:lnTo>
                      <a:pt x="86" y="792"/>
                    </a:lnTo>
                    <a:lnTo>
                      <a:pt x="86" y="792"/>
                    </a:lnTo>
                    <a:lnTo>
                      <a:pt x="84" y="790"/>
                    </a:lnTo>
                    <a:lnTo>
                      <a:pt x="84" y="790"/>
                    </a:lnTo>
                    <a:lnTo>
                      <a:pt x="86" y="788"/>
                    </a:lnTo>
                    <a:lnTo>
                      <a:pt x="84" y="788"/>
                    </a:lnTo>
                    <a:lnTo>
                      <a:pt x="82" y="786"/>
                    </a:lnTo>
                    <a:lnTo>
                      <a:pt x="82" y="786"/>
                    </a:lnTo>
                    <a:lnTo>
                      <a:pt x="82" y="786"/>
                    </a:lnTo>
                    <a:lnTo>
                      <a:pt x="82" y="784"/>
                    </a:lnTo>
                    <a:lnTo>
                      <a:pt x="82" y="782"/>
                    </a:lnTo>
                    <a:lnTo>
                      <a:pt x="84" y="782"/>
                    </a:lnTo>
                    <a:lnTo>
                      <a:pt x="82" y="780"/>
                    </a:lnTo>
                    <a:lnTo>
                      <a:pt x="79" y="780"/>
                    </a:lnTo>
                    <a:lnTo>
                      <a:pt x="79" y="780"/>
                    </a:lnTo>
                    <a:lnTo>
                      <a:pt x="77" y="778"/>
                    </a:lnTo>
                    <a:lnTo>
                      <a:pt x="77" y="778"/>
                    </a:lnTo>
                    <a:lnTo>
                      <a:pt x="79" y="776"/>
                    </a:lnTo>
                    <a:lnTo>
                      <a:pt x="79" y="778"/>
                    </a:lnTo>
                    <a:lnTo>
                      <a:pt x="79" y="776"/>
                    </a:lnTo>
                    <a:lnTo>
                      <a:pt x="79" y="774"/>
                    </a:lnTo>
                    <a:lnTo>
                      <a:pt x="79" y="774"/>
                    </a:lnTo>
                    <a:lnTo>
                      <a:pt x="82" y="772"/>
                    </a:lnTo>
                    <a:lnTo>
                      <a:pt x="82" y="770"/>
                    </a:lnTo>
                    <a:lnTo>
                      <a:pt x="82" y="768"/>
                    </a:lnTo>
                    <a:lnTo>
                      <a:pt x="84" y="768"/>
                    </a:lnTo>
                    <a:lnTo>
                      <a:pt x="84" y="768"/>
                    </a:lnTo>
                    <a:lnTo>
                      <a:pt x="86" y="766"/>
                    </a:lnTo>
                    <a:lnTo>
                      <a:pt x="86" y="766"/>
                    </a:lnTo>
                    <a:lnTo>
                      <a:pt x="88" y="764"/>
                    </a:lnTo>
                    <a:lnTo>
                      <a:pt x="88" y="764"/>
                    </a:lnTo>
                    <a:lnTo>
                      <a:pt x="88" y="762"/>
                    </a:lnTo>
                    <a:lnTo>
                      <a:pt x="90" y="760"/>
                    </a:lnTo>
                    <a:lnTo>
                      <a:pt x="90" y="758"/>
                    </a:lnTo>
                    <a:lnTo>
                      <a:pt x="90" y="758"/>
                    </a:lnTo>
                    <a:lnTo>
                      <a:pt x="92" y="756"/>
                    </a:lnTo>
                    <a:lnTo>
                      <a:pt x="92" y="754"/>
                    </a:lnTo>
                    <a:lnTo>
                      <a:pt x="90" y="752"/>
                    </a:lnTo>
                    <a:lnTo>
                      <a:pt x="90" y="750"/>
                    </a:lnTo>
                    <a:lnTo>
                      <a:pt x="90" y="750"/>
                    </a:lnTo>
                    <a:lnTo>
                      <a:pt x="88" y="748"/>
                    </a:lnTo>
                    <a:lnTo>
                      <a:pt x="84" y="748"/>
                    </a:lnTo>
                    <a:lnTo>
                      <a:pt x="84" y="748"/>
                    </a:lnTo>
                    <a:lnTo>
                      <a:pt x="84" y="746"/>
                    </a:lnTo>
                    <a:lnTo>
                      <a:pt x="84" y="744"/>
                    </a:lnTo>
                    <a:lnTo>
                      <a:pt x="82" y="744"/>
                    </a:lnTo>
                    <a:lnTo>
                      <a:pt x="79" y="744"/>
                    </a:lnTo>
                    <a:lnTo>
                      <a:pt x="82" y="744"/>
                    </a:lnTo>
                    <a:lnTo>
                      <a:pt x="82" y="742"/>
                    </a:lnTo>
                    <a:lnTo>
                      <a:pt x="82" y="742"/>
                    </a:lnTo>
                    <a:lnTo>
                      <a:pt x="82" y="740"/>
                    </a:lnTo>
                    <a:lnTo>
                      <a:pt x="82" y="740"/>
                    </a:lnTo>
                    <a:lnTo>
                      <a:pt x="82" y="738"/>
                    </a:lnTo>
                    <a:lnTo>
                      <a:pt x="82" y="736"/>
                    </a:lnTo>
                    <a:lnTo>
                      <a:pt x="84" y="736"/>
                    </a:lnTo>
                    <a:lnTo>
                      <a:pt x="84" y="734"/>
                    </a:lnTo>
                    <a:lnTo>
                      <a:pt x="86" y="734"/>
                    </a:lnTo>
                    <a:lnTo>
                      <a:pt x="86" y="732"/>
                    </a:lnTo>
                    <a:lnTo>
                      <a:pt x="86" y="732"/>
                    </a:lnTo>
                    <a:lnTo>
                      <a:pt x="88" y="730"/>
                    </a:lnTo>
                    <a:lnTo>
                      <a:pt x="90" y="730"/>
                    </a:lnTo>
                    <a:lnTo>
                      <a:pt x="90" y="728"/>
                    </a:lnTo>
                    <a:lnTo>
                      <a:pt x="92" y="726"/>
                    </a:lnTo>
                    <a:lnTo>
                      <a:pt x="92" y="724"/>
                    </a:lnTo>
                    <a:lnTo>
                      <a:pt x="94" y="724"/>
                    </a:lnTo>
                    <a:lnTo>
                      <a:pt x="94" y="722"/>
                    </a:lnTo>
                    <a:lnTo>
                      <a:pt x="97" y="720"/>
                    </a:lnTo>
                    <a:lnTo>
                      <a:pt x="97" y="718"/>
                    </a:lnTo>
                    <a:lnTo>
                      <a:pt x="99" y="718"/>
                    </a:lnTo>
                    <a:lnTo>
                      <a:pt x="99" y="716"/>
                    </a:lnTo>
                    <a:lnTo>
                      <a:pt x="101" y="714"/>
                    </a:lnTo>
                    <a:lnTo>
                      <a:pt x="101" y="712"/>
                    </a:lnTo>
                    <a:lnTo>
                      <a:pt x="103" y="710"/>
                    </a:lnTo>
                    <a:lnTo>
                      <a:pt x="103" y="710"/>
                    </a:lnTo>
                    <a:lnTo>
                      <a:pt x="105" y="708"/>
                    </a:lnTo>
                    <a:lnTo>
                      <a:pt x="105" y="706"/>
                    </a:lnTo>
                    <a:lnTo>
                      <a:pt x="105" y="704"/>
                    </a:lnTo>
                    <a:lnTo>
                      <a:pt x="105" y="702"/>
                    </a:lnTo>
                    <a:lnTo>
                      <a:pt x="105" y="702"/>
                    </a:lnTo>
                    <a:lnTo>
                      <a:pt x="105" y="700"/>
                    </a:lnTo>
                    <a:lnTo>
                      <a:pt x="107" y="698"/>
                    </a:lnTo>
                    <a:lnTo>
                      <a:pt x="107" y="696"/>
                    </a:lnTo>
                    <a:lnTo>
                      <a:pt x="109" y="694"/>
                    </a:lnTo>
                    <a:lnTo>
                      <a:pt x="109" y="694"/>
                    </a:lnTo>
                    <a:lnTo>
                      <a:pt x="109" y="692"/>
                    </a:lnTo>
                    <a:lnTo>
                      <a:pt x="109" y="690"/>
                    </a:lnTo>
                    <a:lnTo>
                      <a:pt x="109" y="688"/>
                    </a:lnTo>
                    <a:lnTo>
                      <a:pt x="109" y="688"/>
                    </a:lnTo>
                    <a:lnTo>
                      <a:pt x="112" y="686"/>
                    </a:lnTo>
                    <a:lnTo>
                      <a:pt x="112" y="684"/>
                    </a:lnTo>
                    <a:lnTo>
                      <a:pt x="112" y="682"/>
                    </a:lnTo>
                    <a:lnTo>
                      <a:pt x="109" y="682"/>
                    </a:lnTo>
                    <a:lnTo>
                      <a:pt x="109" y="680"/>
                    </a:lnTo>
                    <a:lnTo>
                      <a:pt x="109" y="678"/>
                    </a:lnTo>
                    <a:lnTo>
                      <a:pt x="109" y="678"/>
                    </a:lnTo>
                    <a:lnTo>
                      <a:pt x="107" y="676"/>
                    </a:lnTo>
                    <a:lnTo>
                      <a:pt x="107" y="676"/>
                    </a:lnTo>
                    <a:lnTo>
                      <a:pt x="105" y="676"/>
                    </a:lnTo>
                    <a:lnTo>
                      <a:pt x="105" y="674"/>
                    </a:lnTo>
                    <a:lnTo>
                      <a:pt x="105" y="672"/>
                    </a:lnTo>
                    <a:lnTo>
                      <a:pt x="105" y="670"/>
                    </a:lnTo>
                    <a:lnTo>
                      <a:pt x="105" y="670"/>
                    </a:lnTo>
                    <a:lnTo>
                      <a:pt x="105" y="668"/>
                    </a:lnTo>
                    <a:lnTo>
                      <a:pt x="105" y="666"/>
                    </a:lnTo>
                    <a:lnTo>
                      <a:pt x="105" y="666"/>
                    </a:lnTo>
                    <a:lnTo>
                      <a:pt x="105" y="664"/>
                    </a:lnTo>
                    <a:lnTo>
                      <a:pt x="105" y="662"/>
                    </a:lnTo>
                    <a:lnTo>
                      <a:pt x="105" y="660"/>
                    </a:lnTo>
                    <a:lnTo>
                      <a:pt x="105" y="660"/>
                    </a:lnTo>
                    <a:lnTo>
                      <a:pt x="107" y="658"/>
                    </a:lnTo>
                    <a:lnTo>
                      <a:pt x="107" y="656"/>
                    </a:lnTo>
                    <a:lnTo>
                      <a:pt x="107" y="656"/>
                    </a:lnTo>
                    <a:lnTo>
                      <a:pt x="105" y="654"/>
                    </a:lnTo>
                    <a:lnTo>
                      <a:pt x="105" y="654"/>
                    </a:lnTo>
                    <a:lnTo>
                      <a:pt x="103" y="652"/>
                    </a:lnTo>
                    <a:lnTo>
                      <a:pt x="103" y="652"/>
                    </a:lnTo>
                    <a:lnTo>
                      <a:pt x="103" y="652"/>
                    </a:lnTo>
                    <a:lnTo>
                      <a:pt x="103" y="650"/>
                    </a:lnTo>
                    <a:lnTo>
                      <a:pt x="103" y="648"/>
                    </a:lnTo>
                    <a:lnTo>
                      <a:pt x="105" y="648"/>
                    </a:lnTo>
                    <a:lnTo>
                      <a:pt x="105" y="648"/>
                    </a:lnTo>
                    <a:lnTo>
                      <a:pt x="105" y="646"/>
                    </a:lnTo>
                    <a:lnTo>
                      <a:pt x="105" y="644"/>
                    </a:lnTo>
                    <a:lnTo>
                      <a:pt x="107" y="642"/>
                    </a:lnTo>
                    <a:lnTo>
                      <a:pt x="107" y="640"/>
                    </a:lnTo>
                    <a:lnTo>
                      <a:pt x="107" y="638"/>
                    </a:lnTo>
                    <a:lnTo>
                      <a:pt x="105" y="638"/>
                    </a:lnTo>
                    <a:lnTo>
                      <a:pt x="105" y="638"/>
                    </a:lnTo>
                    <a:lnTo>
                      <a:pt x="103" y="638"/>
                    </a:lnTo>
                    <a:lnTo>
                      <a:pt x="103" y="636"/>
                    </a:lnTo>
                    <a:lnTo>
                      <a:pt x="105" y="634"/>
                    </a:lnTo>
                    <a:lnTo>
                      <a:pt x="105" y="634"/>
                    </a:lnTo>
                    <a:lnTo>
                      <a:pt x="105" y="632"/>
                    </a:lnTo>
                    <a:lnTo>
                      <a:pt x="105" y="630"/>
                    </a:lnTo>
                    <a:lnTo>
                      <a:pt x="103" y="630"/>
                    </a:lnTo>
                    <a:lnTo>
                      <a:pt x="103" y="628"/>
                    </a:lnTo>
                    <a:lnTo>
                      <a:pt x="105" y="628"/>
                    </a:lnTo>
                    <a:lnTo>
                      <a:pt x="105" y="626"/>
                    </a:lnTo>
                    <a:lnTo>
                      <a:pt x="103" y="626"/>
                    </a:lnTo>
                    <a:lnTo>
                      <a:pt x="103" y="624"/>
                    </a:lnTo>
                    <a:lnTo>
                      <a:pt x="103" y="622"/>
                    </a:lnTo>
                    <a:lnTo>
                      <a:pt x="103" y="620"/>
                    </a:lnTo>
                    <a:lnTo>
                      <a:pt x="103" y="618"/>
                    </a:lnTo>
                    <a:lnTo>
                      <a:pt x="105" y="618"/>
                    </a:lnTo>
                    <a:lnTo>
                      <a:pt x="105" y="616"/>
                    </a:lnTo>
                    <a:lnTo>
                      <a:pt x="105" y="615"/>
                    </a:lnTo>
                    <a:lnTo>
                      <a:pt x="107" y="615"/>
                    </a:lnTo>
                    <a:lnTo>
                      <a:pt x="107" y="615"/>
                    </a:lnTo>
                    <a:lnTo>
                      <a:pt x="109" y="616"/>
                    </a:lnTo>
                    <a:lnTo>
                      <a:pt x="109" y="618"/>
                    </a:lnTo>
                    <a:lnTo>
                      <a:pt x="112" y="620"/>
                    </a:lnTo>
                    <a:lnTo>
                      <a:pt x="112" y="620"/>
                    </a:lnTo>
                    <a:lnTo>
                      <a:pt x="112" y="622"/>
                    </a:lnTo>
                    <a:lnTo>
                      <a:pt x="114" y="624"/>
                    </a:lnTo>
                    <a:lnTo>
                      <a:pt x="114" y="626"/>
                    </a:lnTo>
                    <a:lnTo>
                      <a:pt x="116" y="628"/>
                    </a:lnTo>
                    <a:lnTo>
                      <a:pt x="116" y="628"/>
                    </a:lnTo>
                    <a:lnTo>
                      <a:pt x="118" y="630"/>
                    </a:lnTo>
                    <a:lnTo>
                      <a:pt x="118" y="632"/>
                    </a:lnTo>
                    <a:lnTo>
                      <a:pt x="120" y="632"/>
                    </a:lnTo>
                    <a:lnTo>
                      <a:pt x="122" y="632"/>
                    </a:lnTo>
                    <a:lnTo>
                      <a:pt x="124" y="630"/>
                    </a:lnTo>
                    <a:lnTo>
                      <a:pt x="127" y="628"/>
                    </a:lnTo>
                    <a:lnTo>
                      <a:pt x="127" y="628"/>
                    </a:lnTo>
                    <a:lnTo>
                      <a:pt x="129" y="626"/>
                    </a:lnTo>
                    <a:lnTo>
                      <a:pt x="129" y="624"/>
                    </a:lnTo>
                    <a:lnTo>
                      <a:pt x="131" y="622"/>
                    </a:lnTo>
                    <a:lnTo>
                      <a:pt x="131" y="622"/>
                    </a:lnTo>
                    <a:lnTo>
                      <a:pt x="133" y="620"/>
                    </a:lnTo>
                    <a:lnTo>
                      <a:pt x="133" y="618"/>
                    </a:lnTo>
                    <a:lnTo>
                      <a:pt x="135" y="616"/>
                    </a:lnTo>
                    <a:lnTo>
                      <a:pt x="135" y="615"/>
                    </a:lnTo>
                    <a:lnTo>
                      <a:pt x="137" y="615"/>
                    </a:lnTo>
                    <a:lnTo>
                      <a:pt x="135" y="613"/>
                    </a:lnTo>
                    <a:lnTo>
                      <a:pt x="133" y="615"/>
                    </a:lnTo>
                    <a:lnTo>
                      <a:pt x="133" y="616"/>
                    </a:lnTo>
                    <a:lnTo>
                      <a:pt x="131" y="618"/>
                    </a:lnTo>
                    <a:lnTo>
                      <a:pt x="131" y="618"/>
                    </a:lnTo>
                    <a:lnTo>
                      <a:pt x="129" y="620"/>
                    </a:lnTo>
                    <a:lnTo>
                      <a:pt x="129" y="620"/>
                    </a:lnTo>
                    <a:lnTo>
                      <a:pt x="127" y="620"/>
                    </a:lnTo>
                    <a:lnTo>
                      <a:pt x="129" y="620"/>
                    </a:lnTo>
                    <a:lnTo>
                      <a:pt x="129" y="618"/>
                    </a:lnTo>
                    <a:lnTo>
                      <a:pt x="131" y="616"/>
                    </a:lnTo>
                    <a:lnTo>
                      <a:pt x="133" y="616"/>
                    </a:lnTo>
                    <a:lnTo>
                      <a:pt x="133" y="615"/>
                    </a:lnTo>
                    <a:lnTo>
                      <a:pt x="133" y="613"/>
                    </a:lnTo>
                    <a:lnTo>
                      <a:pt x="135" y="611"/>
                    </a:lnTo>
                    <a:lnTo>
                      <a:pt x="135" y="609"/>
                    </a:lnTo>
                    <a:lnTo>
                      <a:pt x="137" y="607"/>
                    </a:lnTo>
                    <a:lnTo>
                      <a:pt x="137" y="607"/>
                    </a:lnTo>
                    <a:lnTo>
                      <a:pt x="137" y="605"/>
                    </a:lnTo>
                    <a:lnTo>
                      <a:pt x="137" y="603"/>
                    </a:lnTo>
                    <a:lnTo>
                      <a:pt x="140" y="601"/>
                    </a:lnTo>
                    <a:lnTo>
                      <a:pt x="140" y="599"/>
                    </a:lnTo>
                    <a:lnTo>
                      <a:pt x="140" y="597"/>
                    </a:lnTo>
                    <a:lnTo>
                      <a:pt x="140" y="595"/>
                    </a:lnTo>
                    <a:lnTo>
                      <a:pt x="140" y="593"/>
                    </a:lnTo>
                    <a:lnTo>
                      <a:pt x="140" y="591"/>
                    </a:lnTo>
                    <a:lnTo>
                      <a:pt x="140" y="589"/>
                    </a:lnTo>
                    <a:lnTo>
                      <a:pt x="142" y="587"/>
                    </a:lnTo>
                    <a:lnTo>
                      <a:pt x="142" y="587"/>
                    </a:lnTo>
                    <a:lnTo>
                      <a:pt x="142" y="585"/>
                    </a:lnTo>
                    <a:lnTo>
                      <a:pt x="142" y="583"/>
                    </a:lnTo>
                    <a:lnTo>
                      <a:pt x="142" y="581"/>
                    </a:lnTo>
                    <a:lnTo>
                      <a:pt x="142" y="579"/>
                    </a:lnTo>
                    <a:lnTo>
                      <a:pt x="140" y="577"/>
                    </a:lnTo>
                    <a:lnTo>
                      <a:pt x="140" y="575"/>
                    </a:lnTo>
                    <a:lnTo>
                      <a:pt x="140" y="573"/>
                    </a:lnTo>
                    <a:lnTo>
                      <a:pt x="137" y="571"/>
                    </a:lnTo>
                    <a:lnTo>
                      <a:pt x="137" y="569"/>
                    </a:lnTo>
                    <a:lnTo>
                      <a:pt x="135" y="569"/>
                    </a:lnTo>
                    <a:lnTo>
                      <a:pt x="137" y="567"/>
                    </a:lnTo>
                    <a:lnTo>
                      <a:pt x="137" y="567"/>
                    </a:lnTo>
                    <a:lnTo>
                      <a:pt x="135" y="567"/>
                    </a:lnTo>
                    <a:lnTo>
                      <a:pt x="135" y="565"/>
                    </a:lnTo>
                    <a:lnTo>
                      <a:pt x="133" y="563"/>
                    </a:lnTo>
                    <a:lnTo>
                      <a:pt x="133" y="561"/>
                    </a:lnTo>
                    <a:lnTo>
                      <a:pt x="131" y="561"/>
                    </a:lnTo>
                    <a:lnTo>
                      <a:pt x="129" y="559"/>
                    </a:lnTo>
                    <a:lnTo>
                      <a:pt x="127" y="559"/>
                    </a:lnTo>
                    <a:lnTo>
                      <a:pt x="124" y="559"/>
                    </a:lnTo>
                    <a:lnTo>
                      <a:pt x="124" y="559"/>
                    </a:lnTo>
                    <a:lnTo>
                      <a:pt x="122" y="559"/>
                    </a:lnTo>
                    <a:lnTo>
                      <a:pt x="120" y="559"/>
                    </a:lnTo>
                    <a:lnTo>
                      <a:pt x="120" y="559"/>
                    </a:lnTo>
                    <a:lnTo>
                      <a:pt x="120" y="557"/>
                    </a:lnTo>
                    <a:lnTo>
                      <a:pt x="120" y="555"/>
                    </a:lnTo>
                    <a:lnTo>
                      <a:pt x="122" y="555"/>
                    </a:lnTo>
                    <a:lnTo>
                      <a:pt x="122" y="555"/>
                    </a:lnTo>
                    <a:lnTo>
                      <a:pt x="120" y="555"/>
                    </a:lnTo>
                    <a:lnTo>
                      <a:pt x="118" y="555"/>
                    </a:lnTo>
                    <a:lnTo>
                      <a:pt x="120" y="557"/>
                    </a:lnTo>
                    <a:lnTo>
                      <a:pt x="120" y="559"/>
                    </a:lnTo>
                    <a:lnTo>
                      <a:pt x="118" y="559"/>
                    </a:lnTo>
                    <a:lnTo>
                      <a:pt x="116" y="559"/>
                    </a:lnTo>
                    <a:lnTo>
                      <a:pt x="114" y="559"/>
                    </a:lnTo>
                    <a:lnTo>
                      <a:pt x="112" y="559"/>
                    </a:lnTo>
                    <a:lnTo>
                      <a:pt x="112" y="559"/>
                    </a:lnTo>
                    <a:lnTo>
                      <a:pt x="109" y="559"/>
                    </a:lnTo>
                    <a:lnTo>
                      <a:pt x="112" y="559"/>
                    </a:lnTo>
                    <a:lnTo>
                      <a:pt x="112" y="559"/>
                    </a:lnTo>
                    <a:lnTo>
                      <a:pt x="112" y="559"/>
                    </a:lnTo>
                    <a:lnTo>
                      <a:pt x="114" y="559"/>
                    </a:lnTo>
                    <a:lnTo>
                      <a:pt x="114" y="557"/>
                    </a:lnTo>
                    <a:lnTo>
                      <a:pt x="116" y="557"/>
                    </a:lnTo>
                    <a:lnTo>
                      <a:pt x="116" y="557"/>
                    </a:lnTo>
                    <a:lnTo>
                      <a:pt x="116" y="559"/>
                    </a:lnTo>
                    <a:lnTo>
                      <a:pt x="118" y="557"/>
                    </a:lnTo>
                    <a:lnTo>
                      <a:pt x="116" y="555"/>
                    </a:lnTo>
                    <a:lnTo>
                      <a:pt x="114" y="555"/>
                    </a:lnTo>
                    <a:lnTo>
                      <a:pt x="114" y="557"/>
                    </a:lnTo>
                    <a:lnTo>
                      <a:pt x="112" y="557"/>
                    </a:lnTo>
                    <a:lnTo>
                      <a:pt x="109" y="557"/>
                    </a:lnTo>
                    <a:lnTo>
                      <a:pt x="107" y="557"/>
                    </a:lnTo>
                    <a:lnTo>
                      <a:pt x="107" y="557"/>
                    </a:lnTo>
                    <a:lnTo>
                      <a:pt x="105" y="559"/>
                    </a:lnTo>
                    <a:lnTo>
                      <a:pt x="103" y="559"/>
                    </a:lnTo>
                    <a:lnTo>
                      <a:pt x="103" y="559"/>
                    </a:lnTo>
                    <a:lnTo>
                      <a:pt x="103" y="561"/>
                    </a:lnTo>
                    <a:lnTo>
                      <a:pt x="101" y="563"/>
                    </a:lnTo>
                    <a:lnTo>
                      <a:pt x="101" y="565"/>
                    </a:lnTo>
                    <a:lnTo>
                      <a:pt x="103" y="565"/>
                    </a:lnTo>
                    <a:lnTo>
                      <a:pt x="105" y="563"/>
                    </a:lnTo>
                    <a:lnTo>
                      <a:pt x="105" y="565"/>
                    </a:lnTo>
                    <a:lnTo>
                      <a:pt x="105" y="565"/>
                    </a:lnTo>
                    <a:lnTo>
                      <a:pt x="107" y="563"/>
                    </a:lnTo>
                    <a:lnTo>
                      <a:pt x="109" y="563"/>
                    </a:lnTo>
                    <a:lnTo>
                      <a:pt x="109" y="561"/>
                    </a:lnTo>
                    <a:lnTo>
                      <a:pt x="112" y="561"/>
                    </a:lnTo>
                    <a:lnTo>
                      <a:pt x="112" y="561"/>
                    </a:lnTo>
                    <a:lnTo>
                      <a:pt x="109" y="563"/>
                    </a:lnTo>
                    <a:lnTo>
                      <a:pt x="109" y="563"/>
                    </a:lnTo>
                    <a:lnTo>
                      <a:pt x="107" y="565"/>
                    </a:lnTo>
                    <a:lnTo>
                      <a:pt x="105" y="565"/>
                    </a:lnTo>
                    <a:lnTo>
                      <a:pt x="105" y="567"/>
                    </a:lnTo>
                    <a:lnTo>
                      <a:pt x="103" y="569"/>
                    </a:lnTo>
                    <a:lnTo>
                      <a:pt x="103" y="571"/>
                    </a:lnTo>
                    <a:lnTo>
                      <a:pt x="103" y="573"/>
                    </a:lnTo>
                    <a:lnTo>
                      <a:pt x="101" y="573"/>
                    </a:lnTo>
                    <a:lnTo>
                      <a:pt x="103" y="575"/>
                    </a:lnTo>
                    <a:lnTo>
                      <a:pt x="101" y="577"/>
                    </a:lnTo>
                    <a:lnTo>
                      <a:pt x="101" y="579"/>
                    </a:lnTo>
                    <a:lnTo>
                      <a:pt x="99" y="577"/>
                    </a:lnTo>
                    <a:lnTo>
                      <a:pt x="99" y="575"/>
                    </a:lnTo>
                    <a:lnTo>
                      <a:pt x="101" y="575"/>
                    </a:lnTo>
                    <a:lnTo>
                      <a:pt x="101" y="573"/>
                    </a:lnTo>
                    <a:lnTo>
                      <a:pt x="101" y="571"/>
                    </a:lnTo>
                    <a:lnTo>
                      <a:pt x="101" y="571"/>
                    </a:lnTo>
                    <a:lnTo>
                      <a:pt x="101" y="569"/>
                    </a:lnTo>
                    <a:lnTo>
                      <a:pt x="99" y="567"/>
                    </a:lnTo>
                    <a:lnTo>
                      <a:pt x="99" y="565"/>
                    </a:lnTo>
                    <a:lnTo>
                      <a:pt x="97" y="563"/>
                    </a:lnTo>
                    <a:lnTo>
                      <a:pt x="94" y="563"/>
                    </a:lnTo>
                    <a:lnTo>
                      <a:pt x="94" y="563"/>
                    </a:lnTo>
                    <a:lnTo>
                      <a:pt x="92" y="561"/>
                    </a:lnTo>
                    <a:lnTo>
                      <a:pt x="90" y="561"/>
                    </a:lnTo>
                    <a:lnTo>
                      <a:pt x="88" y="561"/>
                    </a:lnTo>
                    <a:lnTo>
                      <a:pt x="88" y="559"/>
                    </a:lnTo>
                    <a:lnTo>
                      <a:pt x="88" y="557"/>
                    </a:lnTo>
                    <a:lnTo>
                      <a:pt x="88" y="557"/>
                    </a:lnTo>
                    <a:lnTo>
                      <a:pt x="88" y="557"/>
                    </a:lnTo>
                    <a:lnTo>
                      <a:pt x="88" y="555"/>
                    </a:lnTo>
                    <a:lnTo>
                      <a:pt x="88" y="553"/>
                    </a:lnTo>
                    <a:lnTo>
                      <a:pt x="88" y="551"/>
                    </a:lnTo>
                    <a:lnTo>
                      <a:pt x="88" y="549"/>
                    </a:lnTo>
                    <a:lnTo>
                      <a:pt x="88" y="547"/>
                    </a:lnTo>
                    <a:lnTo>
                      <a:pt x="88" y="545"/>
                    </a:lnTo>
                    <a:lnTo>
                      <a:pt x="88" y="543"/>
                    </a:lnTo>
                    <a:lnTo>
                      <a:pt x="88" y="541"/>
                    </a:lnTo>
                    <a:lnTo>
                      <a:pt x="88" y="541"/>
                    </a:lnTo>
                    <a:lnTo>
                      <a:pt x="88" y="539"/>
                    </a:lnTo>
                    <a:lnTo>
                      <a:pt x="88" y="537"/>
                    </a:lnTo>
                    <a:lnTo>
                      <a:pt x="88" y="535"/>
                    </a:lnTo>
                    <a:lnTo>
                      <a:pt x="88" y="533"/>
                    </a:lnTo>
                    <a:lnTo>
                      <a:pt x="88" y="531"/>
                    </a:lnTo>
                    <a:lnTo>
                      <a:pt x="86" y="531"/>
                    </a:lnTo>
                    <a:lnTo>
                      <a:pt x="86" y="529"/>
                    </a:lnTo>
                    <a:lnTo>
                      <a:pt x="88" y="527"/>
                    </a:lnTo>
                    <a:lnTo>
                      <a:pt x="88" y="527"/>
                    </a:lnTo>
                    <a:lnTo>
                      <a:pt x="88" y="525"/>
                    </a:lnTo>
                    <a:lnTo>
                      <a:pt x="90" y="523"/>
                    </a:lnTo>
                    <a:lnTo>
                      <a:pt x="90" y="523"/>
                    </a:lnTo>
                    <a:lnTo>
                      <a:pt x="92" y="521"/>
                    </a:lnTo>
                    <a:lnTo>
                      <a:pt x="92" y="519"/>
                    </a:lnTo>
                    <a:lnTo>
                      <a:pt x="92" y="517"/>
                    </a:lnTo>
                    <a:lnTo>
                      <a:pt x="92" y="515"/>
                    </a:lnTo>
                    <a:lnTo>
                      <a:pt x="92" y="515"/>
                    </a:lnTo>
                    <a:lnTo>
                      <a:pt x="94" y="513"/>
                    </a:lnTo>
                    <a:lnTo>
                      <a:pt x="92" y="511"/>
                    </a:lnTo>
                    <a:lnTo>
                      <a:pt x="92" y="511"/>
                    </a:lnTo>
                    <a:lnTo>
                      <a:pt x="92" y="509"/>
                    </a:lnTo>
                    <a:lnTo>
                      <a:pt x="90" y="507"/>
                    </a:lnTo>
                    <a:lnTo>
                      <a:pt x="88" y="507"/>
                    </a:lnTo>
                    <a:lnTo>
                      <a:pt x="86" y="507"/>
                    </a:lnTo>
                    <a:lnTo>
                      <a:pt x="86" y="507"/>
                    </a:lnTo>
                    <a:lnTo>
                      <a:pt x="84" y="507"/>
                    </a:lnTo>
                    <a:lnTo>
                      <a:pt x="82" y="507"/>
                    </a:lnTo>
                    <a:lnTo>
                      <a:pt x="82" y="507"/>
                    </a:lnTo>
                    <a:lnTo>
                      <a:pt x="82" y="505"/>
                    </a:lnTo>
                    <a:lnTo>
                      <a:pt x="82" y="505"/>
                    </a:lnTo>
                    <a:lnTo>
                      <a:pt x="82" y="503"/>
                    </a:lnTo>
                    <a:lnTo>
                      <a:pt x="84" y="501"/>
                    </a:lnTo>
                    <a:lnTo>
                      <a:pt x="84" y="501"/>
                    </a:lnTo>
                    <a:lnTo>
                      <a:pt x="86" y="503"/>
                    </a:lnTo>
                    <a:lnTo>
                      <a:pt x="88" y="501"/>
                    </a:lnTo>
                    <a:lnTo>
                      <a:pt x="88" y="501"/>
                    </a:lnTo>
                    <a:lnTo>
                      <a:pt x="88" y="499"/>
                    </a:lnTo>
                    <a:lnTo>
                      <a:pt x="90" y="499"/>
                    </a:lnTo>
                    <a:lnTo>
                      <a:pt x="90" y="501"/>
                    </a:lnTo>
                    <a:lnTo>
                      <a:pt x="92" y="503"/>
                    </a:lnTo>
                    <a:lnTo>
                      <a:pt x="94" y="503"/>
                    </a:lnTo>
                    <a:lnTo>
                      <a:pt x="94" y="503"/>
                    </a:lnTo>
                    <a:lnTo>
                      <a:pt x="97" y="501"/>
                    </a:lnTo>
                    <a:lnTo>
                      <a:pt x="99" y="501"/>
                    </a:lnTo>
                    <a:lnTo>
                      <a:pt x="101" y="499"/>
                    </a:lnTo>
                    <a:lnTo>
                      <a:pt x="101" y="499"/>
                    </a:lnTo>
                    <a:lnTo>
                      <a:pt x="103" y="499"/>
                    </a:lnTo>
                    <a:lnTo>
                      <a:pt x="103" y="499"/>
                    </a:lnTo>
                    <a:lnTo>
                      <a:pt x="105" y="499"/>
                    </a:lnTo>
                    <a:lnTo>
                      <a:pt x="107" y="499"/>
                    </a:lnTo>
                    <a:lnTo>
                      <a:pt x="109" y="497"/>
                    </a:lnTo>
                    <a:lnTo>
                      <a:pt x="109" y="497"/>
                    </a:lnTo>
                    <a:lnTo>
                      <a:pt x="112" y="495"/>
                    </a:lnTo>
                    <a:lnTo>
                      <a:pt x="114" y="493"/>
                    </a:lnTo>
                    <a:lnTo>
                      <a:pt x="114" y="493"/>
                    </a:lnTo>
                    <a:lnTo>
                      <a:pt x="116" y="491"/>
                    </a:lnTo>
                    <a:lnTo>
                      <a:pt x="116" y="489"/>
                    </a:lnTo>
                    <a:lnTo>
                      <a:pt x="118" y="489"/>
                    </a:lnTo>
                    <a:lnTo>
                      <a:pt x="120" y="487"/>
                    </a:lnTo>
                    <a:lnTo>
                      <a:pt x="120" y="485"/>
                    </a:lnTo>
                    <a:lnTo>
                      <a:pt x="120" y="485"/>
                    </a:lnTo>
                    <a:lnTo>
                      <a:pt x="120" y="483"/>
                    </a:lnTo>
                    <a:lnTo>
                      <a:pt x="120" y="483"/>
                    </a:lnTo>
                    <a:lnTo>
                      <a:pt x="120" y="481"/>
                    </a:lnTo>
                    <a:lnTo>
                      <a:pt x="118" y="481"/>
                    </a:lnTo>
                    <a:lnTo>
                      <a:pt x="118" y="479"/>
                    </a:lnTo>
                    <a:lnTo>
                      <a:pt x="118" y="479"/>
                    </a:lnTo>
                    <a:lnTo>
                      <a:pt x="120" y="477"/>
                    </a:lnTo>
                    <a:lnTo>
                      <a:pt x="118" y="477"/>
                    </a:lnTo>
                    <a:lnTo>
                      <a:pt x="118" y="475"/>
                    </a:lnTo>
                    <a:lnTo>
                      <a:pt x="118" y="475"/>
                    </a:lnTo>
                    <a:lnTo>
                      <a:pt x="118" y="473"/>
                    </a:lnTo>
                    <a:lnTo>
                      <a:pt x="118" y="473"/>
                    </a:lnTo>
                    <a:lnTo>
                      <a:pt x="118" y="471"/>
                    </a:lnTo>
                    <a:lnTo>
                      <a:pt x="116" y="469"/>
                    </a:lnTo>
                    <a:lnTo>
                      <a:pt x="116" y="467"/>
                    </a:lnTo>
                    <a:lnTo>
                      <a:pt x="114" y="467"/>
                    </a:lnTo>
                    <a:lnTo>
                      <a:pt x="114" y="465"/>
                    </a:lnTo>
                    <a:lnTo>
                      <a:pt x="112" y="463"/>
                    </a:lnTo>
                    <a:lnTo>
                      <a:pt x="112" y="461"/>
                    </a:lnTo>
                    <a:lnTo>
                      <a:pt x="112" y="459"/>
                    </a:lnTo>
                    <a:lnTo>
                      <a:pt x="109" y="459"/>
                    </a:lnTo>
                    <a:lnTo>
                      <a:pt x="109" y="457"/>
                    </a:lnTo>
                    <a:lnTo>
                      <a:pt x="109" y="455"/>
                    </a:lnTo>
                    <a:lnTo>
                      <a:pt x="109" y="453"/>
                    </a:lnTo>
                    <a:lnTo>
                      <a:pt x="109" y="451"/>
                    </a:lnTo>
                    <a:lnTo>
                      <a:pt x="109" y="451"/>
                    </a:lnTo>
                    <a:lnTo>
                      <a:pt x="109" y="449"/>
                    </a:lnTo>
                    <a:lnTo>
                      <a:pt x="109" y="447"/>
                    </a:lnTo>
                    <a:lnTo>
                      <a:pt x="107" y="447"/>
                    </a:lnTo>
                    <a:lnTo>
                      <a:pt x="109" y="445"/>
                    </a:lnTo>
                    <a:lnTo>
                      <a:pt x="109" y="443"/>
                    </a:lnTo>
                    <a:lnTo>
                      <a:pt x="109" y="443"/>
                    </a:lnTo>
                    <a:lnTo>
                      <a:pt x="112" y="441"/>
                    </a:lnTo>
                    <a:lnTo>
                      <a:pt x="112" y="439"/>
                    </a:lnTo>
                    <a:lnTo>
                      <a:pt x="112" y="439"/>
                    </a:lnTo>
                    <a:lnTo>
                      <a:pt x="112" y="437"/>
                    </a:lnTo>
                    <a:lnTo>
                      <a:pt x="112" y="435"/>
                    </a:lnTo>
                    <a:lnTo>
                      <a:pt x="109" y="433"/>
                    </a:lnTo>
                    <a:lnTo>
                      <a:pt x="109" y="431"/>
                    </a:lnTo>
                    <a:lnTo>
                      <a:pt x="112" y="431"/>
                    </a:lnTo>
                    <a:lnTo>
                      <a:pt x="112" y="429"/>
                    </a:lnTo>
                    <a:lnTo>
                      <a:pt x="112" y="427"/>
                    </a:lnTo>
                    <a:lnTo>
                      <a:pt x="112" y="425"/>
                    </a:lnTo>
                    <a:lnTo>
                      <a:pt x="109" y="425"/>
                    </a:lnTo>
                    <a:lnTo>
                      <a:pt x="112" y="425"/>
                    </a:lnTo>
                    <a:lnTo>
                      <a:pt x="112" y="423"/>
                    </a:lnTo>
                    <a:lnTo>
                      <a:pt x="114" y="421"/>
                    </a:lnTo>
                    <a:lnTo>
                      <a:pt x="114" y="421"/>
                    </a:lnTo>
                    <a:lnTo>
                      <a:pt x="114" y="419"/>
                    </a:lnTo>
                    <a:lnTo>
                      <a:pt x="114" y="417"/>
                    </a:lnTo>
                    <a:lnTo>
                      <a:pt x="116" y="415"/>
                    </a:lnTo>
                    <a:lnTo>
                      <a:pt x="116" y="413"/>
                    </a:lnTo>
                    <a:lnTo>
                      <a:pt x="116" y="411"/>
                    </a:lnTo>
                    <a:lnTo>
                      <a:pt x="116" y="411"/>
                    </a:lnTo>
                    <a:lnTo>
                      <a:pt x="116" y="409"/>
                    </a:lnTo>
                    <a:lnTo>
                      <a:pt x="118" y="407"/>
                    </a:lnTo>
                    <a:lnTo>
                      <a:pt x="118" y="405"/>
                    </a:lnTo>
                    <a:lnTo>
                      <a:pt x="118" y="403"/>
                    </a:lnTo>
                    <a:lnTo>
                      <a:pt x="118" y="401"/>
                    </a:lnTo>
                    <a:lnTo>
                      <a:pt x="116" y="401"/>
                    </a:lnTo>
                    <a:lnTo>
                      <a:pt x="114" y="401"/>
                    </a:lnTo>
                    <a:lnTo>
                      <a:pt x="114" y="401"/>
                    </a:lnTo>
                    <a:lnTo>
                      <a:pt x="114" y="401"/>
                    </a:lnTo>
                    <a:lnTo>
                      <a:pt x="114" y="399"/>
                    </a:lnTo>
                    <a:lnTo>
                      <a:pt x="114" y="399"/>
                    </a:lnTo>
                    <a:lnTo>
                      <a:pt x="114" y="397"/>
                    </a:lnTo>
                    <a:lnTo>
                      <a:pt x="112" y="397"/>
                    </a:lnTo>
                    <a:lnTo>
                      <a:pt x="112" y="395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2" y="391"/>
                    </a:lnTo>
                    <a:lnTo>
                      <a:pt x="112" y="389"/>
                    </a:lnTo>
                    <a:lnTo>
                      <a:pt x="109" y="389"/>
                    </a:lnTo>
                    <a:lnTo>
                      <a:pt x="109" y="387"/>
                    </a:lnTo>
                    <a:lnTo>
                      <a:pt x="107" y="387"/>
                    </a:lnTo>
                    <a:lnTo>
                      <a:pt x="107" y="387"/>
                    </a:lnTo>
                    <a:lnTo>
                      <a:pt x="105" y="387"/>
                    </a:lnTo>
                    <a:lnTo>
                      <a:pt x="103" y="387"/>
                    </a:lnTo>
                    <a:lnTo>
                      <a:pt x="103" y="387"/>
                    </a:lnTo>
                    <a:lnTo>
                      <a:pt x="103" y="387"/>
                    </a:lnTo>
                    <a:lnTo>
                      <a:pt x="101" y="385"/>
                    </a:lnTo>
                    <a:lnTo>
                      <a:pt x="101" y="383"/>
                    </a:lnTo>
                    <a:lnTo>
                      <a:pt x="101" y="383"/>
                    </a:lnTo>
                    <a:lnTo>
                      <a:pt x="99" y="381"/>
                    </a:lnTo>
                    <a:lnTo>
                      <a:pt x="99" y="381"/>
                    </a:lnTo>
                    <a:lnTo>
                      <a:pt x="97" y="381"/>
                    </a:lnTo>
                    <a:lnTo>
                      <a:pt x="94" y="381"/>
                    </a:lnTo>
                    <a:lnTo>
                      <a:pt x="92" y="381"/>
                    </a:lnTo>
                    <a:lnTo>
                      <a:pt x="92" y="381"/>
                    </a:lnTo>
                    <a:lnTo>
                      <a:pt x="90" y="381"/>
                    </a:lnTo>
                    <a:lnTo>
                      <a:pt x="88" y="379"/>
                    </a:lnTo>
                    <a:lnTo>
                      <a:pt x="88" y="379"/>
                    </a:lnTo>
                    <a:lnTo>
                      <a:pt x="86" y="379"/>
                    </a:lnTo>
                    <a:lnTo>
                      <a:pt x="86" y="381"/>
                    </a:lnTo>
                    <a:lnTo>
                      <a:pt x="84" y="379"/>
                    </a:lnTo>
                    <a:lnTo>
                      <a:pt x="84" y="377"/>
                    </a:lnTo>
                    <a:lnTo>
                      <a:pt x="86" y="377"/>
                    </a:lnTo>
                    <a:lnTo>
                      <a:pt x="84" y="375"/>
                    </a:lnTo>
                    <a:lnTo>
                      <a:pt x="84" y="375"/>
                    </a:lnTo>
                    <a:lnTo>
                      <a:pt x="84" y="373"/>
                    </a:lnTo>
                    <a:lnTo>
                      <a:pt x="84" y="371"/>
                    </a:lnTo>
                    <a:lnTo>
                      <a:pt x="84" y="371"/>
                    </a:lnTo>
                    <a:lnTo>
                      <a:pt x="84" y="371"/>
                    </a:lnTo>
                    <a:lnTo>
                      <a:pt x="84" y="369"/>
                    </a:lnTo>
                    <a:lnTo>
                      <a:pt x="86" y="369"/>
                    </a:lnTo>
                    <a:lnTo>
                      <a:pt x="86" y="367"/>
                    </a:lnTo>
                    <a:lnTo>
                      <a:pt x="86" y="367"/>
                    </a:lnTo>
                    <a:lnTo>
                      <a:pt x="86" y="365"/>
                    </a:lnTo>
                    <a:lnTo>
                      <a:pt x="86" y="365"/>
                    </a:lnTo>
                    <a:lnTo>
                      <a:pt x="86" y="363"/>
                    </a:lnTo>
                    <a:lnTo>
                      <a:pt x="88" y="361"/>
                    </a:lnTo>
                    <a:lnTo>
                      <a:pt x="88" y="361"/>
                    </a:lnTo>
                    <a:lnTo>
                      <a:pt x="88" y="359"/>
                    </a:lnTo>
                    <a:lnTo>
                      <a:pt x="88" y="357"/>
                    </a:lnTo>
                    <a:lnTo>
                      <a:pt x="88" y="357"/>
                    </a:lnTo>
                    <a:lnTo>
                      <a:pt x="90" y="355"/>
                    </a:lnTo>
                    <a:lnTo>
                      <a:pt x="90" y="353"/>
                    </a:lnTo>
                    <a:lnTo>
                      <a:pt x="90" y="351"/>
                    </a:lnTo>
                    <a:lnTo>
                      <a:pt x="90" y="349"/>
                    </a:lnTo>
                    <a:lnTo>
                      <a:pt x="90" y="347"/>
                    </a:lnTo>
                    <a:lnTo>
                      <a:pt x="90" y="347"/>
                    </a:lnTo>
                    <a:lnTo>
                      <a:pt x="90" y="345"/>
                    </a:lnTo>
                    <a:lnTo>
                      <a:pt x="90" y="343"/>
                    </a:lnTo>
                    <a:lnTo>
                      <a:pt x="88" y="341"/>
                    </a:lnTo>
                    <a:lnTo>
                      <a:pt x="88" y="339"/>
                    </a:lnTo>
                    <a:lnTo>
                      <a:pt x="88" y="337"/>
                    </a:lnTo>
                    <a:lnTo>
                      <a:pt x="88" y="337"/>
                    </a:lnTo>
                    <a:lnTo>
                      <a:pt x="86" y="335"/>
                    </a:lnTo>
                    <a:lnTo>
                      <a:pt x="86" y="333"/>
                    </a:lnTo>
                    <a:lnTo>
                      <a:pt x="86" y="331"/>
                    </a:lnTo>
                    <a:lnTo>
                      <a:pt x="84" y="329"/>
                    </a:lnTo>
                    <a:lnTo>
                      <a:pt x="84" y="329"/>
                    </a:lnTo>
                    <a:lnTo>
                      <a:pt x="84" y="327"/>
                    </a:lnTo>
                    <a:lnTo>
                      <a:pt x="84" y="325"/>
                    </a:lnTo>
                    <a:lnTo>
                      <a:pt x="84" y="323"/>
                    </a:lnTo>
                    <a:lnTo>
                      <a:pt x="82" y="321"/>
                    </a:lnTo>
                    <a:lnTo>
                      <a:pt x="82" y="319"/>
                    </a:lnTo>
                    <a:lnTo>
                      <a:pt x="82" y="317"/>
                    </a:lnTo>
                    <a:lnTo>
                      <a:pt x="82" y="317"/>
                    </a:lnTo>
                    <a:lnTo>
                      <a:pt x="79" y="315"/>
                    </a:lnTo>
                    <a:lnTo>
                      <a:pt x="77" y="315"/>
                    </a:lnTo>
                    <a:lnTo>
                      <a:pt x="77" y="313"/>
                    </a:lnTo>
                    <a:lnTo>
                      <a:pt x="75" y="313"/>
                    </a:lnTo>
                    <a:lnTo>
                      <a:pt x="73" y="313"/>
                    </a:lnTo>
                    <a:lnTo>
                      <a:pt x="73" y="311"/>
                    </a:lnTo>
                    <a:lnTo>
                      <a:pt x="71" y="313"/>
                    </a:lnTo>
                    <a:lnTo>
                      <a:pt x="69" y="313"/>
                    </a:lnTo>
                    <a:lnTo>
                      <a:pt x="69" y="311"/>
                    </a:lnTo>
                    <a:lnTo>
                      <a:pt x="69" y="309"/>
                    </a:lnTo>
                    <a:lnTo>
                      <a:pt x="69" y="309"/>
                    </a:lnTo>
                    <a:lnTo>
                      <a:pt x="69" y="307"/>
                    </a:lnTo>
                    <a:lnTo>
                      <a:pt x="66" y="305"/>
                    </a:lnTo>
                    <a:lnTo>
                      <a:pt x="66" y="305"/>
                    </a:lnTo>
                    <a:lnTo>
                      <a:pt x="66" y="303"/>
                    </a:lnTo>
                    <a:lnTo>
                      <a:pt x="66" y="301"/>
                    </a:lnTo>
                    <a:lnTo>
                      <a:pt x="64" y="299"/>
                    </a:lnTo>
                    <a:lnTo>
                      <a:pt x="64" y="299"/>
                    </a:lnTo>
                    <a:lnTo>
                      <a:pt x="64" y="297"/>
                    </a:lnTo>
                    <a:lnTo>
                      <a:pt x="64" y="295"/>
                    </a:lnTo>
                    <a:lnTo>
                      <a:pt x="64" y="295"/>
                    </a:lnTo>
                    <a:lnTo>
                      <a:pt x="62" y="293"/>
                    </a:lnTo>
                    <a:lnTo>
                      <a:pt x="62" y="293"/>
                    </a:lnTo>
                    <a:lnTo>
                      <a:pt x="62" y="291"/>
                    </a:lnTo>
                    <a:lnTo>
                      <a:pt x="62" y="289"/>
                    </a:lnTo>
                    <a:lnTo>
                      <a:pt x="60" y="289"/>
                    </a:lnTo>
                    <a:lnTo>
                      <a:pt x="60" y="287"/>
                    </a:lnTo>
                    <a:lnTo>
                      <a:pt x="62" y="287"/>
                    </a:lnTo>
                    <a:lnTo>
                      <a:pt x="62" y="285"/>
                    </a:lnTo>
                    <a:lnTo>
                      <a:pt x="62" y="283"/>
                    </a:lnTo>
                    <a:lnTo>
                      <a:pt x="62" y="281"/>
                    </a:lnTo>
                    <a:lnTo>
                      <a:pt x="60" y="281"/>
                    </a:lnTo>
                    <a:lnTo>
                      <a:pt x="60" y="279"/>
                    </a:lnTo>
                    <a:lnTo>
                      <a:pt x="58" y="277"/>
                    </a:lnTo>
                    <a:lnTo>
                      <a:pt x="58" y="275"/>
                    </a:lnTo>
                    <a:lnTo>
                      <a:pt x="56" y="275"/>
                    </a:lnTo>
                    <a:lnTo>
                      <a:pt x="54" y="273"/>
                    </a:lnTo>
                    <a:lnTo>
                      <a:pt x="51" y="273"/>
                    </a:lnTo>
                    <a:lnTo>
                      <a:pt x="54" y="273"/>
                    </a:lnTo>
                    <a:lnTo>
                      <a:pt x="56" y="273"/>
                    </a:lnTo>
                    <a:lnTo>
                      <a:pt x="58" y="275"/>
                    </a:lnTo>
                    <a:lnTo>
                      <a:pt x="60" y="275"/>
                    </a:lnTo>
                    <a:lnTo>
                      <a:pt x="60" y="277"/>
                    </a:lnTo>
                    <a:lnTo>
                      <a:pt x="60" y="275"/>
                    </a:lnTo>
                    <a:lnTo>
                      <a:pt x="60" y="275"/>
                    </a:lnTo>
                    <a:lnTo>
                      <a:pt x="58" y="275"/>
                    </a:lnTo>
                    <a:lnTo>
                      <a:pt x="58" y="273"/>
                    </a:lnTo>
                    <a:lnTo>
                      <a:pt x="58" y="271"/>
                    </a:lnTo>
                    <a:lnTo>
                      <a:pt x="56" y="273"/>
                    </a:lnTo>
                    <a:lnTo>
                      <a:pt x="56" y="271"/>
                    </a:lnTo>
                    <a:lnTo>
                      <a:pt x="54" y="271"/>
                    </a:lnTo>
                    <a:lnTo>
                      <a:pt x="54" y="269"/>
                    </a:lnTo>
                    <a:lnTo>
                      <a:pt x="54" y="269"/>
                    </a:lnTo>
                    <a:lnTo>
                      <a:pt x="54" y="269"/>
                    </a:lnTo>
                    <a:lnTo>
                      <a:pt x="54" y="271"/>
                    </a:lnTo>
                    <a:lnTo>
                      <a:pt x="51" y="273"/>
                    </a:lnTo>
                    <a:lnTo>
                      <a:pt x="51" y="275"/>
                    </a:lnTo>
                    <a:lnTo>
                      <a:pt x="49" y="275"/>
                    </a:lnTo>
                    <a:lnTo>
                      <a:pt x="49" y="275"/>
                    </a:lnTo>
                    <a:lnTo>
                      <a:pt x="47" y="275"/>
                    </a:lnTo>
                    <a:lnTo>
                      <a:pt x="45" y="275"/>
                    </a:lnTo>
                    <a:lnTo>
                      <a:pt x="45" y="277"/>
                    </a:lnTo>
                    <a:lnTo>
                      <a:pt x="45" y="279"/>
                    </a:lnTo>
                    <a:lnTo>
                      <a:pt x="43" y="279"/>
                    </a:lnTo>
                    <a:lnTo>
                      <a:pt x="43" y="277"/>
                    </a:lnTo>
                    <a:lnTo>
                      <a:pt x="41" y="279"/>
                    </a:lnTo>
                    <a:lnTo>
                      <a:pt x="39" y="279"/>
                    </a:lnTo>
                    <a:lnTo>
                      <a:pt x="39" y="279"/>
                    </a:lnTo>
                    <a:lnTo>
                      <a:pt x="39" y="281"/>
                    </a:lnTo>
                    <a:lnTo>
                      <a:pt x="39" y="283"/>
                    </a:lnTo>
                    <a:lnTo>
                      <a:pt x="36" y="283"/>
                    </a:lnTo>
                    <a:lnTo>
                      <a:pt x="36" y="283"/>
                    </a:lnTo>
                    <a:lnTo>
                      <a:pt x="34" y="283"/>
                    </a:lnTo>
                    <a:lnTo>
                      <a:pt x="34" y="283"/>
                    </a:lnTo>
                    <a:lnTo>
                      <a:pt x="32" y="283"/>
                    </a:lnTo>
                    <a:lnTo>
                      <a:pt x="30" y="283"/>
                    </a:lnTo>
                    <a:lnTo>
                      <a:pt x="28" y="283"/>
                    </a:lnTo>
                    <a:lnTo>
                      <a:pt x="26" y="283"/>
                    </a:lnTo>
                    <a:lnTo>
                      <a:pt x="24" y="285"/>
                    </a:lnTo>
                    <a:lnTo>
                      <a:pt x="24" y="283"/>
                    </a:lnTo>
                    <a:lnTo>
                      <a:pt x="21" y="283"/>
                    </a:lnTo>
                    <a:lnTo>
                      <a:pt x="21" y="281"/>
                    </a:lnTo>
                    <a:lnTo>
                      <a:pt x="24" y="279"/>
                    </a:lnTo>
                    <a:lnTo>
                      <a:pt x="24" y="279"/>
                    </a:lnTo>
                    <a:lnTo>
                      <a:pt x="26" y="277"/>
                    </a:lnTo>
                    <a:lnTo>
                      <a:pt x="26" y="275"/>
                    </a:lnTo>
                    <a:lnTo>
                      <a:pt x="24" y="275"/>
                    </a:lnTo>
                    <a:lnTo>
                      <a:pt x="26" y="273"/>
                    </a:lnTo>
                    <a:lnTo>
                      <a:pt x="28" y="275"/>
                    </a:lnTo>
                    <a:lnTo>
                      <a:pt x="28" y="273"/>
                    </a:lnTo>
                    <a:lnTo>
                      <a:pt x="30" y="271"/>
                    </a:lnTo>
                    <a:lnTo>
                      <a:pt x="30" y="269"/>
                    </a:lnTo>
                    <a:lnTo>
                      <a:pt x="28" y="269"/>
                    </a:lnTo>
                    <a:lnTo>
                      <a:pt x="28" y="267"/>
                    </a:lnTo>
                    <a:lnTo>
                      <a:pt x="26" y="265"/>
                    </a:lnTo>
                    <a:lnTo>
                      <a:pt x="24" y="265"/>
                    </a:lnTo>
                    <a:lnTo>
                      <a:pt x="24" y="263"/>
                    </a:lnTo>
                    <a:lnTo>
                      <a:pt x="21" y="263"/>
                    </a:lnTo>
                    <a:lnTo>
                      <a:pt x="19" y="265"/>
                    </a:lnTo>
                    <a:lnTo>
                      <a:pt x="19" y="267"/>
                    </a:lnTo>
                    <a:lnTo>
                      <a:pt x="19" y="269"/>
                    </a:lnTo>
                    <a:lnTo>
                      <a:pt x="17" y="269"/>
                    </a:lnTo>
                    <a:lnTo>
                      <a:pt x="17" y="271"/>
                    </a:lnTo>
                    <a:lnTo>
                      <a:pt x="17" y="273"/>
                    </a:lnTo>
                    <a:lnTo>
                      <a:pt x="15" y="273"/>
                    </a:lnTo>
                    <a:lnTo>
                      <a:pt x="13" y="273"/>
                    </a:lnTo>
                    <a:lnTo>
                      <a:pt x="13" y="275"/>
                    </a:lnTo>
                    <a:lnTo>
                      <a:pt x="13" y="275"/>
                    </a:lnTo>
                    <a:lnTo>
                      <a:pt x="13" y="277"/>
                    </a:lnTo>
                    <a:lnTo>
                      <a:pt x="13" y="279"/>
                    </a:lnTo>
                    <a:lnTo>
                      <a:pt x="13" y="279"/>
                    </a:lnTo>
                    <a:lnTo>
                      <a:pt x="11" y="277"/>
                    </a:lnTo>
                    <a:lnTo>
                      <a:pt x="11" y="279"/>
                    </a:lnTo>
                    <a:lnTo>
                      <a:pt x="11" y="281"/>
                    </a:lnTo>
                    <a:lnTo>
                      <a:pt x="11" y="283"/>
                    </a:lnTo>
                    <a:lnTo>
                      <a:pt x="11" y="283"/>
                    </a:lnTo>
                    <a:lnTo>
                      <a:pt x="11" y="285"/>
                    </a:lnTo>
                    <a:lnTo>
                      <a:pt x="11" y="287"/>
                    </a:lnTo>
                    <a:lnTo>
                      <a:pt x="11" y="287"/>
                    </a:lnTo>
                    <a:lnTo>
                      <a:pt x="11" y="287"/>
                    </a:lnTo>
                    <a:lnTo>
                      <a:pt x="8" y="285"/>
                    </a:lnTo>
                    <a:lnTo>
                      <a:pt x="8" y="283"/>
                    </a:lnTo>
                    <a:lnTo>
                      <a:pt x="8" y="283"/>
                    </a:lnTo>
                    <a:lnTo>
                      <a:pt x="8" y="281"/>
                    </a:lnTo>
                    <a:lnTo>
                      <a:pt x="6" y="279"/>
                    </a:lnTo>
                    <a:lnTo>
                      <a:pt x="6" y="279"/>
                    </a:lnTo>
                    <a:lnTo>
                      <a:pt x="6" y="277"/>
                    </a:lnTo>
                    <a:lnTo>
                      <a:pt x="6" y="277"/>
                    </a:lnTo>
                    <a:lnTo>
                      <a:pt x="6" y="275"/>
                    </a:lnTo>
                    <a:lnTo>
                      <a:pt x="4" y="273"/>
                    </a:lnTo>
                    <a:lnTo>
                      <a:pt x="4" y="271"/>
                    </a:lnTo>
                    <a:lnTo>
                      <a:pt x="4" y="271"/>
                    </a:lnTo>
                    <a:lnTo>
                      <a:pt x="4" y="269"/>
                    </a:lnTo>
                    <a:lnTo>
                      <a:pt x="4" y="269"/>
                    </a:lnTo>
                    <a:lnTo>
                      <a:pt x="4" y="267"/>
                    </a:lnTo>
                    <a:lnTo>
                      <a:pt x="4" y="265"/>
                    </a:lnTo>
                    <a:lnTo>
                      <a:pt x="4" y="263"/>
                    </a:lnTo>
                    <a:lnTo>
                      <a:pt x="4" y="263"/>
                    </a:lnTo>
                    <a:lnTo>
                      <a:pt x="4" y="261"/>
                    </a:lnTo>
                    <a:lnTo>
                      <a:pt x="6" y="261"/>
                    </a:lnTo>
                    <a:lnTo>
                      <a:pt x="8" y="261"/>
                    </a:lnTo>
                    <a:lnTo>
                      <a:pt x="11" y="259"/>
                    </a:lnTo>
                    <a:lnTo>
                      <a:pt x="11" y="259"/>
                    </a:lnTo>
                    <a:lnTo>
                      <a:pt x="11" y="257"/>
                    </a:lnTo>
                    <a:lnTo>
                      <a:pt x="11" y="257"/>
                    </a:lnTo>
                    <a:lnTo>
                      <a:pt x="13" y="257"/>
                    </a:lnTo>
                    <a:lnTo>
                      <a:pt x="15" y="257"/>
                    </a:lnTo>
                    <a:lnTo>
                      <a:pt x="17" y="257"/>
                    </a:lnTo>
                    <a:lnTo>
                      <a:pt x="17" y="256"/>
                    </a:lnTo>
                    <a:lnTo>
                      <a:pt x="17" y="256"/>
                    </a:lnTo>
                    <a:lnTo>
                      <a:pt x="19" y="254"/>
                    </a:lnTo>
                    <a:lnTo>
                      <a:pt x="19" y="254"/>
                    </a:lnTo>
                    <a:lnTo>
                      <a:pt x="19" y="252"/>
                    </a:lnTo>
                    <a:lnTo>
                      <a:pt x="19" y="250"/>
                    </a:lnTo>
                    <a:lnTo>
                      <a:pt x="19" y="250"/>
                    </a:lnTo>
                    <a:lnTo>
                      <a:pt x="19" y="248"/>
                    </a:lnTo>
                    <a:lnTo>
                      <a:pt x="19" y="248"/>
                    </a:lnTo>
                    <a:lnTo>
                      <a:pt x="21" y="246"/>
                    </a:lnTo>
                    <a:lnTo>
                      <a:pt x="21" y="246"/>
                    </a:lnTo>
                    <a:lnTo>
                      <a:pt x="21" y="244"/>
                    </a:lnTo>
                    <a:lnTo>
                      <a:pt x="21" y="242"/>
                    </a:lnTo>
                    <a:lnTo>
                      <a:pt x="21" y="242"/>
                    </a:lnTo>
                    <a:lnTo>
                      <a:pt x="21" y="240"/>
                    </a:lnTo>
                    <a:lnTo>
                      <a:pt x="24" y="24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4" y="236"/>
                    </a:lnTo>
                    <a:lnTo>
                      <a:pt x="21" y="236"/>
                    </a:lnTo>
                    <a:lnTo>
                      <a:pt x="21" y="234"/>
                    </a:lnTo>
                    <a:lnTo>
                      <a:pt x="19" y="234"/>
                    </a:lnTo>
                    <a:lnTo>
                      <a:pt x="19" y="234"/>
                    </a:lnTo>
                    <a:lnTo>
                      <a:pt x="17" y="234"/>
                    </a:lnTo>
                    <a:lnTo>
                      <a:pt x="15" y="234"/>
                    </a:lnTo>
                    <a:lnTo>
                      <a:pt x="15" y="232"/>
                    </a:lnTo>
                    <a:lnTo>
                      <a:pt x="15" y="230"/>
                    </a:lnTo>
                    <a:lnTo>
                      <a:pt x="13" y="228"/>
                    </a:lnTo>
                    <a:lnTo>
                      <a:pt x="13" y="228"/>
                    </a:lnTo>
                    <a:lnTo>
                      <a:pt x="11" y="226"/>
                    </a:lnTo>
                    <a:lnTo>
                      <a:pt x="11" y="224"/>
                    </a:lnTo>
                    <a:lnTo>
                      <a:pt x="8" y="224"/>
                    </a:lnTo>
                    <a:lnTo>
                      <a:pt x="8" y="224"/>
                    </a:lnTo>
                    <a:lnTo>
                      <a:pt x="6" y="222"/>
                    </a:lnTo>
                    <a:lnTo>
                      <a:pt x="6" y="222"/>
                    </a:lnTo>
                    <a:lnTo>
                      <a:pt x="4" y="220"/>
                    </a:lnTo>
                    <a:lnTo>
                      <a:pt x="4" y="220"/>
                    </a:lnTo>
                    <a:lnTo>
                      <a:pt x="2" y="220"/>
                    </a:lnTo>
                    <a:lnTo>
                      <a:pt x="2" y="218"/>
                    </a:lnTo>
                    <a:lnTo>
                      <a:pt x="0" y="218"/>
                    </a:lnTo>
                    <a:lnTo>
                      <a:pt x="0" y="218"/>
                    </a:lnTo>
                    <a:lnTo>
                      <a:pt x="2" y="216"/>
                    </a:lnTo>
                    <a:lnTo>
                      <a:pt x="2" y="216"/>
                    </a:lnTo>
                    <a:lnTo>
                      <a:pt x="2" y="216"/>
                    </a:lnTo>
                    <a:lnTo>
                      <a:pt x="4" y="214"/>
                    </a:lnTo>
                    <a:lnTo>
                      <a:pt x="6" y="214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6" y="212"/>
                    </a:lnTo>
                    <a:lnTo>
                      <a:pt x="8" y="210"/>
                    </a:lnTo>
                    <a:lnTo>
                      <a:pt x="8" y="210"/>
                    </a:lnTo>
                    <a:lnTo>
                      <a:pt x="8" y="208"/>
                    </a:lnTo>
                    <a:lnTo>
                      <a:pt x="8" y="206"/>
                    </a:lnTo>
                    <a:lnTo>
                      <a:pt x="11" y="206"/>
                    </a:lnTo>
                    <a:lnTo>
                      <a:pt x="11" y="204"/>
                    </a:lnTo>
                    <a:lnTo>
                      <a:pt x="13" y="204"/>
                    </a:lnTo>
                    <a:lnTo>
                      <a:pt x="11" y="202"/>
                    </a:lnTo>
                    <a:lnTo>
                      <a:pt x="13" y="200"/>
                    </a:lnTo>
                    <a:lnTo>
                      <a:pt x="11" y="200"/>
                    </a:lnTo>
                    <a:lnTo>
                      <a:pt x="13" y="198"/>
                    </a:lnTo>
                    <a:lnTo>
                      <a:pt x="13" y="198"/>
                    </a:lnTo>
                    <a:lnTo>
                      <a:pt x="11" y="196"/>
                    </a:lnTo>
                    <a:lnTo>
                      <a:pt x="11" y="196"/>
                    </a:lnTo>
                    <a:lnTo>
                      <a:pt x="11" y="194"/>
                    </a:lnTo>
                    <a:lnTo>
                      <a:pt x="11" y="194"/>
                    </a:lnTo>
                    <a:lnTo>
                      <a:pt x="11" y="192"/>
                    </a:lnTo>
                    <a:lnTo>
                      <a:pt x="13" y="192"/>
                    </a:lnTo>
                    <a:lnTo>
                      <a:pt x="13" y="190"/>
                    </a:lnTo>
                    <a:lnTo>
                      <a:pt x="13" y="190"/>
                    </a:lnTo>
                    <a:lnTo>
                      <a:pt x="15" y="188"/>
                    </a:lnTo>
                    <a:lnTo>
                      <a:pt x="17" y="188"/>
                    </a:lnTo>
                    <a:lnTo>
                      <a:pt x="17" y="186"/>
                    </a:lnTo>
                    <a:lnTo>
                      <a:pt x="17" y="184"/>
                    </a:lnTo>
                    <a:lnTo>
                      <a:pt x="19" y="184"/>
                    </a:lnTo>
                    <a:lnTo>
                      <a:pt x="19" y="184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21" y="180"/>
                    </a:lnTo>
                    <a:lnTo>
                      <a:pt x="21" y="180"/>
                    </a:lnTo>
                    <a:lnTo>
                      <a:pt x="21" y="178"/>
                    </a:lnTo>
                    <a:lnTo>
                      <a:pt x="21" y="176"/>
                    </a:lnTo>
                    <a:lnTo>
                      <a:pt x="21" y="176"/>
                    </a:lnTo>
                    <a:lnTo>
                      <a:pt x="21" y="176"/>
                    </a:lnTo>
                    <a:lnTo>
                      <a:pt x="24" y="174"/>
                    </a:lnTo>
                    <a:lnTo>
                      <a:pt x="24" y="172"/>
                    </a:lnTo>
                    <a:lnTo>
                      <a:pt x="24" y="172"/>
                    </a:lnTo>
                    <a:lnTo>
                      <a:pt x="26" y="170"/>
                    </a:lnTo>
                    <a:lnTo>
                      <a:pt x="26" y="168"/>
                    </a:lnTo>
                    <a:lnTo>
                      <a:pt x="28" y="168"/>
                    </a:lnTo>
                    <a:lnTo>
                      <a:pt x="28" y="166"/>
                    </a:lnTo>
                    <a:lnTo>
                      <a:pt x="28" y="164"/>
                    </a:lnTo>
                    <a:lnTo>
                      <a:pt x="28" y="164"/>
                    </a:lnTo>
                    <a:lnTo>
                      <a:pt x="30" y="162"/>
                    </a:lnTo>
                    <a:lnTo>
                      <a:pt x="30" y="160"/>
                    </a:lnTo>
                    <a:lnTo>
                      <a:pt x="30" y="158"/>
                    </a:lnTo>
                    <a:lnTo>
                      <a:pt x="30" y="158"/>
                    </a:lnTo>
                    <a:lnTo>
                      <a:pt x="30" y="156"/>
                    </a:lnTo>
                    <a:lnTo>
                      <a:pt x="30" y="156"/>
                    </a:lnTo>
                    <a:lnTo>
                      <a:pt x="32" y="154"/>
                    </a:lnTo>
                    <a:lnTo>
                      <a:pt x="32" y="152"/>
                    </a:lnTo>
                    <a:lnTo>
                      <a:pt x="32" y="152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30" y="148"/>
                    </a:lnTo>
                    <a:lnTo>
                      <a:pt x="30" y="148"/>
                    </a:lnTo>
                    <a:lnTo>
                      <a:pt x="28" y="148"/>
                    </a:lnTo>
                    <a:lnTo>
                      <a:pt x="28" y="146"/>
                    </a:lnTo>
                    <a:lnTo>
                      <a:pt x="26" y="146"/>
                    </a:lnTo>
                    <a:lnTo>
                      <a:pt x="26" y="146"/>
                    </a:lnTo>
                    <a:lnTo>
                      <a:pt x="26" y="144"/>
                    </a:lnTo>
                    <a:lnTo>
                      <a:pt x="24" y="144"/>
                    </a:lnTo>
                    <a:lnTo>
                      <a:pt x="21" y="142"/>
                    </a:lnTo>
                    <a:lnTo>
                      <a:pt x="21" y="142"/>
                    </a:lnTo>
                    <a:lnTo>
                      <a:pt x="19" y="140"/>
                    </a:lnTo>
                    <a:lnTo>
                      <a:pt x="21" y="140"/>
                    </a:lnTo>
                    <a:lnTo>
                      <a:pt x="21" y="138"/>
                    </a:lnTo>
                    <a:lnTo>
                      <a:pt x="19" y="138"/>
                    </a:lnTo>
                    <a:lnTo>
                      <a:pt x="19" y="136"/>
                    </a:lnTo>
                    <a:lnTo>
                      <a:pt x="17" y="136"/>
                    </a:lnTo>
                    <a:lnTo>
                      <a:pt x="17" y="134"/>
                    </a:lnTo>
                    <a:lnTo>
                      <a:pt x="17" y="134"/>
                    </a:lnTo>
                    <a:lnTo>
                      <a:pt x="17" y="134"/>
                    </a:lnTo>
                    <a:lnTo>
                      <a:pt x="17" y="132"/>
                    </a:lnTo>
                    <a:lnTo>
                      <a:pt x="19" y="132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19" y="128"/>
                    </a:lnTo>
                    <a:lnTo>
                      <a:pt x="19" y="128"/>
                    </a:lnTo>
                    <a:lnTo>
                      <a:pt x="19" y="126"/>
                    </a:lnTo>
                    <a:lnTo>
                      <a:pt x="21" y="126"/>
                    </a:lnTo>
                    <a:lnTo>
                      <a:pt x="21" y="124"/>
                    </a:lnTo>
                    <a:lnTo>
                      <a:pt x="21" y="124"/>
                    </a:lnTo>
                    <a:lnTo>
                      <a:pt x="24" y="124"/>
                    </a:lnTo>
                    <a:lnTo>
                      <a:pt x="24" y="122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26" y="120"/>
                    </a:lnTo>
                    <a:lnTo>
                      <a:pt x="26" y="118"/>
                    </a:lnTo>
                    <a:lnTo>
                      <a:pt x="26" y="120"/>
                    </a:lnTo>
                    <a:lnTo>
                      <a:pt x="28" y="120"/>
                    </a:lnTo>
                    <a:lnTo>
                      <a:pt x="28" y="122"/>
                    </a:lnTo>
                    <a:lnTo>
                      <a:pt x="30" y="124"/>
                    </a:lnTo>
                    <a:lnTo>
                      <a:pt x="30" y="124"/>
                    </a:lnTo>
                    <a:lnTo>
                      <a:pt x="32" y="126"/>
                    </a:lnTo>
                    <a:lnTo>
                      <a:pt x="32" y="126"/>
                    </a:lnTo>
                    <a:lnTo>
                      <a:pt x="34" y="126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4" y="130"/>
                    </a:lnTo>
                    <a:lnTo>
                      <a:pt x="34" y="132"/>
                    </a:lnTo>
                    <a:lnTo>
                      <a:pt x="32" y="132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2" y="134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36"/>
                    </a:lnTo>
                    <a:lnTo>
                      <a:pt x="34" y="138"/>
                    </a:lnTo>
                    <a:lnTo>
                      <a:pt x="34" y="138"/>
                    </a:lnTo>
                    <a:lnTo>
                      <a:pt x="34" y="140"/>
                    </a:lnTo>
                    <a:lnTo>
                      <a:pt x="34" y="140"/>
                    </a:lnTo>
                    <a:lnTo>
                      <a:pt x="36" y="142"/>
                    </a:lnTo>
                    <a:lnTo>
                      <a:pt x="34" y="142"/>
                    </a:lnTo>
                    <a:lnTo>
                      <a:pt x="36" y="144"/>
                    </a:lnTo>
                    <a:lnTo>
                      <a:pt x="36" y="146"/>
                    </a:lnTo>
                    <a:lnTo>
                      <a:pt x="39" y="148"/>
                    </a:lnTo>
                    <a:lnTo>
                      <a:pt x="39" y="150"/>
                    </a:lnTo>
                    <a:lnTo>
                      <a:pt x="41" y="150"/>
                    </a:lnTo>
                    <a:lnTo>
                      <a:pt x="41" y="152"/>
                    </a:lnTo>
                    <a:lnTo>
                      <a:pt x="43" y="154"/>
                    </a:lnTo>
                    <a:lnTo>
                      <a:pt x="43" y="156"/>
                    </a:lnTo>
                    <a:lnTo>
                      <a:pt x="45" y="156"/>
                    </a:lnTo>
                    <a:lnTo>
                      <a:pt x="45" y="158"/>
                    </a:lnTo>
                    <a:lnTo>
                      <a:pt x="47" y="160"/>
                    </a:lnTo>
                    <a:lnTo>
                      <a:pt x="49" y="160"/>
                    </a:lnTo>
                    <a:lnTo>
                      <a:pt x="49" y="162"/>
                    </a:lnTo>
                    <a:lnTo>
                      <a:pt x="51" y="164"/>
                    </a:lnTo>
                    <a:lnTo>
                      <a:pt x="54" y="164"/>
                    </a:lnTo>
                    <a:lnTo>
                      <a:pt x="54" y="166"/>
                    </a:lnTo>
                    <a:lnTo>
                      <a:pt x="56" y="168"/>
                    </a:lnTo>
                    <a:lnTo>
                      <a:pt x="58" y="168"/>
                    </a:lnTo>
                    <a:lnTo>
                      <a:pt x="60" y="170"/>
                    </a:lnTo>
                    <a:lnTo>
                      <a:pt x="60" y="170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6" y="172"/>
                    </a:lnTo>
                    <a:lnTo>
                      <a:pt x="69" y="172"/>
                    </a:lnTo>
                    <a:lnTo>
                      <a:pt x="69" y="172"/>
                    </a:lnTo>
                    <a:lnTo>
                      <a:pt x="71" y="172"/>
                    </a:lnTo>
                    <a:lnTo>
                      <a:pt x="73" y="174"/>
                    </a:lnTo>
                    <a:lnTo>
                      <a:pt x="75" y="174"/>
                    </a:lnTo>
                    <a:lnTo>
                      <a:pt x="77" y="174"/>
                    </a:lnTo>
                    <a:lnTo>
                      <a:pt x="77" y="174"/>
                    </a:lnTo>
                    <a:lnTo>
                      <a:pt x="79" y="174"/>
                    </a:lnTo>
                    <a:lnTo>
                      <a:pt x="82" y="174"/>
                    </a:lnTo>
                    <a:lnTo>
                      <a:pt x="84" y="174"/>
                    </a:lnTo>
                    <a:lnTo>
                      <a:pt x="86" y="174"/>
                    </a:lnTo>
                    <a:lnTo>
                      <a:pt x="88" y="174"/>
                    </a:lnTo>
                    <a:lnTo>
                      <a:pt x="88" y="174"/>
                    </a:lnTo>
                    <a:lnTo>
                      <a:pt x="90" y="174"/>
                    </a:lnTo>
                    <a:lnTo>
                      <a:pt x="90" y="174"/>
                    </a:lnTo>
                    <a:lnTo>
                      <a:pt x="92" y="174"/>
                    </a:lnTo>
                    <a:lnTo>
                      <a:pt x="92" y="174"/>
                    </a:lnTo>
                    <a:lnTo>
                      <a:pt x="94" y="174"/>
                    </a:lnTo>
                    <a:lnTo>
                      <a:pt x="94" y="174"/>
                    </a:lnTo>
                    <a:lnTo>
                      <a:pt x="97" y="174"/>
                    </a:lnTo>
                    <a:lnTo>
                      <a:pt x="97" y="174"/>
                    </a:lnTo>
                    <a:lnTo>
                      <a:pt x="97" y="174"/>
                    </a:lnTo>
                    <a:lnTo>
                      <a:pt x="99" y="176"/>
                    </a:lnTo>
                    <a:lnTo>
                      <a:pt x="101" y="176"/>
                    </a:lnTo>
                    <a:lnTo>
                      <a:pt x="101" y="176"/>
                    </a:lnTo>
                    <a:lnTo>
                      <a:pt x="103" y="178"/>
                    </a:lnTo>
                    <a:lnTo>
                      <a:pt x="105" y="180"/>
                    </a:lnTo>
                    <a:lnTo>
                      <a:pt x="105" y="180"/>
                    </a:lnTo>
                    <a:lnTo>
                      <a:pt x="107" y="182"/>
                    </a:lnTo>
                    <a:lnTo>
                      <a:pt x="109" y="182"/>
                    </a:lnTo>
                    <a:lnTo>
                      <a:pt x="112" y="182"/>
                    </a:lnTo>
                    <a:lnTo>
                      <a:pt x="114" y="182"/>
                    </a:lnTo>
                    <a:lnTo>
                      <a:pt x="116" y="182"/>
                    </a:lnTo>
                    <a:lnTo>
                      <a:pt x="118" y="182"/>
                    </a:lnTo>
                    <a:lnTo>
                      <a:pt x="120" y="182"/>
                    </a:lnTo>
                    <a:lnTo>
                      <a:pt x="122" y="182"/>
                    </a:lnTo>
                    <a:lnTo>
                      <a:pt x="124" y="182"/>
                    </a:lnTo>
                    <a:lnTo>
                      <a:pt x="124" y="182"/>
                    </a:lnTo>
                    <a:lnTo>
                      <a:pt x="127" y="182"/>
                    </a:lnTo>
                    <a:lnTo>
                      <a:pt x="129" y="180"/>
                    </a:lnTo>
                    <a:lnTo>
                      <a:pt x="131" y="180"/>
                    </a:lnTo>
                    <a:lnTo>
                      <a:pt x="133" y="180"/>
                    </a:lnTo>
                    <a:lnTo>
                      <a:pt x="135" y="180"/>
                    </a:lnTo>
                    <a:lnTo>
                      <a:pt x="137" y="180"/>
                    </a:lnTo>
                    <a:lnTo>
                      <a:pt x="140" y="180"/>
                    </a:lnTo>
                    <a:lnTo>
                      <a:pt x="142" y="178"/>
                    </a:lnTo>
                    <a:lnTo>
                      <a:pt x="144" y="178"/>
                    </a:lnTo>
                    <a:lnTo>
                      <a:pt x="146" y="178"/>
                    </a:lnTo>
                    <a:lnTo>
                      <a:pt x="146" y="176"/>
                    </a:lnTo>
                    <a:lnTo>
                      <a:pt x="148" y="176"/>
                    </a:lnTo>
                    <a:lnTo>
                      <a:pt x="150" y="176"/>
                    </a:lnTo>
                    <a:lnTo>
                      <a:pt x="152" y="174"/>
                    </a:lnTo>
                    <a:lnTo>
                      <a:pt x="155" y="174"/>
                    </a:lnTo>
                    <a:lnTo>
                      <a:pt x="157" y="172"/>
                    </a:lnTo>
                    <a:lnTo>
                      <a:pt x="157" y="172"/>
                    </a:lnTo>
                    <a:lnTo>
                      <a:pt x="159" y="170"/>
                    </a:lnTo>
                    <a:lnTo>
                      <a:pt x="161" y="170"/>
                    </a:lnTo>
                    <a:lnTo>
                      <a:pt x="161" y="168"/>
                    </a:lnTo>
                    <a:lnTo>
                      <a:pt x="163" y="168"/>
                    </a:lnTo>
                    <a:lnTo>
                      <a:pt x="165" y="166"/>
                    </a:lnTo>
                    <a:lnTo>
                      <a:pt x="167" y="164"/>
                    </a:lnTo>
                    <a:lnTo>
                      <a:pt x="167" y="162"/>
                    </a:lnTo>
                    <a:lnTo>
                      <a:pt x="167" y="162"/>
                    </a:lnTo>
                    <a:lnTo>
                      <a:pt x="167" y="160"/>
                    </a:lnTo>
                    <a:lnTo>
                      <a:pt x="170" y="158"/>
                    </a:lnTo>
                    <a:lnTo>
                      <a:pt x="170" y="156"/>
                    </a:lnTo>
                    <a:lnTo>
                      <a:pt x="172" y="156"/>
                    </a:lnTo>
                    <a:lnTo>
                      <a:pt x="172" y="156"/>
                    </a:lnTo>
                    <a:lnTo>
                      <a:pt x="174" y="154"/>
                    </a:lnTo>
                    <a:lnTo>
                      <a:pt x="176" y="152"/>
                    </a:lnTo>
                    <a:lnTo>
                      <a:pt x="176" y="152"/>
                    </a:lnTo>
                    <a:lnTo>
                      <a:pt x="178" y="152"/>
                    </a:lnTo>
                    <a:lnTo>
                      <a:pt x="180" y="152"/>
                    </a:lnTo>
                    <a:lnTo>
                      <a:pt x="180" y="150"/>
                    </a:lnTo>
                    <a:lnTo>
                      <a:pt x="182" y="150"/>
                    </a:lnTo>
                    <a:lnTo>
                      <a:pt x="182" y="150"/>
                    </a:lnTo>
                    <a:lnTo>
                      <a:pt x="185" y="148"/>
                    </a:lnTo>
                    <a:lnTo>
                      <a:pt x="187" y="148"/>
                    </a:lnTo>
                    <a:lnTo>
                      <a:pt x="189" y="146"/>
                    </a:lnTo>
                    <a:lnTo>
                      <a:pt x="189" y="146"/>
                    </a:lnTo>
                    <a:lnTo>
                      <a:pt x="191" y="144"/>
                    </a:lnTo>
                    <a:lnTo>
                      <a:pt x="193" y="144"/>
                    </a:lnTo>
                    <a:lnTo>
                      <a:pt x="193" y="144"/>
                    </a:lnTo>
                    <a:lnTo>
                      <a:pt x="195" y="144"/>
                    </a:lnTo>
                    <a:lnTo>
                      <a:pt x="195" y="142"/>
                    </a:lnTo>
                    <a:lnTo>
                      <a:pt x="197" y="142"/>
                    </a:lnTo>
                    <a:lnTo>
                      <a:pt x="197" y="142"/>
                    </a:lnTo>
                    <a:lnTo>
                      <a:pt x="200" y="144"/>
                    </a:lnTo>
                    <a:lnTo>
                      <a:pt x="202" y="144"/>
                    </a:lnTo>
                    <a:lnTo>
                      <a:pt x="202" y="144"/>
                    </a:lnTo>
                    <a:lnTo>
                      <a:pt x="204" y="142"/>
                    </a:lnTo>
                    <a:lnTo>
                      <a:pt x="206" y="142"/>
                    </a:lnTo>
                    <a:lnTo>
                      <a:pt x="206" y="142"/>
                    </a:lnTo>
                    <a:lnTo>
                      <a:pt x="208" y="142"/>
                    </a:lnTo>
                    <a:lnTo>
                      <a:pt x="210" y="142"/>
                    </a:lnTo>
                    <a:lnTo>
                      <a:pt x="213" y="142"/>
                    </a:lnTo>
                    <a:lnTo>
                      <a:pt x="215" y="142"/>
                    </a:lnTo>
                    <a:lnTo>
                      <a:pt x="217" y="142"/>
                    </a:lnTo>
                    <a:lnTo>
                      <a:pt x="217" y="142"/>
                    </a:lnTo>
                    <a:lnTo>
                      <a:pt x="219" y="142"/>
                    </a:lnTo>
                    <a:lnTo>
                      <a:pt x="221" y="140"/>
                    </a:lnTo>
                    <a:lnTo>
                      <a:pt x="223" y="140"/>
                    </a:lnTo>
                    <a:lnTo>
                      <a:pt x="225" y="138"/>
                    </a:lnTo>
                    <a:lnTo>
                      <a:pt x="225" y="138"/>
                    </a:lnTo>
                    <a:lnTo>
                      <a:pt x="228" y="136"/>
                    </a:lnTo>
                    <a:lnTo>
                      <a:pt x="230" y="134"/>
                    </a:lnTo>
                    <a:lnTo>
                      <a:pt x="230" y="134"/>
                    </a:lnTo>
                    <a:lnTo>
                      <a:pt x="232" y="132"/>
                    </a:lnTo>
                    <a:lnTo>
                      <a:pt x="234" y="130"/>
                    </a:lnTo>
                    <a:lnTo>
                      <a:pt x="234" y="130"/>
                    </a:lnTo>
                    <a:lnTo>
                      <a:pt x="236" y="128"/>
                    </a:lnTo>
                    <a:lnTo>
                      <a:pt x="236" y="126"/>
                    </a:lnTo>
                    <a:lnTo>
                      <a:pt x="238" y="126"/>
                    </a:lnTo>
                    <a:lnTo>
                      <a:pt x="240" y="124"/>
                    </a:lnTo>
                    <a:lnTo>
                      <a:pt x="240" y="122"/>
                    </a:lnTo>
                    <a:lnTo>
                      <a:pt x="243" y="120"/>
                    </a:lnTo>
                    <a:lnTo>
                      <a:pt x="243" y="120"/>
                    </a:lnTo>
                    <a:lnTo>
                      <a:pt x="245" y="118"/>
                    </a:lnTo>
                    <a:lnTo>
                      <a:pt x="245" y="116"/>
                    </a:lnTo>
                    <a:lnTo>
                      <a:pt x="247" y="116"/>
                    </a:lnTo>
                    <a:lnTo>
                      <a:pt x="249" y="114"/>
                    </a:lnTo>
                    <a:lnTo>
                      <a:pt x="249" y="112"/>
                    </a:lnTo>
                    <a:lnTo>
                      <a:pt x="251" y="110"/>
                    </a:lnTo>
                    <a:lnTo>
                      <a:pt x="251" y="108"/>
                    </a:lnTo>
                    <a:lnTo>
                      <a:pt x="251" y="108"/>
                    </a:lnTo>
                    <a:lnTo>
                      <a:pt x="251" y="106"/>
                    </a:lnTo>
                    <a:lnTo>
                      <a:pt x="251" y="106"/>
                    </a:lnTo>
                    <a:lnTo>
                      <a:pt x="251" y="104"/>
                    </a:lnTo>
                    <a:lnTo>
                      <a:pt x="251" y="102"/>
                    </a:lnTo>
                    <a:lnTo>
                      <a:pt x="249" y="102"/>
                    </a:lnTo>
                    <a:lnTo>
                      <a:pt x="251" y="102"/>
                    </a:lnTo>
                    <a:lnTo>
                      <a:pt x="253" y="100"/>
                    </a:lnTo>
                    <a:lnTo>
                      <a:pt x="253" y="102"/>
                    </a:lnTo>
                    <a:lnTo>
                      <a:pt x="255" y="102"/>
                    </a:lnTo>
                    <a:lnTo>
                      <a:pt x="255" y="100"/>
                    </a:lnTo>
                    <a:lnTo>
                      <a:pt x="255" y="100"/>
                    </a:lnTo>
                    <a:lnTo>
                      <a:pt x="253" y="98"/>
                    </a:lnTo>
                    <a:lnTo>
                      <a:pt x="253" y="98"/>
                    </a:lnTo>
                    <a:lnTo>
                      <a:pt x="253" y="96"/>
                    </a:lnTo>
                    <a:lnTo>
                      <a:pt x="253" y="96"/>
                    </a:lnTo>
                    <a:lnTo>
                      <a:pt x="255" y="96"/>
                    </a:lnTo>
                    <a:lnTo>
                      <a:pt x="258" y="98"/>
                    </a:lnTo>
                    <a:lnTo>
                      <a:pt x="258" y="96"/>
                    </a:lnTo>
                    <a:lnTo>
                      <a:pt x="260" y="96"/>
                    </a:lnTo>
                    <a:lnTo>
                      <a:pt x="260" y="94"/>
                    </a:lnTo>
                    <a:lnTo>
                      <a:pt x="262" y="94"/>
                    </a:lnTo>
                    <a:lnTo>
                      <a:pt x="262" y="94"/>
                    </a:lnTo>
                    <a:lnTo>
                      <a:pt x="262" y="94"/>
                    </a:lnTo>
                    <a:lnTo>
                      <a:pt x="264" y="94"/>
                    </a:lnTo>
                    <a:lnTo>
                      <a:pt x="266" y="94"/>
                    </a:lnTo>
                    <a:lnTo>
                      <a:pt x="266" y="94"/>
                    </a:lnTo>
                    <a:lnTo>
                      <a:pt x="266" y="92"/>
                    </a:lnTo>
                    <a:lnTo>
                      <a:pt x="268" y="92"/>
                    </a:lnTo>
                    <a:lnTo>
                      <a:pt x="268" y="90"/>
                    </a:lnTo>
                    <a:lnTo>
                      <a:pt x="271" y="90"/>
                    </a:lnTo>
                    <a:lnTo>
                      <a:pt x="271" y="90"/>
                    </a:lnTo>
                    <a:lnTo>
                      <a:pt x="271" y="88"/>
                    </a:lnTo>
                    <a:lnTo>
                      <a:pt x="271" y="88"/>
                    </a:lnTo>
                    <a:lnTo>
                      <a:pt x="273" y="88"/>
                    </a:lnTo>
                    <a:lnTo>
                      <a:pt x="273" y="86"/>
                    </a:lnTo>
                    <a:lnTo>
                      <a:pt x="275" y="86"/>
                    </a:lnTo>
                    <a:lnTo>
                      <a:pt x="275" y="84"/>
                    </a:lnTo>
                    <a:lnTo>
                      <a:pt x="277" y="84"/>
                    </a:lnTo>
                    <a:lnTo>
                      <a:pt x="277" y="82"/>
                    </a:lnTo>
                    <a:lnTo>
                      <a:pt x="279" y="80"/>
                    </a:lnTo>
                    <a:lnTo>
                      <a:pt x="279" y="80"/>
                    </a:lnTo>
                    <a:lnTo>
                      <a:pt x="281" y="78"/>
                    </a:lnTo>
                    <a:lnTo>
                      <a:pt x="281" y="78"/>
                    </a:lnTo>
                    <a:lnTo>
                      <a:pt x="281" y="76"/>
                    </a:lnTo>
                    <a:lnTo>
                      <a:pt x="283" y="76"/>
                    </a:lnTo>
                    <a:lnTo>
                      <a:pt x="286" y="74"/>
                    </a:lnTo>
                    <a:lnTo>
                      <a:pt x="286" y="74"/>
                    </a:lnTo>
                    <a:lnTo>
                      <a:pt x="286" y="74"/>
                    </a:lnTo>
                    <a:lnTo>
                      <a:pt x="286" y="72"/>
                    </a:lnTo>
                    <a:lnTo>
                      <a:pt x="288" y="72"/>
                    </a:lnTo>
                    <a:lnTo>
                      <a:pt x="286" y="72"/>
                    </a:lnTo>
                    <a:lnTo>
                      <a:pt x="288" y="70"/>
                    </a:lnTo>
                    <a:lnTo>
                      <a:pt x="288" y="70"/>
                    </a:lnTo>
                    <a:lnTo>
                      <a:pt x="290" y="68"/>
                    </a:lnTo>
                    <a:lnTo>
                      <a:pt x="290" y="68"/>
                    </a:lnTo>
                    <a:lnTo>
                      <a:pt x="290" y="66"/>
                    </a:lnTo>
                    <a:lnTo>
                      <a:pt x="292" y="64"/>
                    </a:lnTo>
                    <a:lnTo>
                      <a:pt x="294" y="64"/>
                    </a:lnTo>
                    <a:lnTo>
                      <a:pt x="292" y="64"/>
                    </a:lnTo>
                    <a:lnTo>
                      <a:pt x="294" y="62"/>
                    </a:lnTo>
                    <a:lnTo>
                      <a:pt x="294" y="60"/>
                    </a:lnTo>
                    <a:lnTo>
                      <a:pt x="294" y="60"/>
                    </a:lnTo>
                    <a:lnTo>
                      <a:pt x="296" y="58"/>
                    </a:lnTo>
                    <a:lnTo>
                      <a:pt x="296" y="56"/>
                    </a:lnTo>
                    <a:lnTo>
                      <a:pt x="298" y="56"/>
                    </a:lnTo>
                    <a:lnTo>
                      <a:pt x="298" y="56"/>
                    </a:lnTo>
                    <a:lnTo>
                      <a:pt x="301" y="56"/>
                    </a:lnTo>
                    <a:lnTo>
                      <a:pt x="303" y="56"/>
                    </a:lnTo>
                    <a:lnTo>
                      <a:pt x="303" y="54"/>
                    </a:lnTo>
                    <a:lnTo>
                      <a:pt x="305" y="54"/>
                    </a:lnTo>
                    <a:lnTo>
                      <a:pt x="305" y="52"/>
                    </a:lnTo>
                    <a:lnTo>
                      <a:pt x="307" y="52"/>
                    </a:lnTo>
                    <a:lnTo>
                      <a:pt x="307" y="52"/>
                    </a:lnTo>
                    <a:lnTo>
                      <a:pt x="309" y="52"/>
                    </a:lnTo>
                    <a:lnTo>
                      <a:pt x="311" y="52"/>
                    </a:lnTo>
                    <a:lnTo>
                      <a:pt x="311" y="54"/>
                    </a:lnTo>
                    <a:lnTo>
                      <a:pt x="313" y="54"/>
                    </a:lnTo>
                    <a:lnTo>
                      <a:pt x="313" y="56"/>
                    </a:lnTo>
                    <a:lnTo>
                      <a:pt x="316" y="56"/>
                    </a:lnTo>
                    <a:lnTo>
                      <a:pt x="318" y="54"/>
                    </a:lnTo>
                    <a:lnTo>
                      <a:pt x="320" y="56"/>
                    </a:lnTo>
                    <a:lnTo>
                      <a:pt x="320" y="56"/>
                    </a:lnTo>
                    <a:lnTo>
                      <a:pt x="322" y="54"/>
                    </a:lnTo>
                    <a:lnTo>
                      <a:pt x="324" y="54"/>
                    </a:lnTo>
                    <a:lnTo>
                      <a:pt x="324" y="54"/>
                    </a:lnTo>
                    <a:lnTo>
                      <a:pt x="326" y="52"/>
                    </a:lnTo>
                    <a:lnTo>
                      <a:pt x="328" y="52"/>
                    </a:lnTo>
                    <a:lnTo>
                      <a:pt x="331" y="52"/>
                    </a:lnTo>
                    <a:lnTo>
                      <a:pt x="331" y="50"/>
                    </a:lnTo>
                    <a:lnTo>
                      <a:pt x="333" y="50"/>
                    </a:lnTo>
                    <a:lnTo>
                      <a:pt x="335" y="48"/>
                    </a:lnTo>
                    <a:lnTo>
                      <a:pt x="335" y="46"/>
                    </a:lnTo>
                    <a:lnTo>
                      <a:pt x="333" y="46"/>
                    </a:lnTo>
                    <a:lnTo>
                      <a:pt x="333" y="44"/>
                    </a:lnTo>
                    <a:lnTo>
                      <a:pt x="335" y="44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39" y="44"/>
                    </a:lnTo>
                    <a:lnTo>
                      <a:pt x="339" y="44"/>
                    </a:lnTo>
                    <a:lnTo>
                      <a:pt x="341" y="44"/>
                    </a:lnTo>
                    <a:lnTo>
                      <a:pt x="344" y="44"/>
                    </a:lnTo>
                    <a:lnTo>
                      <a:pt x="346" y="44"/>
                    </a:lnTo>
                    <a:lnTo>
                      <a:pt x="346" y="42"/>
                    </a:lnTo>
                    <a:lnTo>
                      <a:pt x="348" y="42"/>
                    </a:lnTo>
                    <a:lnTo>
                      <a:pt x="348" y="40"/>
                    </a:lnTo>
                    <a:lnTo>
                      <a:pt x="350" y="38"/>
                    </a:lnTo>
                    <a:lnTo>
                      <a:pt x="350" y="36"/>
                    </a:lnTo>
                    <a:lnTo>
                      <a:pt x="350" y="36"/>
                    </a:lnTo>
                    <a:lnTo>
                      <a:pt x="350" y="34"/>
                    </a:lnTo>
                    <a:lnTo>
                      <a:pt x="350" y="34"/>
                    </a:lnTo>
                    <a:lnTo>
                      <a:pt x="348" y="32"/>
                    </a:lnTo>
                    <a:lnTo>
                      <a:pt x="348" y="32"/>
                    </a:lnTo>
                    <a:lnTo>
                      <a:pt x="346" y="32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46" y="28"/>
                    </a:lnTo>
                    <a:lnTo>
                      <a:pt x="346" y="28"/>
                    </a:lnTo>
                    <a:lnTo>
                      <a:pt x="346" y="28"/>
                    </a:lnTo>
                    <a:lnTo>
                      <a:pt x="346" y="26"/>
                    </a:lnTo>
                    <a:lnTo>
                      <a:pt x="346" y="24"/>
                    </a:lnTo>
                    <a:lnTo>
                      <a:pt x="348" y="24"/>
                    </a:lnTo>
                    <a:lnTo>
                      <a:pt x="348" y="22"/>
                    </a:lnTo>
                    <a:lnTo>
                      <a:pt x="348" y="22"/>
                    </a:lnTo>
                    <a:lnTo>
                      <a:pt x="348" y="20"/>
                    </a:lnTo>
                    <a:lnTo>
                      <a:pt x="348" y="20"/>
                    </a:lnTo>
                    <a:lnTo>
                      <a:pt x="348" y="18"/>
                    </a:lnTo>
                    <a:lnTo>
                      <a:pt x="350" y="18"/>
                    </a:lnTo>
                    <a:lnTo>
                      <a:pt x="348" y="16"/>
                    </a:lnTo>
                    <a:lnTo>
                      <a:pt x="350" y="14"/>
                    </a:lnTo>
                    <a:lnTo>
                      <a:pt x="350" y="12"/>
                    </a:lnTo>
                    <a:lnTo>
                      <a:pt x="348" y="12"/>
                    </a:lnTo>
                    <a:lnTo>
                      <a:pt x="346" y="10"/>
                    </a:lnTo>
                    <a:lnTo>
                      <a:pt x="346" y="12"/>
                    </a:lnTo>
                    <a:lnTo>
                      <a:pt x="344" y="12"/>
                    </a:lnTo>
                    <a:lnTo>
                      <a:pt x="341" y="12"/>
                    </a:lnTo>
                    <a:lnTo>
                      <a:pt x="341" y="12"/>
                    </a:lnTo>
                    <a:lnTo>
                      <a:pt x="341" y="10"/>
                    </a:lnTo>
                    <a:lnTo>
                      <a:pt x="339" y="10"/>
                    </a:lnTo>
                    <a:lnTo>
                      <a:pt x="339" y="8"/>
                    </a:lnTo>
                    <a:lnTo>
                      <a:pt x="341" y="8"/>
                    </a:lnTo>
                    <a:lnTo>
                      <a:pt x="341" y="6"/>
                    </a:lnTo>
                    <a:lnTo>
                      <a:pt x="341" y="6"/>
                    </a:lnTo>
                    <a:lnTo>
                      <a:pt x="344" y="8"/>
                    </a:lnTo>
                    <a:lnTo>
                      <a:pt x="344" y="6"/>
                    </a:lnTo>
                    <a:lnTo>
                      <a:pt x="346" y="8"/>
                    </a:lnTo>
                    <a:lnTo>
                      <a:pt x="346" y="8"/>
                    </a:lnTo>
                    <a:lnTo>
                      <a:pt x="348" y="8"/>
                    </a:lnTo>
                    <a:lnTo>
                      <a:pt x="346" y="10"/>
                    </a:lnTo>
                    <a:lnTo>
                      <a:pt x="348" y="10"/>
                    </a:lnTo>
                    <a:lnTo>
                      <a:pt x="350" y="10"/>
                    </a:lnTo>
                    <a:lnTo>
                      <a:pt x="350" y="8"/>
                    </a:lnTo>
                    <a:lnTo>
                      <a:pt x="352" y="8"/>
                    </a:lnTo>
                    <a:lnTo>
                      <a:pt x="352" y="6"/>
                    </a:lnTo>
                    <a:lnTo>
                      <a:pt x="352" y="6"/>
                    </a:lnTo>
                    <a:lnTo>
                      <a:pt x="354" y="6"/>
                    </a:lnTo>
                    <a:lnTo>
                      <a:pt x="356" y="6"/>
                    </a:lnTo>
                    <a:lnTo>
                      <a:pt x="356" y="6"/>
                    </a:lnTo>
                    <a:lnTo>
                      <a:pt x="359" y="6"/>
                    </a:lnTo>
                    <a:lnTo>
                      <a:pt x="359" y="8"/>
                    </a:lnTo>
                    <a:lnTo>
                      <a:pt x="359" y="8"/>
                    </a:lnTo>
                    <a:lnTo>
                      <a:pt x="359" y="10"/>
                    </a:lnTo>
                    <a:lnTo>
                      <a:pt x="359" y="10"/>
                    </a:lnTo>
                    <a:lnTo>
                      <a:pt x="359" y="8"/>
                    </a:lnTo>
                    <a:lnTo>
                      <a:pt x="361" y="8"/>
                    </a:lnTo>
                    <a:lnTo>
                      <a:pt x="361" y="6"/>
                    </a:lnTo>
                    <a:lnTo>
                      <a:pt x="363" y="4"/>
                    </a:lnTo>
                    <a:lnTo>
                      <a:pt x="363" y="4"/>
                    </a:lnTo>
                    <a:lnTo>
                      <a:pt x="365" y="6"/>
                    </a:lnTo>
                    <a:lnTo>
                      <a:pt x="365" y="4"/>
                    </a:lnTo>
                    <a:lnTo>
                      <a:pt x="365" y="4"/>
                    </a:lnTo>
                    <a:lnTo>
                      <a:pt x="367" y="2"/>
                    </a:lnTo>
                    <a:lnTo>
                      <a:pt x="367" y="2"/>
                    </a:lnTo>
                    <a:lnTo>
                      <a:pt x="369" y="0"/>
                    </a:lnTo>
                    <a:lnTo>
                      <a:pt x="369" y="0"/>
                    </a:lnTo>
                    <a:lnTo>
                      <a:pt x="371" y="2"/>
                    </a:lnTo>
                    <a:lnTo>
                      <a:pt x="371" y="2"/>
                    </a:lnTo>
                    <a:lnTo>
                      <a:pt x="371" y="4"/>
                    </a:lnTo>
                    <a:lnTo>
                      <a:pt x="371" y="4"/>
                    </a:lnTo>
                    <a:lnTo>
                      <a:pt x="374" y="6"/>
                    </a:lnTo>
                    <a:lnTo>
                      <a:pt x="374" y="6"/>
                    </a:lnTo>
                    <a:lnTo>
                      <a:pt x="376" y="6"/>
                    </a:lnTo>
                    <a:lnTo>
                      <a:pt x="376" y="8"/>
                    </a:lnTo>
                    <a:lnTo>
                      <a:pt x="378" y="8"/>
                    </a:lnTo>
                    <a:lnTo>
                      <a:pt x="378" y="8"/>
                    </a:lnTo>
                    <a:lnTo>
                      <a:pt x="380" y="8"/>
                    </a:lnTo>
                    <a:lnTo>
                      <a:pt x="380" y="8"/>
                    </a:lnTo>
                    <a:lnTo>
                      <a:pt x="382" y="10"/>
                    </a:lnTo>
                    <a:lnTo>
                      <a:pt x="382" y="8"/>
                    </a:lnTo>
                    <a:lnTo>
                      <a:pt x="384" y="10"/>
                    </a:lnTo>
                    <a:lnTo>
                      <a:pt x="384" y="10"/>
                    </a:lnTo>
                    <a:lnTo>
                      <a:pt x="384" y="12"/>
                    </a:lnTo>
                    <a:lnTo>
                      <a:pt x="386" y="12"/>
                    </a:lnTo>
                    <a:lnTo>
                      <a:pt x="386" y="14"/>
                    </a:lnTo>
                    <a:lnTo>
                      <a:pt x="386" y="14"/>
                    </a:lnTo>
                    <a:lnTo>
                      <a:pt x="386" y="16"/>
                    </a:lnTo>
                    <a:lnTo>
                      <a:pt x="386" y="18"/>
                    </a:lnTo>
                    <a:lnTo>
                      <a:pt x="386" y="18"/>
                    </a:lnTo>
                    <a:lnTo>
                      <a:pt x="386" y="20"/>
                    </a:lnTo>
                    <a:lnTo>
                      <a:pt x="386" y="22"/>
                    </a:lnTo>
                    <a:lnTo>
                      <a:pt x="384" y="24"/>
                    </a:lnTo>
                    <a:lnTo>
                      <a:pt x="384" y="24"/>
                    </a:lnTo>
                    <a:lnTo>
                      <a:pt x="382" y="26"/>
                    </a:lnTo>
                    <a:lnTo>
                      <a:pt x="384" y="26"/>
                    </a:lnTo>
                    <a:lnTo>
                      <a:pt x="384" y="26"/>
                    </a:lnTo>
                    <a:lnTo>
                      <a:pt x="386" y="28"/>
                    </a:lnTo>
                    <a:lnTo>
                      <a:pt x="386" y="28"/>
                    </a:lnTo>
                    <a:lnTo>
                      <a:pt x="386" y="26"/>
                    </a:lnTo>
                    <a:lnTo>
                      <a:pt x="386" y="24"/>
                    </a:lnTo>
                    <a:lnTo>
                      <a:pt x="386" y="24"/>
                    </a:lnTo>
                    <a:lnTo>
                      <a:pt x="389" y="22"/>
                    </a:lnTo>
                    <a:lnTo>
                      <a:pt x="389" y="20"/>
                    </a:lnTo>
                    <a:lnTo>
                      <a:pt x="391" y="20"/>
                    </a:lnTo>
                    <a:lnTo>
                      <a:pt x="389" y="18"/>
                    </a:lnTo>
                    <a:lnTo>
                      <a:pt x="389" y="18"/>
                    </a:lnTo>
                    <a:lnTo>
                      <a:pt x="391" y="18"/>
                    </a:lnTo>
                    <a:lnTo>
                      <a:pt x="391" y="20"/>
                    </a:lnTo>
                    <a:lnTo>
                      <a:pt x="393" y="20"/>
                    </a:lnTo>
                    <a:lnTo>
                      <a:pt x="393" y="22"/>
                    </a:lnTo>
                    <a:lnTo>
                      <a:pt x="393" y="22"/>
                    </a:lnTo>
                    <a:lnTo>
                      <a:pt x="393" y="24"/>
                    </a:lnTo>
                    <a:lnTo>
                      <a:pt x="393" y="24"/>
                    </a:lnTo>
                    <a:lnTo>
                      <a:pt x="391" y="26"/>
                    </a:lnTo>
                    <a:lnTo>
                      <a:pt x="391" y="26"/>
                    </a:lnTo>
                    <a:lnTo>
                      <a:pt x="391" y="28"/>
                    </a:lnTo>
                    <a:lnTo>
                      <a:pt x="391" y="28"/>
                    </a:lnTo>
                    <a:lnTo>
                      <a:pt x="393" y="28"/>
                    </a:lnTo>
                    <a:lnTo>
                      <a:pt x="395" y="28"/>
                    </a:lnTo>
                    <a:lnTo>
                      <a:pt x="397" y="28"/>
                    </a:lnTo>
                    <a:lnTo>
                      <a:pt x="399" y="28"/>
                    </a:lnTo>
                    <a:lnTo>
                      <a:pt x="399" y="26"/>
                    </a:lnTo>
                    <a:lnTo>
                      <a:pt x="399" y="26"/>
                    </a:lnTo>
                    <a:lnTo>
                      <a:pt x="399" y="24"/>
                    </a:lnTo>
                    <a:lnTo>
                      <a:pt x="402" y="24"/>
                    </a:lnTo>
                    <a:lnTo>
                      <a:pt x="402" y="26"/>
                    </a:lnTo>
                    <a:lnTo>
                      <a:pt x="399" y="28"/>
                    </a:lnTo>
                    <a:lnTo>
                      <a:pt x="402" y="28"/>
                    </a:lnTo>
                    <a:lnTo>
                      <a:pt x="404" y="30"/>
                    </a:lnTo>
                    <a:lnTo>
                      <a:pt x="404" y="30"/>
                    </a:lnTo>
                    <a:lnTo>
                      <a:pt x="406" y="30"/>
                    </a:lnTo>
                    <a:lnTo>
                      <a:pt x="408" y="30"/>
                    </a:lnTo>
                    <a:lnTo>
                      <a:pt x="408" y="28"/>
                    </a:lnTo>
                    <a:lnTo>
                      <a:pt x="408" y="28"/>
                    </a:lnTo>
                    <a:lnTo>
                      <a:pt x="406" y="28"/>
                    </a:lnTo>
                    <a:lnTo>
                      <a:pt x="404" y="28"/>
                    </a:lnTo>
                    <a:lnTo>
                      <a:pt x="406" y="26"/>
                    </a:lnTo>
                    <a:lnTo>
                      <a:pt x="406" y="26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8" y="22"/>
                    </a:lnTo>
                    <a:lnTo>
                      <a:pt x="410" y="22"/>
                    </a:lnTo>
                    <a:lnTo>
                      <a:pt x="410" y="22"/>
                    </a:lnTo>
                    <a:lnTo>
                      <a:pt x="412" y="24"/>
                    </a:lnTo>
                    <a:lnTo>
                      <a:pt x="412" y="24"/>
                    </a:lnTo>
                    <a:lnTo>
                      <a:pt x="414" y="22"/>
                    </a:lnTo>
                    <a:lnTo>
                      <a:pt x="414" y="22"/>
                    </a:lnTo>
                    <a:lnTo>
                      <a:pt x="417" y="24"/>
                    </a:lnTo>
                    <a:lnTo>
                      <a:pt x="417" y="26"/>
                    </a:lnTo>
                    <a:lnTo>
                      <a:pt x="417" y="28"/>
                    </a:lnTo>
                    <a:lnTo>
                      <a:pt x="417" y="28"/>
                    </a:lnTo>
                    <a:lnTo>
                      <a:pt x="417" y="30"/>
                    </a:lnTo>
                    <a:lnTo>
                      <a:pt x="417" y="32"/>
                    </a:lnTo>
                    <a:lnTo>
                      <a:pt x="419" y="32"/>
                    </a:lnTo>
                    <a:lnTo>
                      <a:pt x="421" y="30"/>
                    </a:lnTo>
                    <a:lnTo>
                      <a:pt x="421" y="30"/>
                    </a:lnTo>
                    <a:lnTo>
                      <a:pt x="423" y="32"/>
                    </a:lnTo>
                    <a:lnTo>
                      <a:pt x="423" y="34"/>
                    </a:lnTo>
                    <a:lnTo>
                      <a:pt x="423" y="34"/>
                    </a:lnTo>
                    <a:lnTo>
                      <a:pt x="423" y="34"/>
                    </a:lnTo>
                    <a:lnTo>
                      <a:pt x="425" y="32"/>
                    </a:lnTo>
                    <a:lnTo>
                      <a:pt x="427" y="34"/>
                    </a:lnTo>
                    <a:lnTo>
                      <a:pt x="427" y="34"/>
                    </a:lnTo>
                    <a:lnTo>
                      <a:pt x="429" y="36"/>
                    </a:lnTo>
                    <a:lnTo>
                      <a:pt x="429" y="36"/>
                    </a:lnTo>
                    <a:lnTo>
                      <a:pt x="429" y="34"/>
                    </a:lnTo>
                    <a:lnTo>
                      <a:pt x="432" y="34"/>
                    </a:lnTo>
                    <a:lnTo>
                      <a:pt x="434" y="34"/>
                    </a:lnTo>
                    <a:lnTo>
                      <a:pt x="436" y="34"/>
                    </a:lnTo>
                    <a:lnTo>
                      <a:pt x="436" y="36"/>
                    </a:lnTo>
                    <a:lnTo>
                      <a:pt x="436" y="38"/>
                    </a:lnTo>
                    <a:lnTo>
                      <a:pt x="436" y="38"/>
                    </a:lnTo>
                    <a:lnTo>
                      <a:pt x="434" y="40"/>
                    </a:lnTo>
                    <a:lnTo>
                      <a:pt x="432" y="40"/>
                    </a:lnTo>
                    <a:lnTo>
                      <a:pt x="432" y="42"/>
                    </a:lnTo>
                    <a:lnTo>
                      <a:pt x="429" y="42"/>
                    </a:lnTo>
                    <a:lnTo>
                      <a:pt x="429" y="44"/>
                    </a:lnTo>
                    <a:lnTo>
                      <a:pt x="432" y="44"/>
                    </a:lnTo>
                    <a:lnTo>
                      <a:pt x="434" y="44"/>
                    </a:lnTo>
                    <a:lnTo>
                      <a:pt x="436" y="44"/>
                    </a:lnTo>
                    <a:lnTo>
                      <a:pt x="438" y="44"/>
                    </a:lnTo>
                    <a:lnTo>
                      <a:pt x="438" y="44"/>
                    </a:lnTo>
                    <a:lnTo>
                      <a:pt x="438" y="46"/>
                    </a:lnTo>
                    <a:lnTo>
                      <a:pt x="438" y="48"/>
                    </a:lnTo>
                    <a:lnTo>
                      <a:pt x="438" y="48"/>
                    </a:lnTo>
                    <a:lnTo>
                      <a:pt x="440" y="50"/>
                    </a:lnTo>
                    <a:lnTo>
                      <a:pt x="440" y="50"/>
                    </a:lnTo>
                    <a:lnTo>
                      <a:pt x="440" y="52"/>
                    </a:lnTo>
                    <a:lnTo>
                      <a:pt x="442" y="52"/>
                    </a:lnTo>
                    <a:lnTo>
                      <a:pt x="442" y="52"/>
                    </a:lnTo>
                    <a:lnTo>
                      <a:pt x="442" y="54"/>
                    </a:lnTo>
                    <a:lnTo>
                      <a:pt x="442" y="54"/>
                    </a:lnTo>
                    <a:lnTo>
                      <a:pt x="440" y="56"/>
                    </a:lnTo>
                    <a:lnTo>
                      <a:pt x="442" y="58"/>
                    </a:lnTo>
                    <a:lnTo>
                      <a:pt x="440" y="60"/>
                    </a:lnTo>
                    <a:lnTo>
                      <a:pt x="440" y="62"/>
                    </a:lnTo>
                    <a:lnTo>
                      <a:pt x="442" y="62"/>
                    </a:lnTo>
                    <a:lnTo>
                      <a:pt x="440" y="64"/>
                    </a:lnTo>
                    <a:lnTo>
                      <a:pt x="442" y="66"/>
                    </a:lnTo>
                    <a:lnTo>
                      <a:pt x="444" y="66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7" y="62"/>
                    </a:lnTo>
                    <a:lnTo>
                      <a:pt x="447" y="60"/>
                    </a:lnTo>
                    <a:lnTo>
                      <a:pt x="449" y="58"/>
                    </a:lnTo>
                    <a:lnTo>
                      <a:pt x="449" y="56"/>
                    </a:lnTo>
                    <a:lnTo>
                      <a:pt x="449" y="56"/>
                    </a:lnTo>
                    <a:lnTo>
                      <a:pt x="451" y="56"/>
                    </a:lnTo>
                    <a:lnTo>
                      <a:pt x="451" y="54"/>
                    </a:lnTo>
                    <a:lnTo>
                      <a:pt x="451" y="54"/>
                    </a:lnTo>
                    <a:lnTo>
                      <a:pt x="453" y="52"/>
                    </a:lnTo>
                    <a:lnTo>
                      <a:pt x="451" y="52"/>
                    </a:lnTo>
                    <a:lnTo>
                      <a:pt x="449" y="52"/>
                    </a:lnTo>
                    <a:lnTo>
                      <a:pt x="449" y="50"/>
                    </a:lnTo>
                    <a:lnTo>
                      <a:pt x="451" y="48"/>
                    </a:lnTo>
                    <a:lnTo>
                      <a:pt x="451" y="50"/>
                    </a:lnTo>
                    <a:lnTo>
                      <a:pt x="453" y="48"/>
                    </a:lnTo>
                    <a:lnTo>
                      <a:pt x="453" y="48"/>
                    </a:lnTo>
                    <a:lnTo>
                      <a:pt x="455" y="50"/>
                    </a:lnTo>
                    <a:lnTo>
                      <a:pt x="455" y="48"/>
                    </a:lnTo>
                    <a:lnTo>
                      <a:pt x="457" y="48"/>
                    </a:lnTo>
                    <a:lnTo>
                      <a:pt x="457" y="48"/>
                    </a:lnTo>
                    <a:lnTo>
                      <a:pt x="459" y="50"/>
                    </a:lnTo>
                    <a:lnTo>
                      <a:pt x="459" y="50"/>
                    </a:lnTo>
                    <a:lnTo>
                      <a:pt x="459" y="50"/>
                    </a:lnTo>
                    <a:lnTo>
                      <a:pt x="459" y="48"/>
                    </a:lnTo>
                    <a:lnTo>
                      <a:pt x="462" y="48"/>
                    </a:lnTo>
                    <a:lnTo>
                      <a:pt x="462" y="48"/>
                    </a:lnTo>
                    <a:lnTo>
                      <a:pt x="464" y="48"/>
                    </a:lnTo>
                    <a:lnTo>
                      <a:pt x="464" y="50"/>
                    </a:lnTo>
                    <a:lnTo>
                      <a:pt x="466" y="50"/>
                    </a:lnTo>
                    <a:lnTo>
                      <a:pt x="466" y="48"/>
                    </a:lnTo>
                    <a:lnTo>
                      <a:pt x="468" y="48"/>
                    </a:lnTo>
                    <a:lnTo>
                      <a:pt x="468" y="48"/>
                    </a:lnTo>
                    <a:lnTo>
                      <a:pt x="466" y="46"/>
                    </a:lnTo>
                    <a:lnTo>
                      <a:pt x="466" y="46"/>
                    </a:lnTo>
                    <a:lnTo>
                      <a:pt x="466" y="44"/>
                    </a:lnTo>
                    <a:lnTo>
                      <a:pt x="466" y="44"/>
                    </a:lnTo>
                    <a:lnTo>
                      <a:pt x="466" y="44"/>
                    </a:lnTo>
                    <a:lnTo>
                      <a:pt x="466" y="44"/>
                    </a:lnTo>
                    <a:lnTo>
                      <a:pt x="468" y="42"/>
                    </a:lnTo>
                    <a:lnTo>
                      <a:pt x="470" y="44"/>
                    </a:lnTo>
                    <a:lnTo>
                      <a:pt x="470" y="44"/>
                    </a:lnTo>
                    <a:lnTo>
                      <a:pt x="470" y="46"/>
                    </a:lnTo>
                    <a:lnTo>
                      <a:pt x="470" y="46"/>
                    </a:lnTo>
                    <a:lnTo>
                      <a:pt x="470" y="48"/>
                    </a:lnTo>
                    <a:lnTo>
                      <a:pt x="472" y="48"/>
                    </a:lnTo>
                    <a:lnTo>
                      <a:pt x="475" y="50"/>
                    </a:lnTo>
                    <a:lnTo>
                      <a:pt x="472" y="50"/>
                    </a:lnTo>
                    <a:lnTo>
                      <a:pt x="470" y="50"/>
                    </a:lnTo>
                    <a:lnTo>
                      <a:pt x="472" y="52"/>
                    </a:lnTo>
                    <a:lnTo>
                      <a:pt x="470" y="52"/>
                    </a:lnTo>
                    <a:lnTo>
                      <a:pt x="470" y="52"/>
                    </a:lnTo>
                    <a:lnTo>
                      <a:pt x="470" y="52"/>
                    </a:lnTo>
                    <a:lnTo>
                      <a:pt x="472" y="52"/>
                    </a:lnTo>
                    <a:lnTo>
                      <a:pt x="472" y="52"/>
                    </a:lnTo>
                    <a:lnTo>
                      <a:pt x="475" y="52"/>
                    </a:lnTo>
                    <a:lnTo>
                      <a:pt x="477" y="52"/>
                    </a:lnTo>
                    <a:lnTo>
                      <a:pt x="477" y="54"/>
                    </a:lnTo>
                    <a:lnTo>
                      <a:pt x="475" y="54"/>
                    </a:lnTo>
                    <a:lnTo>
                      <a:pt x="475" y="56"/>
                    </a:lnTo>
                    <a:lnTo>
                      <a:pt x="475" y="58"/>
                    </a:lnTo>
                    <a:lnTo>
                      <a:pt x="475" y="58"/>
                    </a:lnTo>
                    <a:lnTo>
                      <a:pt x="475" y="60"/>
                    </a:lnTo>
                    <a:lnTo>
                      <a:pt x="477" y="60"/>
                    </a:lnTo>
                    <a:lnTo>
                      <a:pt x="477" y="60"/>
                    </a:lnTo>
                    <a:lnTo>
                      <a:pt x="479" y="58"/>
                    </a:lnTo>
                    <a:lnTo>
                      <a:pt x="481" y="58"/>
                    </a:lnTo>
                    <a:lnTo>
                      <a:pt x="481" y="58"/>
                    </a:lnTo>
                    <a:lnTo>
                      <a:pt x="483" y="58"/>
                    </a:lnTo>
                    <a:lnTo>
                      <a:pt x="483" y="60"/>
                    </a:lnTo>
                    <a:lnTo>
                      <a:pt x="483" y="62"/>
                    </a:lnTo>
                    <a:lnTo>
                      <a:pt x="485" y="62"/>
                    </a:lnTo>
                    <a:lnTo>
                      <a:pt x="483" y="64"/>
                    </a:lnTo>
                    <a:lnTo>
                      <a:pt x="483" y="64"/>
                    </a:lnTo>
                    <a:lnTo>
                      <a:pt x="483" y="66"/>
                    </a:lnTo>
                    <a:lnTo>
                      <a:pt x="485" y="66"/>
                    </a:lnTo>
                    <a:lnTo>
                      <a:pt x="485" y="66"/>
                    </a:lnTo>
                    <a:lnTo>
                      <a:pt x="483" y="68"/>
                    </a:lnTo>
                    <a:lnTo>
                      <a:pt x="483" y="68"/>
                    </a:lnTo>
                    <a:lnTo>
                      <a:pt x="483" y="70"/>
                    </a:lnTo>
                    <a:lnTo>
                      <a:pt x="483" y="72"/>
                    </a:lnTo>
                    <a:lnTo>
                      <a:pt x="483" y="72"/>
                    </a:lnTo>
                    <a:lnTo>
                      <a:pt x="481" y="74"/>
                    </a:lnTo>
                    <a:lnTo>
                      <a:pt x="479" y="74"/>
                    </a:lnTo>
                    <a:lnTo>
                      <a:pt x="479" y="74"/>
                    </a:lnTo>
                    <a:lnTo>
                      <a:pt x="477" y="74"/>
                    </a:lnTo>
                    <a:lnTo>
                      <a:pt x="477" y="74"/>
                    </a:lnTo>
                    <a:lnTo>
                      <a:pt x="475" y="74"/>
                    </a:lnTo>
                    <a:lnTo>
                      <a:pt x="477" y="72"/>
                    </a:lnTo>
                    <a:lnTo>
                      <a:pt x="477" y="70"/>
                    </a:lnTo>
                    <a:lnTo>
                      <a:pt x="475" y="70"/>
                    </a:lnTo>
                    <a:lnTo>
                      <a:pt x="475" y="72"/>
                    </a:lnTo>
                    <a:lnTo>
                      <a:pt x="472" y="74"/>
                    </a:lnTo>
                    <a:lnTo>
                      <a:pt x="472" y="76"/>
                    </a:lnTo>
                    <a:lnTo>
                      <a:pt x="472" y="76"/>
                    </a:lnTo>
                    <a:lnTo>
                      <a:pt x="470" y="78"/>
                    </a:lnTo>
                    <a:lnTo>
                      <a:pt x="472" y="80"/>
                    </a:lnTo>
                    <a:lnTo>
                      <a:pt x="472" y="80"/>
                    </a:lnTo>
                    <a:lnTo>
                      <a:pt x="475" y="80"/>
                    </a:lnTo>
                    <a:lnTo>
                      <a:pt x="475" y="82"/>
                    </a:lnTo>
                    <a:lnTo>
                      <a:pt x="475" y="82"/>
                    </a:lnTo>
                    <a:lnTo>
                      <a:pt x="472" y="82"/>
                    </a:lnTo>
                    <a:lnTo>
                      <a:pt x="472" y="84"/>
                    </a:lnTo>
                    <a:lnTo>
                      <a:pt x="472" y="84"/>
                    </a:lnTo>
                    <a:lnTo>
                      <a:pt x="470" y="84"/>
                    </a:lnTo>
                    <a:lnTo>
                      <a:pt x="470" y="86"/>
                    </a:lnTo>
                    <a:lnTo>
                      <a:pt x="470" y="86"/>
                    </a:lnTo>
                    <a:lnTo>
                      <a:pt x="470" y="88"/>
                    </a:lnTo>
                    <a:lnTo>
                      <a:pt x="470" y="90"/>
                    </a:lnTo>
                    <a:lnTo>
                      <a:pt x="470" y="90"/>
                    </a:lnTo>
                    <a:lnTo>
                      <a:pt x="468" y="92"/>
                    </a:lnTo>
                    <a:lnTo>
                      <a:pt x="470" y="94"/>
                    </a:lnTo>
                    <a:lnTo>
                      <a:pt x="468" y="96"/>
                    </a:lnTo>
                    <a:lnTo>
                      <a:pt x="468" y="96"/>
                    </a:lnTo>
                    <a:lnTo>
                      <a:pt x="466" y="98"/>
                    </a:lnTo>
                    <a:lnTo>
                      <a:pt x="468" y="100"/>
                    </a:lnTo>
                    <a:lnTo>
                      <a:pt x="466" y="100"/>
                    </a:lnTo>
                    <a:lnTo>
                      <a:pt x="464" y="102"/>
                    </a:lnTo>
                    <a:lnTo>
                      <a:pt x="464" y="102"/>
                    </a:lnTo>
                    <a:lnTo>
                      <a:pt x="464" y="104"/>
                    </a:lnTo>
                    <a:lnTo>
                      <a:pt x="464" y="104"/>
                    </a:lnTo>
                    <a:lnTo>
                      <a:pt x="466" y="104"/>
                    </a:lnTo>
                    <a:lnTo>
                      <a:pt x="468" y="104"/>
                    </a:lnTo>
                    <a:lnTo>
                      <a:pt x="468" y="104"/>
                    </a:lnTo>
                    <a:lnTo>
                      <a:pt x="470" y="102"/>
                    </a:lnTo>
                    <a:lnTo>
                      <a:pt x="470" y="100"/>
                    </a:lnTo>
                    <a:lnTo>
                      <a:pt x="470" y="100"/>
                    </a:lnTo>
                    <a:lnTo>
                      <a:pt x="470" y="100"/>
                    </a:lnTo>
                    <a:lnTo>
                      <a:pt x="470" y="98"/>
                    </a:lnTo>
                    <a:lnTo>
                      <a:pt x="470" y="98"/>
                    </a:lnTo>
                    <a:lnTo>
                      <a:pt x="470" y="96"/>
                    </a:lnTo>
                    <a:lnTo>
                      <a:pt x="472" y="96"/>
                    </a:lnTo>
                    <a:lnTo>
                      <a:pt x="472" y="96"/>
                    </a:lnTo>
                    <a:lnTo>
                      <a:pt x="475" y="96"/>
                    </a:lnTo>
                    <a:lnTo>
                      <a:pt x="475" y="96"/>
                    </a:lnTo>
                    <a:lnTo>
                      <a:pt x="477" y="96"/>
                    </a:lnTo>
                    <a:lnTo>
                      <a:pt x="477" y="96"/>
                    </a:lnTo>
                    <a:lnTo>
                      <a:pt x="477" y="94"/>
                    </a:lnTo>
                    <a:lnTo>
                      <a:pt x="479" y="94"/>
                    </a:lnTo>
                    <a:lnTo>
                      <a:pt x="479" y="94"/>
                    </a:lnTo>
                    <a:lnTo>
                      <a:pt x="481" y="92"/>
                    </a:lnTo>
                    <a:lnTo>
                      <a:pt x="481" y="92"/>
                    </a:lnTo>
                    <a:lnTo>
                      <a:pt x="483" y="92"/>
                    </a:lnTo>
                    <a:lnTo>
                      <a:pt x="483" y="94"/>
                    </a:lnTo>
                    <a:lnTo>
                      <a:pt x="481" y="94"/>
                    </a:lnTo>
                    <a:lnTo>
                      <a:pt x="481" y="96"/>
                    </a:lnTo>
                    <a:lnTo>
                      <a:pt x="483" y="96"/>
                    </a:lnTo>
                    <a:lnTo>
                      <a:pt x="481" y="98"/>
                    </a:lnTo>
                    <a:lnTo>
                      <a:pt x="481" y="98"/>
                    </a:lnTo>
                    <a:lnTo>
                      <a:pt x="481" y="100"/>
                    </a:lnTo>
                    <a:lnTo>
                      <a:pt x="481" y="102"/>
                    </a:lnTo>
                    <a:lnTo>
                      <a:pt x="479" y="104"/>
                    </a:lnTo>
                    <a:lnTo>
                      <a:pt x="479" y="106"/>
                    </a:lnTo>
                    <a:lnTo>
                      <a:pt x="481" y="106"/>
                    </a:lnTo>
                    <a:lnTo>
                      <a:pt x="483" y="106"/>
                    </a:lnTo>
                    <a:lnTo>
                      <a:pt x="483" y="104"/>
                    </a:lnTo>
                    <a:lnTo>
                      <a:pt x="485" y="104"/>
                    </a:lnTo>
                    <a:lnTo>
                      <a:pt x="485" y="104"/>
                    </a:lnTo>
                    <a:lnTo>
                      <a:pt x="485" y="106"/>
                    </a:lnTo>
                    <a:lnTo>
                      <a:pt x="485" y="104"/>
                    </a:lnTo>
                    <a:lnTo>
                      <a:pt x="485" y="104"/>
                    </a:lnTo>
                    <a:lnTo>
                      <a:pt x="487" y="106"/>
                    </a:lnTo>
                    <a:lnTo>
                      <a:pt x="487" y="106"/>
                    </a:lnTo>
                    <a:lnTo>
                      <a:pt x="487" y="104"/>
                    </a:lnTo>
                    <a:lnTo>
                      <a:pt x="487" y="102"/>
                    </a:lnTo>
                    <a:lnTo>
                      <a:pt x="487" y="102"/>
                    </a:lnTo>
                    <a:lnTo>
                      <a:pt x="487" y="102"/>
                    </a:lnTo>
                    <a:lnTo>
                      <a:pt x="490" y="102"/>
                    </a:lnTo>
                    <a:lnTo>
                      <a:pt x="492" y="102"/>
                    </a:lnTo>
                    <a:lnTo>
                      <a:pt x="492" y="102"/>
                    </a:lnTo>
                    <a:lnTo>
                      <a:pt x="492" y="100"/>
                    </a:lnTo>
                    <a:lnTo>
                      <a:pt x="494" y="100"/>
                    </a:lnTo>
                    <a:lnTo>
                      <a:pt x="494" y="98"/>
                    </a:lnTo>
                    <a:lnTo>
                      <a:pt x="494" y="100"/>
                    </a:lnTo>
                    <a:lnTo>
                      <a:pt x="496" y="98"/>
                    </a:lnTo>
                    <a:lnTo>
                      <a:pt x="496" y="100"/>
                    </a:lnTo>
                    <a:lnTo>
                      <a:pt x="498" y="100"/>
                    </a:lnTo>
                    <a:lnTo>
                      <a:pt x="498" y="102"/>
                    </a:lnTo>
                    <a:lnTo>
                      <a:pt x="498" y="102"/>
                    </a:lnTo>
                    <a:lnTo>
                      <a:pt x="500" y="102"/>
                    </a:lnTo>
                    <a:lnTo>
                      <a:pt x="500" y="104"/>
                    </a:lnTo>
                    <a:lnTo>
                      <a:pt x="502" y="104"/>
                    </a:lnTo>
                    <a:lnTo>
                      <a:pt x="502" y="106"/>
                    </a:lnTo>
                    <a:lnTo>
                      <a:pt x="505" y="106"/>
                    </a:lnTo>
                    <a:lnTo>
                      <a:pt x="505" y="106"/>
                    </a:lnTo>
                    <a:lnTo>
                      <a:pt x="507" y="106"/>
                    </a:lnTo>
                    <a:lnTo>
                      <a:pt x="509" y="106"/>
                    </a:lnTo>
                    <a:lnTo>
                      <a:pt x="511" y="106"/>
                    </a:lnTo>
                    <a:lnTo>
                      <a:pt x="513" y="106"/>
                    </a:lnTo>
                    <a:lnTo>
                      <a:pt x="515" y="106"/>
                    </a:lnTo>
                    <a:lnTo>
                      <a:pt x="515" y="108"/>
                    </a:lnTo>
                    <a:lnTo>
                      <a:pt x="517" y="108"/>
                    </a:lnTo>
                    <a:lnTo>
                      <a:pt x="515" y="110"/>
                    </a:lnTo>
                    <a:lnTo>
                      <a:pt x="515" y="110"/>
                    </a:lnTo>
                    <a:lnTo>
                      <a:pt x="513" y="112"/>
                    </a:lnTo>
                    <a:lnTo>
                      <a:pt x="513" y="114"/>
                    </a:lnTo>
                    <a:lnTo>
                      <a:pt x="511" y="114"/>
                    </a:lnTo>
                    <a:lnTo>
                      <a:pt x="511" y="112"/>
                    </a:lnTo>
                    <a:lnTo>
                      <a:pt x="509" y="112"/>
                    </a:lnTo>
                    <a:lnTo>
                      <a:pt x="507" y="112"/>
                    </a:lnTo>
                    <a:lnTo>
                      <a:pt x="505" y="112"/>
                    </a:lnTo>
                    <a:lnTo>
                      <a:pt x="505" y="110"/>
                    </a:lnTo>
                    <a:lnTo>
                      <a:pt x="502" y="110"/>
                    </a:lnTo>
                    <a:lnTo>
                      <a:pt x="502" y="108"/>
                    </a:lnTo>
                    <a:lnTo>
                      <a:pt x="502" y="106"/>
                    </a:lnTo>
                    <a:lnTo>
                      <a:pt x="500" y="106"/>
                    </a:lnTo>
                    <a:lnTo>
                      <a:pt x="498" y="106"/>
                    </a:lnTo>
                    <a:lnTo>
                      <a:pt x="498" y="108"/>
                    </a:lnTo>
                    <a:lnTo>
                      <a:pt x="498" y="108"/>
                    </a:lnTo>
                    <a:lnTo>
                      <a:pt x="496" y="108"/>
                    </a:lnTo>
                    <a:lnTo>
                      <a:pt x="494" y="110"/>
                    </a:lnTo>
                    <a:lnTo>
                      <a:pt x="494" y="110"/>
                    </a:lnTo>
                    <a:lnTo>
                      <a:pt x="494" y="112"/>
                    </a:lnTo>
                    <a:lnTo>
                      <a:pt x="494" y="112"/>
                    </a:lnTo>
                    <a:lnTo>
                      <a:pt x="492" y="112"/>
                    </a:lnTo>
                    <a:lnTo>
                      <a:pt x="492" y="112"/>
                    </a:lnTo>
                    <a:lnTo>
                      <a:pt x="490" y="114"/>
                    </a:lnTo>
                    <a:lnTo>
                      <a:pt x="490" y="114"/>
                    </a:lnTo>
                    <a:lnTo>
                      <a:pt x="490" y="114"/>
                    </a:lnTo>
                    <a:lnTo>
                      <a:pt x="490" y="116"/>
                    </a:lnTo>
                    <a:lnTo>
                      <a:pt x="490" y="116"/>
                    </a:lnTo>
                    <a:lnTo>
                      <a:pt x="490" y="118"/>
                    </a:lnTo>
                    <a:lnTo>
                      <a:pt x="492" y="118"/>
                    </a:lnTo>
                    <a:lnTo>
                      <a:pt x="492" y="120"/>
                    </a:lnTo>
                    <a:lnTo>
                      <a:pt x="494" y="120"/>
                    </a:lnTo>
                    <a:lnTo>
                      <a:pt x="492" y="122"/>
                    </a:lnTo>
                    <a:lnTo>
                      <a:pt x="492" y="122"/>
                    </a:lnTo>
                    <a:lnTo>
                      <a:pt x="492" y="124"/>
                    </a:lnTo>
                    <a:lnTo>
                      <a:pt x="490" y="124"/>
                    </a:lnTo>
                    <a:lnTo>
                      <a:pt x="487" y="124"/>
                    </a:lnTo>
                    <a:lnTo>
                      <a:pt x="490" y="126"/>
                    </a:lnTo>
                    <a:lnTo>
                      <a:pt x="487" y="126"/>
                    </a:lnTo>
                    <a:lnTo>
                      <a:pt x="487" y="128"/>
                    </a:lnTo>
                    <a:lnTo>
                      <a:pt x="487" y="130"/>
                    </a:lnTo>
                    <a:lnTo>
                      <a:pt x="485" y="130"/>
                    </a:lnTo>
                    <a:lnTo>
                      <a:pt x="485" y="130"/>
                    </a:lnTo>
                    <a:lnTo>
                      <a:pt x="485" y="132"/>
                    </a:lnTo>
                    <a:lnTo>
                      <a:pt x="485" y="134"/>
                    </a:lnTo>
                    <a:lnTo>
                      <a:pt x="485" y="134"/>
                    </a:lnTo>
                    <a:lnTo>
                      <a:pt x="487" y="136"/>
                    </a:lnTo>
                    <a:lnTo>
                      <a:pt x="487" y="136"/>
                    </a:lnTo>
                    <a:lnTo>
                      <a:pt x="485" y="138"/>
                    </a:lnTo>
                    <a:lnTo>
                      <a:pt x="483" y="138"/>
                    </a:lnTo>
                    <a:lnTo>
                      <a:pt x="483" y="138"/>
                    </a:lnTo>
                    <a:lnTo>
                      <a:pt x="481" y="138"/>
                    </a:lnTo>
                    <a:lnTo>
                      <a:pt x="481" y="136"/>
                    </a:lnTo>
                    <a:lnTo>
                      <a:pt x="479" y="138"/>
                    </a:lnTo>
                    <a:lnTo>
                      <a:pt x="477" y="138"/>
                    </a:lnTo>
                    <a:lnTo>
                      <a:pt x="475" y="138"/>
                    </a:lnTo>
                    <a:lnTo>
                      <a:pt x="475" y="136"/>
                    </a:lnTo>
                    <a:lnTo>
                      <a:pt x="472" y="134"/>
                    </a:lnTo>
                    <a:lnTo>
                      <a:pt x="470" y="134"/>
                    </a:lnTo>
                    <a:lnTo>
                      <a:pt x="470" y="134"/>
                    </a:lnTo>
                    <a:lnTo>
                      <a:pt x="470" y="136"/>
                    </a:lnTo>
                    <a:lnTo>
                      <a:pt x="470" y="134"/>
                    </a:lnTo>
                    <a:lnTo>
                      <a:pt x="468" y="134"/>
                    </a:lnTo>
                    <a:lnTo>
                      <a:pt x="468" y="136"/>
                    </a:lnTo>
                    <a:lnTo>
                      <a:pt x="468" y="136"/>
                    </a:lnTo>
                    <a:lnTo>
                      <a:pt x="466" y="136"/>
                    </a:lnTo>
                    <a:lnTo>
                      <a:pt x="466" y="138"/>
                    </a:lnTo>
                    <a:lnTo>
                      <a:pt x="464" y="136"/>
                    </a:lnTo>
                    <a:lnTo>
                      <a:pt x="462" y="138"/>
                    </a:lnTo>
                    <a:lnTo>
                      <a:pt x="464" y="138"/>
                    </a:lnTo>
                    <a:lnTo>
                      <a:pt x="466" y="138"/>
                    </a:lnTo>
                    <a:lnTo>
                      <a:pt x="468" y="140"/>
                    </a:lnTo>
                    <a:lnTo>
                      <a:pt x="468" y="140"/>
                    </a:lnTo>
                    <a:lnTo>
                      <a:pt x="468" y="140"/>
                    </a:lnTo>
                    <a:lnTo>
                      <a:pt x="466" y="140"/>
                    </a:lnTo>
                    <a:lnTo>
                      <a:pt x="466" y="140"/>
                    </a:lnTo>
                    <a:lnTo>
                      <a:pt x="464" y="140"/>
                    </a:lnTo>
                    <a:lnTo>
                      <a:pt x="464" y="140"/>
                    </a:lnTo>
                    <a:lnTo>
                      <a:pt x="464" y="140"/>
                    </a:lnTo>
                    <a:lnTo>
                      <a:pt x="462" y="140"/>
                    </a:lnTo>
                    <a:lnTo>
                      <a:pt x="462" y="140"/>
                    </a:lnTo>
                    <a:lnTo>
                      <a:pt x="459" y="142"/>
                    </a:lnTo>
                    <a:lnTo>
                      <a:pt x="462" y="142"/>
                    </a:lnTo>
                    <a:lnTo>
                      <a:pt x="464" y="142"/>
                    </a:lnTo>
                    <a:lnTo>
                      <a:pt x="462" y="144"/>
                    </a:lnTo>
                    <a:lnTo>
                      <a:pt x="462" y="144"/>
                    </a:lnTo>
                    <a:lnTo>
                      <a:pt x="464" y="142"/>
                    </a:lnTo>
                    <a:lnTo>
                      <a:pt x="464" y="144"/>
                    </a:lnTo>
                    <a:lnTo>
                      <a:pt x="464" y="144"/>
                    </a:lnTo>
                    <a:lnTo>
                      <a:pt x="466" y="144"/>
                    </a:lnTo>
                    <a:lnTo>
                      <a:pt x="468" y="144"/>
                    </a:lnTo>
                    <a:lnTo>
                      <a:pt x="468" y="142"/>
                    </a:lnTo>
                    <a:lnTo>
                      <a:pt x="470" y="142"/>
                    </a:lnTo>
                    <a:lnTo>
                      <a:pt x="470" y="142"/>
                    </a:lnTo>
                    <a:lnTo>
                      <a:pt x="472" y="144"/>
                    </a:lnTo>
                    <a:lnTo>
                      <a:pt x="475" y="142"/>
                    </a:lnTo>
                    <a:lnTo>
                      <a:pt x="475" y="142"/>
                    </a:lnTo>
                    <a:lnTo>
                      <a:pt x="477" y="140"/>
                    </a:lnTo>
                    <a:lnTo>
                      <a:pt x="479" y="140"/>
                    </a:lnTo>
                    <a:lnTo>
                      <a:pt x="479" y="140"/>
                    </a:lnTo>
                    <a:lnTo>
                      <a:pt x="481" y="142"/>
                    </a:lnTo>
                    <a:lnTo>
                      <a:pt x="483" y="140"/>
                    </a:lnTo>
                    <a:lnTo>
                      <a:pt x="483" y="142"/>
                    </a:lnTo>
                    <a:lnTo>
                      <a:pt x="483" y="142"/>
                    </a:lnTo>
                    <a:lnTo>
                      <a:pt x="485" y="144"/>
                    </a:lnTo>
                    <a:lnTo>
                      <a:pt x="487" y="144"/>
                    </a:lnTo>
                    <a:lnTo>
                      <a:pt x="487" y="142"/>
                    </a:lnTo>
                    <a:lnTo>
                      <a:pt x="487" y="144"/>
                    </a:lnTo>
                    <a:lnTo>
                      <a:pt x="485" y="144"/>
                    </a:lnTo>
                    <a:lnTo>
                      <a:pt x="485" y="146"/>
                    </a:lnTo>
                    <a:lnTo>
                      <a:pt x="487" y="148"/>
                    </a:lnTo>
                    <a:lnTo>
                      <a:pt x="490" y="148"/>
                    </a:lnTo>
                    <a:lnTo>
                      <a:pt x="492" y="148"/>
                    </a:lnTo>
                    <a:lnTo>
                      <a:pt x="494" y="148"/>
                    </a:lnTo>
                    <a:lnTo>
                      <a:pt x="494" y="146"/>
                    </a:lnTo>
                    <a:lnTo>
                      <a:pt x="494" y="146"/>
                    </a:lnTo>
                    <a:lnTo>
                      <a:pt x="496" y="146"/>
                    </a:lnTo>
                    <a:lnTo>
                      <a:pt x="498" y="144"/>
                    </a:lnTo>
                    <a:lnTo>
                      <a:pt x="498" y="142"/>
                    </a:lnTo>
                    <a:lnTo>
                      <a:pt x="498" y="142"/>
                    </a:lnTo>
                    <a:lnTo>
                      <a:pt x="500" y="140"/>
                    </a:lnTo>
                    <a:lnTo>
                      <a:pt x="500" y="142"/>
                    </a:lnTo>
                    <a:lnTo>
                      <a:pt x="500" y="140"/>
                    </a:lnTo>
                    <a:lnTo>
                      <a:pt x="502" y="140"/>
                    </a:lnTo>
                    <a:lnTo>
                      <a:pt x="502" y="140"/>
                    </a:lnTo>
                    <a:lnTo>
                      <a:pt x="502" y="140"/>
                    </a:lnTo>
                    <a:lnTo>
                      <a:pt x="505" y="140"/>
                    </a:lnTo>
                    <a:lnTo>
                      <a:pt x="507" y="142"/>
                    </a:lnTo>
                    <a:lnTo>
                      <a:pt x="507" y="140"/>
                    </a:lnTo>
                    <a:lnTo>
                      <a:pt x="509" y="140"/>
                    </a:lnTo>
                    <a:lnTo>
                      <a:pt x="511" y="140"/>
                    </a:lnTo>
                    <a:lnTo>
                      <a:pt x="509" y="142"/>
                    </a:lnTo>
                    <a:lnTo>
                      <a:pt x="509" y="144"/>
                    </a:lnTo>
                    <a:lnTo>
                      <a:pt x="507" y="144"/>
                    </a:lnTo>
                    <a:lnTo>
                      <a:pt x="507" y="146"/>
                    </a:lnTo>
                    <a:lnTo>
                      <a:pt x="507" y="148"/>
                    </a:lnTo>
                    <a:lnTo>
                      <a:pt x="505" y="148"/>
                    </a:lnTo>
                    <a:lnTo>
                      <a:pt x="505" y="150"/>
                    </a:lnTo>
                    <a:lnTo>
                      <a:pt x="502" y="150"/>
                    </a:lnTo>
                    <a:lnTo>
                      <a:pt x="502" y="150"/>
                    </a:lnTo>
                    <a:lnTo>
                      <a:pt x="500" y="152"/>
                    </a:lnTo>
                    <a:lnTo>
                      <a:pt x="500" y="154"/>
                    </a:lnTo>
                    <a:lnTo>
                      <a:pt x="502" y="152"/>
                    </a:lnTo>
                    <a:lnTo>
                      <a:pt x="505" y="154"/>
                    </a:lnTo>
                    <a:lnTo>
                      <a:pt x="505" y="154"/>
                    </a:lnTo>
                    <a:lnTo>
                      <a:pt x="505" y="156"/>
                    </a:lnTo>
                    <a:lnTo>
                      <a:pt x="507" y="156"/>
                    </a:lnTo>
                    <a:lnTo>
                      <a:pt x="507" y="156"/>
                    </a:lnTo>
                    <a:lnTo>
                      <a:pt x="509" y="158"/>
                    </a:lnTo>
                    <a:lnTo>
                      <a:pt x="509" y="158"/>
                    </a:lnTo>
                    <a:lnTo>
                      <a:pt x="509" y="160"/>
                    </a:lnTo>
                    <a:lnTo>
                      <a:pt x="511" y="160"/>
                    </a:lnTo>
                    <a:lnTo>
                      <a:pt x="511" y="158"/>
                    </a:lnTo>
                    <a:lnTo>
                      <a:pt x="511" y="158"/>
                    </a:lnTo>
                    <a:lnTo>
                      <a:pt x="511" y="156"/>
                    </a:lnTo>
                    <a:lnTo>
                      <a:pt x="513" y="156"/>
                    </a:lnTo>
                    <a:lnTo>
                      <a:pt x="513" y="158"/>
                    </a:lnTo>
                    <a:lnTo>
                      <a:pt x="515" y="158"/>
                    </a:lnTo>
                    <a:lnTo>
                      <a:pt x="515" y="160"/>
                    </a:lnTo>
                    <a:lnTo>
                      <a:pt x="513" y="160"/>
                    </a:lnTo>
                    <a:lnTo>
                      <a:pt x="513" y="162"/>
                    </a:lnTo>
                    <a:lnTo>
                      <a:pt x="513" y="164"/>
                    </a:lnTo>
                    <a:lnTo>
                      <a:pt x="513" y="164"/>
                    </a:lnTo>
                    <a:lnTo>
                      <a:pt x="515" y="166"/>
                    </a:lnTo>
                    <a:lnTo>
                      <a:pt x="515" y="166"/>
                    </a:lnTo>
                    <a:lnTo>
                      <a:pt x="517" y="168"/>
                    </a:lnTo>
                    <a:lnTo>
                      <a:pt x="517" y="168"/>
                    </a:lnTo>
                    <a:lnTo>
                      <a:pt x="520" y="166"/>
                    </a:lnTo>
                    <a:lnTo>
                      <a:pt x="522" y="164"/>
                    </a:lnTo>
                    <a:lnTo>
                      <a:pt x="522" y="164"/>
                    </a:lnTo>
                    <a:lnTo>
                      <a:pt x="524" y="166"/>
                    </a:lnTo>
                    <a:lnTo>
                      <a:pt x="524" y="166"/>
                    </a:lnTo>
                    <a:lnTo>
                      <a:pt x="526" y="168"/>
                    </a:lnTo>
                    <a:lnTo>
                      <a:pt x="526" y="170"/>
                    </a:lnTo>
                    <a:lnTo>
                      <a:pt x="528" y="170"/>
                    </a:lnTo>
                    <a:lnTo>
                      <a:pt x="528" y="170"/>
                    </a:lnTo>
                    <a:lnTo>
                      <a:pt x="530" y="170"/>
                    </a:lnTo>
                    <a:lnTo>
                      <a:pt x="530" y="172"/>
                    </a:lnTo>
                    <a:lnTo>
                      <a:pt x="533" y="172"/>
                    </a:lnTo>
                    <a:lnTo>
                      <a:pt x="533" y="172"/>
                    </a:lnTo>
                    <a:lnTo>
                      <a:pt x="535" y="172"/>
                    </a:lnTo>
                    <a:lnTo>
                      <a:pt x="537" y="174"/>
                    </a:lnTo>
                    <a:lnTo>
                      <a:pt x="537" y="172"/>
                    </a:lnTo>
                    <a:lnTo>
                      <a:pt x="539" y="172"/>
                    </a:lnTo>
                    <a:lnTo>
                      <a:pt x="539" y="172"/>
                    </a:lnTo>
                    <a:lnTo>
                      <a:pt x="537" y="174"/>
                    </a:lnTo>
                    <a:lnTo>
                      <a:pt x="537" y="174"/>
                    </a:lnTo>
                    <a:lnTo>
                      <a:pt x="535" y="176"/>
                    </a:lnTo>
                    <a:lnTo>
                      <a:pt x="533" y="176"/>
                    </a:lnTo>
                    <a:lnTo>
                      <a:pt x="533" y="176"/>
                    </a:lnTo>
                    <a:lnTo>
                      <a:pt x="530" y="176"/>
                    </a:lnTo>
                    <a:lnTo>
                      <a:pt x="528" y="176"/>
                    </a:lnTo>
                    <a:lnTo>
                      <a:pt x="528" y="174"/>
                    </a:lnTo>
                    <a:lnTo>
                      <a:pt x="528" y="174"/>
                    </a:lnTo>
                    <a:lnTo>
                      <a:pt x="526" y="174"/>
                    </a:lnTo>
                    <a:lnTo>
                      <a:pt x="524" y="176"/>
                    </a:lnTo>
                    <a:lnTo>
                      <a:pt x="526" y="176"/>
                    </a:lnTo>
                    <a:lnTo>
                      <a:pt x="524" y="178"/>
                    </a:lnTo>
                    <a:lnTo>
                      <a:pt x="524" y="178"/>
                    </a:lnTo>
                    <a:lnTo>
                      <a:pt x="522" y="180"/>
                    </a:lnTo>
                    <a:lnTo>
                      <a:pt x="524" y="182"/>
                    </a:lnTo>
                    <a:lnTo>
                      <a:pt x="526" y="182"/>
                    </a:lnTo>
                    <a:lnTo>
                      <a:pt x="526" y="184"/>
                    </a:lnTo>
                    <a:lnTo>
                      <a:pt x="526" y="186"/>
                    </a:lnTo>
                    <a:lnTo>
                      <a:pt x="526" y="186"/>
                    </a:lnTo>
                    <a:lnTo>
                      <a:pt x="524" y="188"/>
                    </a:lnTo>
                    <a:lnTo>
                      <a:pt x="524" y="186"/>
                    </a:lnTo>
                    <a:lnTo>
                      <a:pt x="522" y="186"/>
                    </a:lnTo>
                    <a:lnTo>
                      <a:pt x="520" y="188"/>
                    </a:lnTo>
                    <a:lnTo>
                      <a:pt x="520" y="190"/>
                    </a:lnTo>
                    <a:lnTo>
                      <a:pt x="520" y="192"/>
                    </a:lnTo>
                    <a:lnTo>
                      <a:pt x="520" y="194"/>
                    </a:lnTo>
                    <a:lnTo>
                      <a:pt x="520" y="196"/>
                    </a:lnTo>
                    <a:lnTo>
                      <a:pt x="522" y="198"/>
                    </a:lnTo>
                    <a:lnTo>
                      <a:pt x="522" y="198"/>
                    </a:lnTo>
                    <a:lnTo>
                      <a:pt x="522" y="200"/>
                    </a:lnTo>
                    <a:lnTo>
                      <a:pt x="524" y="202"/>
                    </a:lnTo>
                    <a:lnTo>
                      <a:pt x="524" y="204"/>
                    </a:lnTo>
                    <a:lnTo>
                      <a:pt x="526" y="204"/>
                    </a:lnTo>
                    <a:lnTo>
                      <a:pt x="526" y="204"/>
                    </a:lnTo>
                    <a:lnTo>
                      <a:pt x="528" y="206"/>
                    </a:lnTo>
                    <a:lnTo>
                      <a:pt x="528" y="206"/>
                    </a:lnTo>
                    <a:lnTo>
                      <a:pt x="530" y="208"/>
                    </a:lnTo>
                    <a:lnTo>
                      <a:pt x="530" y="208"/>
                    </a:lnTo>
                    <a:lnTo>
                      <a:pt x="533" y="208"/>
                    </a:lnTo>
                    <a:lnTo>
                      <a:pt x="535" y="210"/>
                    </a:lnTo>
                    <a:lnTo>
                      <a:pt x="535" y="210"/>
                    </a:lnTo>
                    <a:lnTo>
                      <a:pt x="535" y="212"/>
                    </a:lnTo>
                    <a:lnTo>
                      <a:pt x="535" y="212"/>
                    </a:lnTo>
                    <a:lnTo>
                      <a:pt x="535" y="214"/>
                    </a:lnTo>
                    <a:lnTo>
                      <a:pt x="533" y="216"/>
                    </a:lnTo>
                    <a:lnTo>
                      <a:pt x="535" y="216"/>
                    </a:lnTo>
                    <a:lnTo>
                      <a:pt x="535" y="218"/>
                    </a:lnTo>
                    <a:lnTo>
                      <a:pt x="537" y="220"/>
                    </a:lnTo>
                    <a:lnTo>
                      <a:pt x="535" y="220"/>
                    </a:lnTo>
                    <a:lnTo>
                      <a:pt x="535" y="222"/>
                    </a:lnTo>
                    <a:lnTo>
                      <a:pt x="535" y="224"/>
                    </a:lnTo>
                    <a:lnTo>
                      <a:pt x="535" y="226"/>
                    </a:lnTo>
                    <a:lnTo>
                      <a:pt x="535" y="228"/>
                    </a:lnTo>
                    <a:lnTo>
                      <a:pt x="537" y="230"/>
                    </a:lnTo>
                    <a:lnTo>
                      <a:pt x="537" y="230"/>
                    </a:lnTo>
                    <a:lnTo>
                      <a:pt x="539" y="232"/>
                    </a:lnTo>
                    <a:lnTo>
                      <a:pt x="539" y="232"/>
                    </a:lnTo>
                    <a:lnTo>
                      <a:pt x="541" y="234"/>
                    </a:lnTo>
                    <a:lnTo>
                      <a:pt x="543" y="232"/>
                    </a:lnTo>
                    <a:lnTo>
                      <a:pt x="543" y="234"/>
                    </a:lnTo>
                    <a:lnTo>
                      <a:pt x="545" y="236"/>
                    </a:lnTo>
                    <a:lnTo>
                      <a:pt x="545" y="236"/>
                    </a:lnTo>
                    <a:lnTo>
                      <a:pt x="545" y="238"/>
                    </a:lnTo>
                    <a:lnTo>
                      <a:pt x="548" y="240"/>
                    </a:lnTo>
                    <a:lnTo>
                      <a:pt x="548" y="242"/>
                    </a:lnTo>
                    <a:lnTo>
                      <a:pt x="548" y="242"/>
                    </a:lnTo>
                    <a:lnTo>
                      <a:pt x="548" y="244"/>
                    </a:lnTo>
                    <a:lnTo>
                      <a:pt x="545" y="246"/>
                    </a:lnTo>
                    <a:lnTo>
                      <a:pt x="545" y="248"/>
                    </a:lnTo>
                    <a:lnTo>
                      <a:pt x="548" y="250"/>
                    </a:lnTo>
                    <a:lnTo>
                      <a:pt x="545" y="250"/>
                    </a:lnTo>
                    <a:lnTo>
                      <a:pt x="545" y="252"/>
                    </a:lnTo>
                    <a:lnTo>
                      <a:pt x="543" y="254"/>
                    </a:lnTo>
                    <a:lnTo>
                      <a:pt x="543" y="256"/>
                    </a:lnTo>
                    <a:lnTo>
                      <a:pt x="543" y="257"/>
                    </a:lnTo>
                    <a:lnTo>
                      <a:pt x="543" y="259"/>
                    </a:lnTo>
                    <a:lnTo>
                      <a:pt x="545" y="261"/>
                    </a:lnTo>
                    <a:lnTo>
                      <a:pt x="545" y="263"/>
                    </a:lnTo>
                    <a:lnTo>
                      <a:pt x="548" y="263"/>
                    </a:lnTo>
                    <a:lnTo>
                      <a:pt x="548" y="265"/>
                    </a:lnTo>
                    <a:lnTo>
                      <a:pt x="548" y="267"/>
                    </a:lnTo>
                    <a:lnTo>
                      <a:pt x="548" y="269"/>
                    </a:lnTo>
                    <a:lnTo>
                      <a:pt x="548" y="269"/>
                    </a:lnTo>
                    <a:lnTo>
                      <a:pt x="548" y="271"/>
                    </a:lnTo>
                    <a:lnTo>
                      <a:pt x="550" y="273"/>
                    </a:lnTo>
                    <a:lnTo>
                      <a:pt x="550" y="275"/>
                    </a:lnTo>
                    <a:lnTo>
                      <a:pt x="552" y="277"/>
                    </a:lnTo>
                    <a:lnTo>
                      <a:pt x="552" y="277"/>
                    </a:lnTo>
                    <a:lnTo>
                      <a:pt x="554" y="279"/>
                    </a:lnTo>
                    <a:lnTo>
                      <a:pt x="556" y="279"/>
                    </a:lnTo>
                    <a:lnTo>
                      <a:pt x="558" y="279"/>
                    </a:lnTo>
                    <a:lnTo>
                      <a:pt x="558" y="281"/>
                    </a:lnTo>
                    <a:lnTo>
                      <a:pt x="560" y="283"/>
                    </a:lnTo>
                    <a:lnTo>
                      <a:pt x="560" y="283"/>
                    </a:lnTo>
                    <a:lnTo>
                      <a:pt x="560" y="285"/>
                    </a:lnTo>
                    <a:lnTo>
                      <a:pt x="563" y="287"/>
                    </a:lnTo>
                    <a:lnTo>
                      <a:pt x="563" y="289"/>
                    </a:lnTo>
                    <a:lnTo>
                      <a:pt x="563" y="291"/>
                    </a:lnTo>
                    <a:lnTo>
                      <a:pt x="560" y="291"/>
                    </a:lnTo>
                    <a:lnTo>
                      <a:pt x="563" y="293"/>
                    </a:lnTo>
                    <a:lnTo>
                      <a:pt x="563" y="295"/>
                    </a:lnTo>
                    <a:lnTo>
                      <a:pt x="565" y="295"/>
                    </a:lnTo>
                    <a:lnTo>
                      <a:pt x="567" y="297"/>
                    </a:lnTo>
                    <a:lnTo>
                      <a:pt x="569" y="297"/>
                    </a:lnTo>
                    <a:lnTo>
                      <a:pt x="569" y="297"/>
                    </a:lnTo>
                    <a:lnTo>
                      <a:pt x="571" y="299"/>
                    </a:lnTo>
                    <a:lnTo>
                      <a:pt x="573" y="299"/>
                    </a:lnTo>
                    <a:lnTo>
                      <a:pt x="573" y="301"/>
                    </a:lnTo>
                    <a:lnTo>
                      <a:pt x="573" y="303"/>
                    </a:lnTo>
                    <a:lnTo>
                      <a:pt x="573" y="305"/>
                    </a:lnTo>
                    <a:lnTo>
                      <a:pt x="573" y="305"/>
                    </a:lnTo>
                    <a:lnTo>
                      <a:pt x="573" y="307"/>
                    </a:lnTo>
                    <a:lnTo>
                      <a:pt x="573" y="309"/>
                    </a:lnTo>
                    <a:lnTo>
                      <a:pt x="571" y="311"/>
                    </a:lnTo>
                    <a:lnTo>
                      <a:pt x="571" y="311"/>
                    </a:lnTo>
                    <a:lnTo>
                      <a:pt x="571" y="313"/>
                    </a:lnTo>
                    <a:lnTo>
                      <a:pt x="571" y="315"/>
                    </a:lnTo>
                    <a:lnTo>
                      <a:pt x="571" y="317"/>
                    </a:lnTo>
                    <a:lnTo>
                      <a:pt x="569" y="319"/>
                    </a:lnTo>
                    <a:lnTo>
                      <a:pt x="569" y="319"/>
                    </a:lnTo>
                    <a:lnTo>
                      <a:pt x="569" y="321"/>
                    </a:lnTo>
                    <a:lnTo>
                      <a:pt x="567" y="323"/>
                    </a:lnTo>
                    <a:lnTo>
                      <a:pt x="567" y="325"/>
                    </a:lnTo>
                    <a:lnTo>
                      <a:pt x="567" y="327"/>
                    </a:lnTo>
                    <a:lnTo>
                      <a:pt x="565" y="329"/>
                    </a:lnTo>
                    <a:lnTo>
                      <a:pt x="565" y="331"/>
                    </a:lnTo>
                    <a:lnTo>
                      <a:pt x="565" y="331"/>
                    </a:lnTo>
                    <a:lnTo>
                      <a:pt x="563" y="333"/>
                    </a:lnTo>
                    <a:lnTo>
                      <a:pt x="563" y="335"/>
                    </a:lnTo>
                    <a:lnTo>
                      <a:pt x="563" y="337"/>
                    </a:lnTo>
                    <a:lnTo>
                      <a:pt x="563" y="337"/>
                    </a:lnTo>
                    <a:lnTo>
                      <a:pt x="560" y="337"/>
                    </a:lnTo>
                    <a:lnTo>
                      <a:pt x="558" y="337"/>
                    </a:lnTo>
                    <a:lnTo>
                      <a:pt x="558" y="339"/>
                    </a:lnTo>
                    <a:lnTo>
                      <a:pt x="558" y="341"/>
                    </a:lnTo>
                    <a:lnTo>
                      <a:pt x="556" y="341"/>
                    </a:lnTo>
                    <a:lnTo>
                      <a:pt x="556" y="343"/>
                    </a:lnTo>
                    <a:lnTo>
                      <a:pt x="556" y="345"/>
                    </a:lnTo>
                    <a:lnTo>
                      <a:pt x="556" y="345"/>
                    </a:lnTo>
                    <a:lnTo>
                      <a:pt x="556" y="347"/>
                    </a:lnTo>
                    <a:lnTo>
                      <a:pt x="556" y="349"/>
                    </a:lnTo>
                    <a:lnTo>
                      <a:pt x="556" y="351"/>
                    </a:lnTo>
                    <a:lnTo>
                      <a:pt x="554" y="353"/>
                    </a:lnTo>
                    <a:lnTo>
                      <a:pt x="554" y="353"/>
                    </a:lnTo>
                    <a:lnTo>
                      <a:pt x="554" y="355"/>
                    </a:lnTo>
                    <a:lnTo>
                      <a:pt x="554" y="357"/>
                    </a:lnTo>
                    <a:lnTo>
                      <a:pt x="552" y="357"/>
                    </a:lnTo>
                    <a:lnTo>
                      <a:pt x="552" y="359"/>
                    </a:lnTo>
                    <a:lnTo>
                      <a:pt x="550" y="361"/>
                    </a:lnTo>
                    <a:lnTo>
                      <a:pt x="548" y="361"/>
                    </a:lnTo>
                    <a:lnTo>
                      <a:pt x="545" y="361"/>
                    </a:lnTo>
                    <a:lnTo>
                      <a:pt x="545" y="361"/>
                    </a:lnTo>
                    <a:lnTo>
                      <a:pt x="543" y="363"/>
                    </a:lnTo>
                    <a:lnTo>
                      <a:pt x="541" y="365"/>
                    </a:lnTo>
                    <a:lnTo>
                      <a:pt x="541" y="365"/>
                    </a:lnTo>
                    <a:lnTo>
                      <a:pt x="539" y="367"/>
                    </a:lnTo>
                    <a:lnTo>
                      <a:pt x="537" y="367"/>
                    </a:lnTo>
                    <a:lnTo>
                      <a:pt x="537" y="369"/>
                    </a:lnTo>
                    <a:lnTo>
                      <a:pt x="535" y="371"/>
                    </a:lnTo>
                    <a:lnTo>
                      <a:pt x="533" y="371"/>
                    </a:lnTo>
                    <a:lnTo>
                      <a:pt x="533" y="373"/>
                    </a:lnTo>
                    <a:lnTo>
                      <a:pt x="530" y="375"/>
                    </a:lnTo>
                    <a:lnTo>
                      <a:pt x="528" y="375"/>
                    </a:lnTo>
                    <a:lnTo>
                      <a:pt x="528" y="377"/>
                    </a:lnTo>
                    <a:lnTo>
                      <a:pt x="526" y="379"/>
                    </a:lnTo>
                    <a:lnTo>
                      <a:pt x="526" y="381"/>
                    </a:lnTo>
                    <a:lnTo>
                      <a:pt x="524" y="381"/>
                    </a:lnTo>
                    <a:lnTo>
                      <a:pt x="524" y="383"/>
                    </a:lnTo>
                    <a:lnTo>
                      <a:pt x="524" y="385"/>
                    </a:lnTo>
                    <a:lnTo>
                      <a:pt x="522" y="385"/>
                    </a:lnTo>
                    <a:lnTo>
                      <a:pt x="520" y="387"/>
                    </a:lnTo>
                    <a:lnTo>
                      <a:pt x="520" y="387"/>
                    </a:lnTo>
                    <a:lnTo>
                      <a:pt x="520" y="389"/>
                    </a:lnTo>
                    <a:lnTo>
                      <a:pt x="517" y="391"/>
                    </a:lnTo>
                    <a:lnTo>
                      <a:pt x="517" y="393"/>
                    </a:lnTo>
                    <a:lnTo>
                      <a:pt x="515" y="395"/>
                    </a:lnTo>
                    <a:lnTo>
                      <a:pt x="515" y="395"/>
                    </a:lnTo>
                    <a:lnTo>
                      <a:pt x="513" y="397"/>
                    </a:lnTo>
                    <a:lnTo>
                      <a:pt x="513" y="399"/>
                    </a:lnTo>
                    <a:lnTo>
                      <a:pt x="511" y="401"/>
                    </a:lnTo>
                    <a:lnTo>
                      <a:pt x="511" y="403"/>
                    </a:lnTo>
                    <a:lnTo>
                      <a:pt x="509" y="403"/>
                    </a:lnTo>
                    <a:lnTo>
                      <a:pt x="509" y="405"/>
                    </a:lnTo>
                    <a:lnTo>
                      <a:pt x="509" y="405"/>
                    </a:lnTo>
                    <a:lnTo>
                      <a:pt x="507" y="407"/>
                    </a:lnTo>
                    <a:lnTo>
                      <a:pt x="507" y="409"/>
                    </a:lnTo>
                    <a:lnTo>
                      <a:pt x="507" y="411"/>
                    </a:lnTo>
                    <a:lnTo>
                      <a:pt x="507" y="413"/>
                    </a:lnTo>
                    <a:lnTo>
                      <a:pt x="507" y="415"/>
                    </a:lnTo>
                    <a:lnTo>
                      <a:pt x="505" y="417"/>
                    </a:lnTo>
                    <a:lnTo>
                      <a:pt x="505" y="419"/>
                    </a:lnTo>
                    <a:lnTo>
                      <a:pt x="505" y="419"/>
                    </a:lnTo>
                    <a:lnTo>
                      <a:pt x="505" y="421"/>
                    </a:lnTo>
                    <a:lnTo>
                      <a:pt x="507" y="423"/>
                    </a:lnTo>
                    <a:lnTo>
                      <a:pt x="507" y="425"/>
                    </a:lnTo>
                    <a:lnTo>
                      <a:pt x="507" y="427"/>
                    </a:lnTo>
                    <a:lnTo>
                      <a:pt x="507" y="429"/>
                    </a:lnTo>
                    <a:lnTo>
                      <a:pt x="507" y="429"/>
                    </a:lnTo>
                    <a:lnTo>
                      <a:pt x="507" y="431"/>
                    </a:lnTo>
                    <a:lnTo>
                      <a:pt x="507" y="433"/>
                    </a:lnTo>
                    <a:lnTo>
                      <a:pt x="507" y="435"/>
                    </a:lnTo>
                    <a:lnTo>
                      <a:pt x="507" y="437"/>
                    </a:lnTo>
                    <a:lnTo>
                      <a:pt x="507" y="439"/>
                    </a:lnTo>
                    <a:lnTo>
                      <a:pt x="507" y="441"/>
                    </a:lnTo>
                    <a:lnTo>
                      <a:pt x="509" y="441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11" y="447"/>
                    </a:lnTo>
                    <a:lnTo>
                      <a:pt x="511" y="447"/>
                    </a:lnTo>
                    <a:lnTo>
                      <a:pt x="513" y="449"/>
                    </a:lnTo>
                    <a:lnTo>
                      <a:pt x="513" y="451"/>
                    </a:lnTo>
                    <a:lnTo>
                      <a:pt x="513" y="453"/>
                    </a:lnTo>
                    <a:lnTo>
                      <a:pt x="515" y="453"/>
                    </a:lnTo>
                    <a:lnTo>
                      <a:pt x="515" y="455"/>
                    </a:lnTo>
                    <a:lnTo>
                      <a:pt x="515" y="457"/>
                    </a:lnTo>
                    <a:lnTo>
                      <a:pt x="515" y="459"/>
                    </a:lnTo>
                    <a:lnTo>
                      <a:pt x="515" y="459"/>
                    </a:lnTo>
                    <a:lnTo>
                      <a:pt x="517" y="461"/>
                    </a:lnTo>
                    <a:lnTo>
                      <a:pt x="517" y="461"/>
                    </a:lnTo>
                    <a:lnTo>
                      <a:pt x="520" y="463"/>
                    </a:lnTo>
                    <a:lnTo>
                      <a:pt x="520" y="465"/>
                    </a:lnTo>
                    <a:lnTo>
                      <a:pt x="522" y="465"/>
                    </a:lnTo>
                    <a:lnTo>
                      <a:pt x="522" y="467"/>
                    </a:lnTo>
                    <a:lnTo>
                      <a:pt x="524" y="469"/>
                    </a:lnTo>
                    <a:lnTo>
                      <a:pt x="524" y="469"/>
                    </a:lnTo>
                    <a:lnTo>
                      <a:pt x="526" y="471"/>
                    </a:lnTo>
                    <a:lnTo>
                      <a:pt x="526" y="473"/>
                    </a:lnTo>
                    <a:lnTo>
                      <a:pt x="526" y="473"/>
                    </a:lnTo>
                    <a:lnTo>
                      <a:pt x="528" y="475"/>
                    </a:lnTo>
                    <a:lnTo>
                      <a:pt x="530" y="475"/>
                    </a:lnTo>
                    <a:lnTo>
                      <a:pt x="530" y="477"/>
                    </a:lnTo>
                    <a:lnTo>
                      <a:pt x="533" y="477"/>
                    </a:lnTo>
                    <a:lnTo>
                      <a:pt x="535" y="477"/>
                    </a:lnTo>
                    <a:lnTo>
                      <a:pt x="537" y="479"/>
                    </a:lnTo>
                    <a:lnTo>
                      <a:pt x="537" y="481"/>
                    </a:lnTo>
                    <a:lnTo>
                      <a:pt x="539" y="481"/>
                    </a:lnTo>
                    <a:lnTo>
                      <a:pt x="541" y="481"/>
                    </a:lnTo>
                    <a:lnTo>
                      <a:pt x="543" y="483"/>
                    </a:lnTo>
                    <a:lnTo>
                      <a:pt x="543" y="485"/>
                    </a:lnTo>
                    <a:lnTo>
                      <a:pt x="543" y="485"/>
                    </a:lnTo>
                    <a:lnTo>
                      <a:pt x="543" y="487"/>
                    </a:lnTo>
                    <a:lnTo>
                      <a:pt x="543" y="487"/>
                    </a:lnTo>
                    <a:lnTo>
                      <a:pt x="543" y="489"/>
                    </a:lnTo>
                    <a:lnTo>
                      <a:pt x="543" y="489"/>
                    </a:lnTo>
                    <a:lnTo>
                      <a:pt x="541" y="491"/>
                    </a:lnTo>
                    <a:lnTo>
                      <a:pt x="541" y="493"/>
                    </a:lnTo>
                    <a:lnTo>
                      <a:pt x="541" y="495"/>
                    </a:lnTo>
                    <a:lnTo>
                      <a:pt x="541" y="495"/>
                    </a:lnTo>
                    <a:lnTo>
                      <a:pt x="539" y="497"/>
                    </a:lnTo>
                    <a:lnTo>
                      <a:pt x="539" y="499"/>
                    </a:lnTo>
                    <a:lnTo>
                      <a:pt x="539" y="501"/>
                    </a:lnTo>
                    <a:lnTo>
                      <a:pt x="537" y="501"/>
                    </a:lnTo>
                    <a:lnTo>
                      <a:pt x="537" y="503"/>
                    </a:lnTo>
                    <a:lnTo>
                      <a:pt x="535" y="503"/>
                    </a:lnTo>
                    <a:lnTo>
                      <a:pt x="535" y="505"/>
                    </a:lnTo>
                    <a:lnTo>
                      <a:pt x="535" y="507"/>
                    </a:lnTo>
                    <a:lnTo>
                      <a:pt x="535" y="509"/>
                    </a:lnTo>
                    <a:lnTo>
                      <a:pt x="533" y="509"/>
                    </a:lnTo>
                    <a:lnTo>
                      <a:pt x="533" y="511"/>
                    </a:lnTo>
                    <a:lnTo>
                      <a:pt x="533" y="513"/>
                    </a:lnTo>
                    <a:lnTo>
                      <a:pt x="533" y="515"/>
                    </a:lnTo>
                    <a:lnTo>
                      <a:pt x="533" y="517"/>
                    </a:lnTo>
                    <a:lnTo>
                      <a:pt x="533" y="519"/>
                    </a:lnTo>
                    <a:lnTo>
                      <a:pt x="533" y="519"/>
                    </a:lnTo>
                    <a:lnTo>
                      <a:pt x="530" y="521"/>
                    </a:lnTo>
                    <a:lnTo>
                      <a:pt x="530" y="523"/>
                    </a:lnTo>
                    <a:lnTo>
                      <a:pt x="530" y="523"/>
                    </a:lnTo>
                    <a:lnTo>
                      <a:pt x="528" y="525"/>
                    </a:lnTo>
                    <a:lnTo>
                      <a:pt x="528" y="527"/>
                    </a:lnTo>
                    <a:lnTo>
                      <a:pt x="528" y="529"/>
                    </a:lnTo>
                    <a:lnTo>
                      <a:pt x="528" y="531"/>
                    </a:lnTo>
                    <a:lnTo>
                      <a:pt x="528" y="533"/>
                    </a:lnTo>
                    <a:lnTo>
                      <a:pt x="528" y="535"/>
                    </a:lnTo>
                    <a:lnTo>
                      <a:pt x="528" y="535"/>
                    </a:lnTo>
                    <a:lnTo>
                      <a:pt x="528" y="537"/>
                    </a:lnTo>
                    <a:lnTo>
                      <a:pt x="528" y="539"/>
                    </a:lnTo>
                    <a:lnTo>
                      <a:pt x="528" y="541"/>
                    </a:lnTo>
                    <a:lnTo>
                      <a:pt x="528" y="543"/>
                    </a:lnTo>
                    <a:lnTo>
                      <a:pt x="530" y="545"/>
                    </a:lnTo>
                    <a:lnTo>
                      <a:pt x="533" y="545"/>
                    </a:lnTo>
                    <a:lnTo>
                      <a:pt x="533" y="545"/>
                    </a:lnTo>
                    <a:lnTo>
                      <a:pt x="535" y="545"/>
                    </a:lnTo>
                    <a:lnTo>
                      <a:pt x="535" y="545"/>
                    </a:lnTo>
                    <a:lnTo>
                      <a:pt x="537" y="545"/>
                    </a:lnTo>
                    <a:lnTo>
                      <a:pt x="537" y="547"/>
                    </a:lnTo>
                    <a:lnTo>
                      <a:pt x="537" y="547"/>
                    </a:lnTo>
                    <a:lnTo>
                      <a:pt x="539" y="549"/>
                    </a:lnTo>
                    <a:lnTo>
                      <a:pt x="537" y="551"/>
                    </a:lnTo>
                    <a:lnTo>
                      <a:pt x="537" y="551"/>
                    </a:lnTo>
                    <a:lnTo>
                      <a:pt x="537" y="551"/>
                    </a:lnTo>
                    <a:lnTo>
                      <a:pt x="535" y="551"/>
                    </a:lnTo>
                    <a:lnTo>
                      <a:pt x="535" y="553"/>
                    </a:lnTo>
                    <a:lnTo>
                      <a:pt x="533" y="553"/>
                    </a:lnTo>
                    <a:lnTo>
                      <a:pt x="533" y="553"/>
                    </a:lnTo>
                    <a:lnTo>
                      <a:pt x="530" y="553"/>
                    </a:lnTo>
                    <a:lnTo>
                      <a:pt x="528" y="555"/>
                    </a:lnTo>
                    <a:lnTo>
                      <a:pt x="528" y="557"/>
                    </a:lnTo>
                    <a:lnTo>
                      <a:pt x="526" y="557"/>
                    </a:lnTo>
                    <a:lnTo>
                      <a:pt x="526" y="559"/>
                    </a:lnTo>
                    <a:lnTo>
                      <a:pt x="526" y="561"/>
                    </a:lnTo>
                    <a:lnTo>
                      <a:pt x="526" y="563"/>
                    </a:lnTo>
                    <a:lnTo>
                      <a:pt x="526" y="565"/>
                    </a:lnTo>
                    <a:lnTo>
                      <a:pt x="526" y="567"/>
                    </a:lnTo>
                    <a:lnTo>
                      <a:pt x="526" y="567"/>
                    </a:lnTo>
                    <a:lnTo>
                      <a:pt x="526" y="569"/>
                    </a:lnTo>
                    <a:lnTo>
                      <a:pt x="528" y="571"/>
                    </a:lnTo>
                    <a:lnTo>
                      <a:pt x="526" y="571"/>
                    </a:lnTo>
                    <a:lnTo>
                      <a:pt x="526" y="573"/>
                    </a:lnTo>
                    <a:lnTo>
                      <a:pt x="528" y="575"/>
                    </a:lnTo>
                    <a:lnTo>
                      <a:pt x="528" y="575"/>
                    </a:lnTo>
                    <a:lnTo>
                      <a:pt x="530" y="577"/>
                    </a:lnTo>
                    <a:lnTo>
                      <a:pt x="530" y="577"/>
                    </a:lnTo>
                    <a:lnTo>
                      <a:pt x="530" y="579"/>
                    </a:lnTo>
                    <a:lnTo>
                      <a:pt x="533" y="581"/>
                    </a:lnTo>
                    <a:lnTo>
                      <a:pt x="530" y="583"/>
                    </a:lnTo>
                    <a:lnTo>
                      <a:pt x="530" y="583"/>
                    </a:lnTo>
                    <a:lnTo>
                      <a:pt x="528" y="585"/>
                    </a:lnTo>
                    <a:lnTo>
                      <a:pt x="528" y="587"/>
                    </a:lnTo>
                    <a:lnTo>
                      <a:pt x="526" y="587"/>
                    </a:lnTo>
                    <a:lnTo>
                      <a:pt x="526" y="589"/>
                    </a:lnTo>
                    <a:lnTo>
                      <a:pt x="526" y="591"/>
                    </a:lnTo>
                    <a:lnTo>
                      <a:pt x="526" y="593"/>
                    </a:lnTo>
                    <a:lnTo>
                      <a:pt x="524" y="593"/>
                    </a:lnTo>
                    <a:lnTo>
                      <a:pt x="524" y="595"/>
                    </a:lnTo>
                    <a:lnTo>
                      <a:pt x="524" y="597"/>
                    </a:lnTo>
                    <a:lnTo>
                      <a:pt x="524" y="599"/>
                    </a:lnTo>
                    <a:lnTo>
                      <a:pt x="524" y="601"/>
                    </a:lnTo>
                    <a:lnTo>
                      <a:pt x="524" y="603"/>
                    </a:lnTo>
                    <a:lnTo>
                      <a:pt x="524" y="605"/>
                    </a:lnTo>
                    <a:lnTo>
                      <a:pt x="524" y="607"/>
                    </a:lnTo>
                    <a:lnTo>
                      <a:pt x="522" y="609"/>
                    </a:lnTo>
                    <a:lnTo>
                      <a:pt x="522" y="611"/>
                    </a:lnTo>
                    <a:lnTo>
                      <a:pt x="522" y="613"/>
                    </a:lnTo>
                    <a:lnTo>
                      <a:pt x="522" y="613"/>
                    </a:lnTo>
                    <a:lnTo>
                      <a:pt x="522" y="615"/>
                    </a:lnTo>
                    <a:lnTo>
                      <a:pt x="524" y="616"/>
                    </a:lnTo>
                    <a:lnTo>
                      <a:pt x="524" y="618"/>
                    </a:lnTo>
                    <a:lnTo>
                      <a:pt x="524" y="620"/>
                    </a:lnTo>
                    <a:lnTo>
                      <a:pt x="524" y="620"/>
                    </a:lnTo>
                    <a:lnTo>
                      <a:pt x="524" y="622"/>
                    </a:lnTo>
                    <a:lnTo>
                      <a:pt x="524" y="624"/>
                    </a:lnTo>
                    <a:lnTo>
                      <a:pt x="524" y="624"/>
                    </a:lnTo>
                    <a:lnTo>
                      <a:pt x="524" y="626"/>
                    </a:lnTo>
                    <a:lnTo>
                      <a:pt x="524" y="628"/>
                    </a:lnTo>
                    <a:lnTo>
                      <a:pt x="524" y="630"/>
                    </a:lnTo>
                    <a:lnTo>
                      <a:pt x="524" y="630"/>
                    </a:lnTo>
                    <a:lnTo>
                      <a:pt x="524" y="632"/>
                    </a:lnTo>
                    <a:lnTo>
                      <a:pt x="524" y="634"/>
                    </a:lnTo>
                    <a:lnTo>
                      <a:pt x="526" y="636"/>
                    </a:lnTo>
                    <a:lnTo>
                      <a:pt x="526" y="638"/>
                    </a:lnTo>
                    <a:lnTo>
                      <a:pt x="524" y="640"/>
                    </a:lnTo>
                    <a:lnTo>
                      <a:pt x="524" y="640"/>
                    </a:lnTo>
                    <a:lnTo>
                      <a:pt x="524" y="642"/>
                    </a:lnTo>
                    <a:lnTo>
                      <a:pt x="522" y="642"/>
                    </a:lnTo>
                    <a:lnTo>
                      <a:pt x="520" y="644"/>
                    </a:lnTo>
                    <a:lnTo>
                      <a:pt x="520" y="644"/>
                    </a:lnTo>
                    <a:lnTo>
                      <a:pt x="520" y="646"/>
                    </a:lnTo>
                    <a:lnTo>
                      <a:pt x="520" y="648"/>
                    </a:lnTo>
                    <a:lnTo>
                      <a:pt x="522" y="650"/>
                    </a:lnTo>
                    <a:lnTo>
                      <a:pt x="520" y="652"/>
                    </a:lnTo>
                    <a:lnTo>
                      <a:pt x="520" y="652"/>
                    </a:lnTo>
                    <a:lnTo>
                      <a:pt x="520" y="654"/>
                    </a:lnTo>
                    <a:lnTo>
                      <a:pt x="520" y="656"/>
                    </a:lnTo>
                    <a:lnTo>
                      <a:pt x="517" y="656"/>
                    </a:lnTo>
                    <a:lnTo>
                      <a:pt x="517" y="658"/>
                    </a:lnTo>
                    <a:lnTo>
                      <a:pt x="515" y="660"/>
                    </a:lnTo>
                    <a:lnTo>
                      <a:pt x="515" y="662"/>
                    </a:lnTo>
                    <a:lnTo>
                      <a:pt x="515" y="662"/>
                    </a:lnTo>
                    <a:lnTo>
                      <a:pt x="515" y="664"/>
                    </a:lnTo>
                    <a:lnTo>
                      <a:pt x="515" y="666"/>
                    </a:lnTo>
                    <a:lnTo>
                      <a:pt x="517" y="668"/>
                    </a:lnTo>
                    <a:lnTo>
                      <a:pt x="517" y="670"/>
                    </a:lnTo>
                    <a:lnTo>
                      <a:pt x="517" y="672"/>
                    </a:lnTo>
                    <a:lnTo>
                      <a:pt x="517" y="674"/>
                    </a:lnTo>
                    <a:lnTo>
                      <a:pt x="517" y="674"/>
                    </a:lnTo>
                    <a:lnTo>
                      <a:pt x="517" y="676"/>
                    </a:lnTo>
                    <a:lnTo>
                      <a:pt x="517" y="678"/>
                    </a:lnTo>
                    <a:lnTo>
                      <a:pt x="517" y="680"/>
                    </a:lnTo>
                    <a:lnTo>
                      <a:pt x="520" y="682"/>
                    </a:lnTo>
                    <a:lnTo>
                      <a:pt x="520" y="684"/>
                    </a:lnTo>
                    <a:lnTo>
                      <a:pt x="520" y="686"/>
                    </a:lnTo>
                    <a:lnTo>
                      <a:pt x="520" y="688"/>
                    </a:lnTo>
                    <a:lnTo>
                      <a:pt x="520" y="688"/>
                    </a:lnTo>
                    <a:lnTo>
                      <a:pt x="520" y="690"/>
                    </a:lnTo>
                    <a:lnTo>
                      <a:pt x="520" y="692"/>
                    </a:lnTo>
                    <a:lnTo>
                      <a:pt x="517" y="694"/>
                    </a:lnTo>
                    <a:lnTo>
                      <a:pt x="517" y="696"/>
                    </a:lnTo>
                    <a:lnTo>
                      <a:pt x="517" y="698"/>
                    </a:lnTo>
                    <a:lnTo>
                      <a:pt x="517" y="698"/>
                    </a:lnTo>
                    <a:lnTo>
                      <a:pt x="517" y="700"/>
                    </a:lnTo>
                    <a:lnTo>
                      <a:pt x="517" y="702"/>
                    </a:lnTo>
                    <a:lnTo>
                      <a:pt x="517" y="704"/>
                    </a:lnTo>
                    <a:lnTo>
                      <a:pt x="517" y="704"/>
                    </a:lnTo>
                    <a:lnTo>
                      <a:pt x="515" y="706"/>
                    </a:lnTo>
                    <a:lnTo>
                      <a:pt x="515" y="706"/>
                    </a:lnTo>
                    <a:lnTo>
                      <a:pt x="513" y="708"/>
                    </a:lnTo>
                    <a:lnTo>
                      <a:pt x="513" y="708"/>
                    </a:lnTo>
                    <a:lnTo>
                      <a:pt x="513" y="710"/>
                    </a:lnTo>
                    <a:lnTo>
                      <a:pt x="513" y="712"/>
                    </a:lnTo>
                    <a:lnTo>
                      <a:pt x="511" y="714"/>
                    </a:lnTo>
                    <a:lnTo>
                      <a:pt x="511" y="716"/>
                    </a:lnTo>
                    <a:lnTo>
                      <a:pt x="511" y="718"/>
                    </a:lnTo>
                    <a:lnTo>
                      <a:pt x="511" y="720"/>
                    </a:lnTo>
                    <a:lnTo>
                      <a:pt x="511" y="722"/>
                    </a:lnTo>
                    <a:lnTo>
                      <a:pt x="511" y="724"/>
                    </a:lnTo>
                    <a:lnTo>
                      <a:pt x="511" y="726"/>
                    </a:lnTo>
                    <a:lnTo>
                      <a:pt x="511" y="728"/>
                    </a:lnTo>
                    <a:lnTo>
                      <a:pt x="513" y="728"/>
                    </a:lnTo>
                    <a:lnTo>
                      <a:pt x="515" y="728"/>
                    </a:lnTo>
                    <a:lnTo>
                      <a:pt x="515" y="730"/>
                    </a:lnTo>
                    <a:lnTo>
                      <a:pt x="513" y="732"/>
                    </a:lnTo>
                    <a:lnTo>
                      <a:pt x="515" y="734"/>
                    </a:lnTo>
                    <a:lnTo>
                      <a:pt x="515" y="734"/>
                    </a:lnTo>
                    <a:lnTo>
                      <a:pt x="515" y="736"/>
                    </a:lnTo>
                    <a:lnTo>
                      <a:pt x="515" y="738"/>
                    </a:lnTo>
                    <a:lnTo>
                      <a:pt x="515" y="740"/>
                    </a:lnTo>
                    <a:lnTo>
                      <a:pt x="515" y="742"/>
                    </a:lnTo>
                    <a:lnTo>
                      <a:pt x="515" y="742"/>
                    </a:lnTo>
                    <a:lnTo>
                      <a:pt x="513" y="744"/>
                    </a:lnTo>
                    <a:lnTo>
                      <a:pt x="513" y="746"/>
                    </a:lnTo>
                    <a:lnTo>
                      <a:pt x="515" y="748"/>
                    </a:lnTo>
                    <a:lnTo>
                      <a:pt x="513" y="750"/>
                    </a:lnTo>
                    <a:lnTo>
                      <a:pt x="513" y="750"/>
                    </a:lnTo>
                    <a:lnTo>
                      <a:pt x="511" y="752"/>
                    </a:lnTo>
                    <a:lnTo>
                      <a:pt x="511" y="752"/>
                    </a:lnTo>
                    <a:lnTo>
                      <a:pt x="509" y="754"/>
                    </a:lnTo>
                    <a:lnTo>
                      <a:pt x="509" y="756"/>
                    </a:lnTo>
                    <a:lnTo>
                      <a:pt x="509" y="758"/>
                    </a:lnTo>
                    <a:lnTo>
                      <a:pt x="509" y="758"/>
                    </a:lnTo>
                    <a:lnTo>
                      <a:pt x="507" y="760"/>
                    </a:lnTo>
                    <a:lnTo>
                      <a:pt x="507" y="762"/>
                    </a:lnTo>
                    <a:lnTo>
                      <a:pt x="507" y="764"/>
                    </a:lnTo>
                    <a:lnTo>
                      <a:pt x="505" y="766"/>
                    </a:lnTo>
                    <a:lnTo>
                      <a:pt x="505" y="766"/>
                    </a:lnTo>
                    <a:lnTo>
                      <a:pt x="505" y="768"/>
                    </a:lnTo>
                    <a:lnTo>
                      <a:pt x="502" y="770"/>
                    </a:lnTo>
                    <a:lnTo>
                      <a:pt x="502" y="772"/>
                    </a:lnTo>
                    <a:lnTo>
                      <a:pt x="502" y="774"/>
                    </a:lnTo>
                    <a:lnTo>
                      <a:pt x="502" y="776"/>
                    </a:lnTo>
                    <a:lnTo>
                      <a:pt x="500" y="778"/>
                    </a:lnTo>
                    <a:lnTo>
                      <a:pt x="500" y="780"/>
                    </a:lnTo>
                    <a:lnTo>
                      <a:pt x="500" y="780"/>
                    </a:lnTo>
                    <a:lnTo>
                      <a:pt x="500" y="782"/>
                    </a:lnTo>
                    <a:lnTo>
                      <a:pt x="500" y="784"/>
                    </a:lnTo>
                    <a:lnTo>
                      <a:pt x="500" y="786"/>
                    </a:lnTo>
                    <a:lnTo>
                      <a:pt x="500" y="788"/>
                    </a:lnTo>
                    <a:lnTo>
                      <a:pt x="500" y="790"/>
                    </a:lnTo>
                    <a:lnTo>
                      <a:pt x="498" y="792"/>
                    </a:lnTo>
                    <a:lnTo>
                      <a:pt x="500" y="794"/>
                    </a:lnTo>
                    <a:lnTo>
                      <a:pt x="500" y="796"/>
                    </a:lnTo>
                    <a:lnTo>
                      <a:pt x="500" y="796"/>
                    </a:lnTo>
                    <a:lnTo>
                      <a:pt x="500" y="798"/>
                    </a:lnTo>
                    <a:lnTo>
                      <a:pt x="502" y="800"/>
                    </a:lnTo>
                    <a:lnTo>
                      <a:pt x="502" y="802"/>
                    </a:lnTo>
                    <a:lnTo>
                      <a:pt x="505" y="802"/>
                    </a:lnTo>
                    <a:lnTo>
                      <a:pt x="505" y="804"/>
                    </a:lnTo>
                    <a:lnTo>
                      <a:pt x="507" y="804"/>
                    </a:lnTo>
                    <a:lnTo>
                      <a:pt x="507" y="804"/>
                    </a:lnTo>
                    <a:lnTo>
                      <a:pt x="509" y="806"/>
                    </a:lnTo>
                    <a:lnTo>
                      <a:pt x="509" y="806"/>
                    </a:lnTo>
                    <a:lnTo>
                      <a:pt x="511" y="806"/>
                    </a:lnTo>
                    <a:lnTo>
                      <a:pt x="511" y="808"/>
                    </a:lnTo>
                    <a:lnTo>
                      <a:pt x="511" y="808"/>
                    </a:lnTo>
                    <a:lnTo>
                      <a:pt x="511" y="810"/>
                    </a:lnTo>
                    <a:lnTo>
                      <a:pt x="511" y="810"/>
                    </a:lnTo>
                    <a:lnTo>
                      <a:pt x="509" y="810"/>
                    </a:lnTo>
                    <a:lnTo>
                      <a:pt x="507" y="810"/>
                    </a:lnTo>
                    <a:lnTo>
                      <a:pt x="505" y="810"/>
                    </a:lnTo>
                    <a:lnTo>
                      <a:pt x="505" y="810"/>
                    </a:lnTo>
                    <a:lnTo>
                      <a:pt x="502" y="810"/>
                    </a:lnTo>
                    <a:lnTo>
                      <a:pt x="502" y="812"/>
                    </a:lnTo>
                    <a:lnTo>
                      <a:pt x="500" y="812"/>
                    </a:lnTo>
                    <a:lnTo>
                      <a:pt x="498" y="814"/>
                    </a:lnTo>
                    <a:lnTo>
                      <a:pt x="498" y="816"/>
                    </a:lnTo>
                    <a:lnTo>
                      <a:pt x="496" y="818"/>
                    </a:lnTo>
                    <a:lnTo>
                      <a:pt x="496" y="818"/>
                    </a:lnTo>
                    <a:lnTo>
                      <a:pt x="496" y="820"/>
                    </a:lnTo>
                    <a:lnTo>
                      <a:pt x="494" y="822"/>
                    </a:lnTo>
                    <a:lnTo>
                      <a:pt x="494" y="824"/>
                    </a:lnTo>
                    <a:lnTo>
                      <a:pt x="494" y="826"/>
                    </a:lnTo>
                    <a:lnTo>
                      <a:pt x="492" y="828"/>
                    </a:lnTo>
                    <a:lnTo>
                      <a:pt x="492" y="830"/>
                    </a:lnTo>
                    <a:lnTo>
                      <a:pt x="490" y="830"/>
                    </a:lnTo>
                    <a:lnTo>
                      <a:pt x="490" y="832"/>
                    </a:lnTo>
                    <a:lnTo>
                      <a:pt x="490" y="834"/>
                    </a:lnTo>
                    <a:lnTo>
                      <a:pt x="490" y="836"/>
                    </a:lnTo>
                    <a:lnTo>
                      <a:pt x="490" y="838"/>
                    </a:lnTo>
                    <a:lnTo>
                      <a:pt x="490" y="840"/>
                    </a:lnTo>
                    <a:lnTo>
                      <a:pt x="490" y="840"/>
                    </a:lnTo>
                    <a:lnTo>
                      <a:pt x="490" y="842"/>
                    </a:lnTo>
                    <a:lnTo>
                      <a:pt x="490" y="844"/>
                    </a:lnTo>
                    <a:lnTo>
                      <a:pt x="490" y="846"/>
                    </a:lnTo>
                    <a:lnTo>
                      <a:pt x="490" y="846"/>
                    </a:lnTo>
                    <a:lnTo>
                      <a:pt x="487" y="848"/>
                    </a:lnTo>
                    <a:lnTo>
                      <a:pt x="487" y="850"/>
                    </a:lnTo>
                    <a:lnTo>
                      <a:pt x="487" y="852"/>
                    </a:lnTo>
                    <a:lnTo>
                      <a:pt x="487" y="854"/>
                    </a:lnTo>
                    <a:lnTo>
                      <a:pt x="490" y="854"/>
                    </a:lnTo>
                    <a:lnTo>
                      <a:pt x="492" y="854"/>
                    </a:lnTo>
                    <a:lnTo>
                      <a:pt x="492" y="856"/>
                    </a:lnTo>
                    <a:lnTo>
                      <a:pt x="492" y="858"/>
                    </a:lnTo>
                    <a:lnTo>
                      <a:pt x="494" y="858"/>
                    </a:lnTo>
                    <a:lnTo>
                      <a:pt x="492" y="860"/>
                    </a:lnTo>
                    <a:lnTo>
                      <a:pt x="492" y="862"/>
                    </a:lnTo>
                    <a:lnTo>
                      <a:pt x="490" y="862"/>
                    </a:lnTo>
                    <a:lnTo>
                      <a:pt x="490" y="864"/>
                    </a:lnTo>
                    <a:lnTo>
                      <a:pt x="490" y="864"/>
                    </a:lnTo>
                    <a:lnTo>
                      <a:pt x="490" y="866"/>
                    </a:lnTo>
                    <a:lnTo>
                      <a:pt x="490" y="868"/>
                    </a:lnTo>
                    <a:lnTo>
                      <a:pt x="490" y="868"/>
                    </a:lnTo>
                    <a:lnTo>
                      <a:pt x="490" y="870"/>
                    </a:lnTo>
                    <a:lnTo>
                      <a:pt x="490" y="872"/>
                    </a:lnTo>
                    <a:lnTo>
                      <a:pt x="487" y="874"/>
                    </a:lnTo>
                    <a:lnTo>
                      <a:pt x="487" y="876"/>
                    </a:lnTo>
                    <a:lnTo>
                      <a:pt x="485" y="876"/>
                    </a:lnTo>
                    <a:lnTo>
                      <a:pt x="485" y="878"/>
                    </a:lnTo>
                    <a:lnTo>
                      <a:pt x="485" y="876"/>
                    </a:lnTo>
                    <a:lnTo>
                      <a:pt x="483" y="876"/>
                    </a:lnTo>
                    <a:lnTo>
                      <a:pt x="483" y="878"/>
                    </a:lnTo>
                    <a:lnTo>
                      <a:pt x="481" y="878"/>
                    </a:lnTo>
                    <a:lnTo>
                      <a:pt x="479" y="878"/>
                    </a:lnTo>
                    <a:lnTo>
                      <a:pt x="479" y="878"/>
                    </a:lnTo>
                    <a:lnTo>
                      <a:pt x="477" y="878"/>
                    </a:lnTo>
                    <a:lnTo>
                      <a:pt x="477" y="880"/>
                    </a:lnTo>
                    <a:lnTo>
                      <a:pt x="475" y="882"/>
                    </a:lnTo>
                    <a:lnTo>
                      <a:pt x="475" y="884"/>
                    </a:lnTo>
                    <a:lnTo>
                      <a:pt x="472" y="884"/>
                    </a:lnTo>
                    <a:lnTo>
                      <a:pt x="472" y="886"/>
                    </a:lnTo>
                    <a:lnTo>
                      <a:pt x="475" y="888"/>
                    </a:lnTo>
                    <a:lnTo>
                      <a:pt x="472" y="888"/>
                    </a:lnTo>
                    <a:lnTo>
                      <a:pt x="472" y="890"/>
                    </a:lnTo>
                    <a:lnTo>
                      <a:pt x="475" y="894"/>
                    </a:lnTo>
                    <a:lnTo>
                      <a:pt x="472" y="892"/>
                    </a:lnTo>
                    <a:lnTo>
                      <a:pt x="472" y="892"/>
                    </a:lnTo>
                    <a:lnTo>
                      <a:pt x="470" y="890"/>
                    </a:lnTo>
                    <a:lnTo>
                      <a:pt x="470" y="888"/>
                    </a:lnTo>
                    <a:lnTo>
                      <a:pt x="468" y="888"/>
                    </a:lnTo>
                    <a:lnTo>
                      <a:pt x="466" y="888"/>
                    </a:lnTo>
                    <a:lnTo>
                      <a:pt x="468" y="886"/>
                    </a:lnTo>
                    <a:lnTo>
                      <a:pt x="468" y="884"/>
                    </a:lnTo>
                    <a:lnTo>
                      <a:pt x="468" y="884"/>
                    </a:lnTo>
                    <a:lnTo>
                      <a:pt x="470" y="882"/>
                    </a:lnTo>
                    <a:lnTo>
                      <a:pt x="470" y="882"/>
                    </a:lnTo>
                    <a:lnTo>
                      <a:pt x="468" y="880"/>
                    </a:lnTo>
                    <a:lnTo>
                      <a:pt x="468" y="878"/>
                    </a:lnTo>
                    <a:lnTo>
                      <a:pt x="466" y="878"/>
                    </a:lnTo>
                    <a:lnTo>
                      <a:pt x="464" y="878"/>
                    </a:lnTo>
                    <a:lnTo>
                      <a:pt x="462" y="876"/>
                    </a:lnTo>
                    <a:lnTo>
                      <a:pt x="459" y="876"/>
                    </a:lnTo>
                    <a:lnTo>
                      <a:pt x="459" y="878"/>
                    </a:lnTo>
                    <a:lnTo>
                      <a:pt x="457" y="878"/>
                    </a:lnTo>
                    <a:lnTo>
                      <a:pt x="455" y="878"/>
                    </a:lnTo>
                    <a:lnTo>
                      <a:pt x="455" y="880"/>
                    </a:lnTo>
                    <a:lnTo>
                      <a:pt x="453" y="880"/>
                    </a:lnTo>
                    <a:lnTo>
                      <a:pt x="451" y="878"/>
                    </a:lnTo>
                    <a:lnTo>
                      <a:pt x="449" y="878"/>
                    </a:lnTo>
                    <a:lnTo>
                      <a:pt x="449" y="880"/>
                    </a:lnTo>
                    <a:lnTo>
                      <a:pt x="447" y="880"/>
                    </a:lnTo>
                    <a:lnTo>
                      <a:pt x="444" y="880"/>
                    </a:lnTo>
                    <a:lnTo>
                      <a:pt x="444" y="882"/>
                    </a:lnTo>
                    <a:lnTo>
                      <a:pt x="444" y="880"/>
                    </a:lnTo>
                    <a:lnTo>
                      <a:pt x="442" y="878"/>
                    </a:lnTo>
                    <a:lnTo>
                      <a:pt x="442" y="878"/>
                    </a:lnTo>
                    <a:lnTo>
                      <a:pt x="440" y="876"/>
                    </a:lnTo>
                    <a:lnTo>
                      <a:pt x="440" y="878"/>
                    </a:lnTo>
                    <a:lnTo>
                      <a:pt x="438" y="876"/>
                    </a:lnTo>
                    <a:lnTo>
                      <a:pt x="436" y="876"/>
                    </a:lnTo>
                    <a:lnTo>
                      <a:pt x="436" y="874"/>
                    </a:lnTo>
                    <a:lnTo>
                      <a:pt x="434" y="874"/>
                    </a:lnTo>
                    <a:lnTo>
                      <a:pt x="432" y="872"/>
                    </a:lnTo>
                    <a:lnTo>
                      <a:pt x="432" y="874"/>
                    </a:lnTo>
                    <a:lnTo>
                      <a:pt x="429" y="874"/>
                    </a:lnTo>
                    <a:lnTo>
                      <a:pt x="429" y="872"/>
                    </a:lnTo>
                    <a:lnTo>
                      <a:pt x="429" y="870"/>
                    </a:lnTo>
                    <a:lnTo>
                      <a:pt x="429" y="870"/>
                    </a:lnTo>
                    <a:lnTo>
                      <a:pt x="429" y="868"/>
                    </a:lnTo>
                    <a:lnTo>
                      <a:pt x="427" y="868"/>
                    </a:lnTo>
                    <a:lnTo>
                      <a:pt x="425" y="866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6" name="Freeform 7">
                <a:extLst/>
              </p:cNvPr>
              <p:cNvSpPr>
                <a:spLocks/>
              </p:cNvSpPr>
              <p:nvPr/>
            </p:nvSpPr>
            <p:spPr bwMode="auto">
              <a:xfrm>
                <a:off x="6898118" y="4300584"/>
                <a:ext cx="1182716" cy="763093"/>
              </a:xfrm>
              <a:custGeom>
                <a:avLst/>
                <a:gdLst/>
                <a:ahLst/>
                <a:cxnLst>
                  <a:cxn ang="0">
                    <a:pos x="1022" y="552"/>
                  </a:cxn>
                  <a:cxn ang="0">
                    <a:pos x="986" y="582"/>
                  </a:cxn>
                  <a:cxn ang="0">
                    <a:pos x="971" y="632"/>
                  </a:cxn>
                  <a:cxn ang="0">
                    <a:pos x="988" y="680"/>
                  </a:cxn>
                  <a:cxn ang="0">
                    <a:pos x="949" y="674"/>
                  </a:cxn>
                  <a:cxn ang="0">
                    <a:pos x="887" y="662"/>
                  </a:cxn>
                  <a:cxn ang="0">
                    <a:pos x="831" y="670"/>
                  </a:cxn>
                  <a:cxn ang="0">
                    <a:pos x="771" y="648"/>
                  </a:cxn>
                  <a:cxn ang="0">
                    <a:pos x="732" y="608"/>
                  </a:cxn>
                  <a:cxn ang="0">
                    <a:pos x="689" y="556"/>
                  </a:cxn>
                  <a:cxn ang="0">
                    <a:pos x="655" y="537"/>
                  </a:cxn>
                  <a:cxn ang="0">
                    <a:pos x="593" y="521"/>
                  </a:cxn>
                  <a:cxn ang="0">
                    <a:pos x="533" y="529"/>
                  </a:cxn>
                  <a:cxn ang="0">
                    <a:pos x="477" y="507"/>
                  </a:cxn>
                  <a:cxn ang="0">
                    <a:pos x="427" y="471"/>
                  </a:cxn>
                  <a:cxn ang="0">
                    <a:pos x="376" y="457"/>
                  </a:cxn>
                  <a:cxn ang="0">
                    <a:pos x="322" y="425"/>
                  </a:cxn>
                  <a:cxn ang="0">
                    <a:pos x="275" y="385"/>
                  </a:cxn>
                  <a:cxn ang="0">
                    <a:pos x="221" y="379"/>
                  </a:cxn>
                  <a:cxn ang="0">
                    <a:pos x="170" y="347"/>
                  </a:cxn>
                  <a:cxn ang="0">
                    <a:pos x="99" y="355"/>
                  </a:cxn>
                  <a:cxn ang="0">
                    <a:pos x="54" y="317"/>
                  </a:cxn>
                  <a:cxn ang="0">
                    <a:pos x="17" y="285"/>
                  </a:cxn>
                  <a:cxn ang="0">
                    <a:pos x="9" y="255"/>
                  </a:cxn>
                  <a:cxn ang="0">
                    <a:pos x="15" y="207"/>
                  </a:cxn>
                  <a:cxn ang="0">
                    <a:pos x="19" y="172"/>
                  </a:cxn>
                  <a:cxn ang="0">
                    <a:pos x="66" y="148"/>
                  </a:cxn>
                  <a:cxn ang="0">
                    <a:pos x="103" y="118"/>
                  </a:cxn>
                  <a:cxn ang="0">
                    <a:pos x="120" y="116"/>
                  </a:cxn>
                  <a:cxn ang="0">
                    <a:pos x="152" y="152"/>
                  </a:cxn>
                  <a:cxn ang="0">
                    <a:pos x="206" y="146"/>
                  </a:cxn>
                  <a:cxn ang="0">
                    <a:pos x="225" y="104"/>
                  </a:cxn>
                  <a:cxn ang="0">
                    <a:pos x="268" y="96"/>
                  </a:cxn>
                  <a:cxn ang="0">
                    <a:pos x="309" y="80"/>
                  </a:cxn>
                  <a:cxn ang="0">
                    <a:pos x="324" y="114"/>
                  </a:cxn>
                  <a:cxn ang="0">
                    <a:pos x="374" y="118"/>
                  </a:cxn>
                  <a:cxn ang="0">
                    <a:pos x="406" y="150"/>
                  </a:cxn>
                  <a:cxn ang="0">
                    <a:pos x="455" y="170"/>
                  </a:cxn>
                  <a:cxn ang="0">
                    <a:pos x="520" y="152"/>
                  </a:cxn>
                  <a:cxn ang="0">
                    <a:pos x="571" y="146"/>
                  </a:cxn>
                  <a:cxn ang="0">
                    <a:pos x="636" y="148"/>
                  </a:cxn>
                  <a:cxn ang="0">
                    <a:pos x="698" y="132"/>
                  </a:cxn>
                  <a:cxn ang="0">
                    <a:pos x="762" y="116"/>
                  </a:cxn>
                  <a:cxn ang="0">
                    <a:pos x="812" y="76"/>
                  </a:cxn>
                  <a:cxn ang="0">
                    <a:pos x="872" y="62"/>
                  </a:cxn>
                  <a:cxn ang="0">
                    <a:pos x="915" y="76"/>
                  </a:cxn>
                  <a:cxn ang="0">
                    <a:pos x="968" y="58"/>
                  </a:cxn>
                  <a:cxn ang="0">
                    <a:pos x="981" y="32"/>
                  </a:cxn>
                  <a:cxn ang="0">
                    <a:pos x="1033" y="32"/>
                  </a:cxn>
                  <a:cxn ang="0">
                    <a:pos x="1091" y="4"/>
                  </a:cxn>
                  <a:cxn ang="0">
                    <a:pos x="1095" y="30"/>
                  </a:cxn>
                  <a:cxn ang="0">
                    <a:pos x="1080" y="72"/>
                  </a:cxn>
                  <a:cxn ang="0">
                    <a:pos x="1048" y="130"/>
                  </a:cxn>
                  <a:cxn ang="0">
                    <a:pos x="1011" y="186"/>
                  </a:cxn>
                  <a:cxn ang="0">
                    <a:pos x="986" y="227"/>
                  </a:cxn>
                  <a:cxn ang="0">
                    <a:pos x="975" y="285"/>
                  </a:cxn>
                  <a:cxn ang="0">
                    <a:pos x="953" y="333"/>
                  </a:cxn>
                  <a:cxn ang="0">
                    <a:pos x="951" y="383"/>
                  </a:cxn>
                  <a:cxn ang="0">
                    <a:pos x="984" y="425"/>
                  </a:cxn>
                  <a:cxn ang="0">
                    <a:pos x="1014" y="447"/>
                  </a:cxn>
                  <a:cxn ang="0">
                    <a:pos x="988" y="457"/>
                  </a:cxn>
                  <a:cxn ang="0">
                    <a:pos x="1009" y="483"/>
                  </a:cxn>
                  <a:cxn ang="0">
                    <a:pos x="1033" y="511"/>
                  </a:cxn>
                </a:cxnLst>
                <a:rect l="0" t="0" r="r" b="b"/>
                <a:pathLst>
                  <a:path w="1123" h="694">
                    <a:moveTo>
                      <a:pt x="1041" y="529"/>
                    </a:moveTo>
                    <a:lnTo>
                      <a:pt x="1041" y="531"/>
                    </a:lnTo>
                    <a:lnTo>
                      <a:pt x="1044" y="531"/>
                    </a:lnTo>
                    <a:lnTo>
                      <a:pt x="1044" y="533"/>
                    </a:lnTo>
                    <a:lnTo>
                      <a:pt x="1044" y="533"/>
                    </a:lnTo>
                    <a:lnTo>
                      <a:pt x="1046" y="535"/>
                    </a:lnTo>
                    <a:lnTo>
                      <a:pt x="1048" y="535"/>
                    </a:lnTo>
                    <a:lnTo>
                      <a:pt x="1048" y="537"/>
                    </a:lnTo>
                    <a:lnTo>
                      <a:pt x="1048" y="537"/>
                    </a:lnTo>
                    <a:lnTo>
                      <a:pt x="1050" y="539"/>
                    </a:lnTo>
                    <a:lnTo>
                      <a:pt x="1050" y="541"/>
                    </a:lnTo>
                    <a:lnTo>
                      <a:pt x="1048" y="541"/>
                    </a:lnTo>
                    <a:lnTo>
                      <a:pt x="1046" y="541"/>
                    </a:lnTo>
                    <a:lnTo>
                      <a:pt x="1044" y="541"/>
                    </a:lnTo>
                    <a:lnTo>
                      <a:pt x="1041" y="541"/>
                    </a:lnTo>
                    <a:lnTo>
                      <a:pt x="1041" y="539"/>
                    </a:lnTo>
                    <a:lnTo>
                      <a:pt x="1039" y="539"/>
                    </a:lnTo>
                    <a:lnTo>
                      <a:pt x="1037" y="537"/>
                    </a:lnTo>
                    <a:lnTo>
                      <a:pt x="1037" y="537"/>
                    </a:lnTo>
                    <a:lnTo>
                      <a:pt x="1035" y="537"/>
                    </a:lnTo>
                    <a:lnTo>
                      <a:pt x="1033" y="539"/>
                    </a:lnTo>
                    <a:lnTo>
                      <a:pt x="1033" y="539"/>
                    </a:lnTo>
                    <a:lnTo>
                      <a:pt x="1031" y="541"/>
                    </a:lnTo>
                    <a:lnTo>
                      <a:pt x="1029" y="541"/>
                    </a:lnTo>
                    <a:lnTo>
                      <a:pt x="1029" y="541"/>
                    </a:lnTo>
                    <a:lnTo>
                      <a:pt x="1026" y="541"/>
                    </a:lnTo>
                    <a:lnTo>
                      <a:pt x="1024" y="543"/>
                    </a:lnTo>
                    <a:lnTo>
                      <a:pt x="1024" y="545"/>
                    </a:lnTo>
                    <a:lnTo>
                      <a:pt x="1026" y="547"/>
                    </a:lnTo>
                    <a:lnTo>
                      <a:pt x="1024" y="547"/>
                    </a:lnTo>
                    <a:lnTo>
                      <a:pt x="1024" y="547"/>
                    </a:lnTo>
                    <a:lnTo>
                      <a:pt x="1026" y="548"/>
                    </a:lnTo>
                    <a:lnTo>
                      <a:pt x="1026" y="548"/>
                    </a:lnTo>
                    <a:lnTo>
                      <a:pt x="1024" y="550"/>
                    </a:lnTo>
                    <a:lnTo>
                      <a:pt x="1024" y="550"/>
                    </a:lnTo>
                    <a:lnTo>
                      <a:pt x="1022" y="552"/>
                    </a:lnTo>
                    <a:lnTo>
                      <a:pt x="1022" y="552"/>
                    </a:lnTo>
                    <a:lnTo>
                      <a:pt x="1022" y="552"/>
                    </a:lnTo>
                    <a:lnTo>
                      <a:pt x="1024" y="552"/>
                    </a:lnTo>
                    <a:lnTo>
                      <a:pt x="1022" y="554"/>
                    </a:lnTo>
                    <a:lnTo>
                      <a:pt x="1022" y="554"/>
                    </a:lnTo>
                    <a:lnTo>
                      <a:pt x="1020" y="554"/>
                    </a:lnTo>
                    <a:lnTo>
                      <a:pt x="1018" y="554"/>
                    </a:lnTo>
                    <a:lnTo>
                      <a:pt x="1016" y="554"/>
                    </a:lnTo>
                    <a:lnTo>
                      <a:pt x="1014" y="554"/>
                    </a:lnTo>
                    <a:lnTo>
                      <a:pt x="1014" y="556"/>
                    </a:lnTo>
                    <a:lnTo>
                      <a:pt x="1011" y="558"/>
                    </a:lnTo>
                    <a:lnTo>
                      <a:pt x="1009" y="558"/>
                    </a:lnTo>
                    <a:lnTo>
                      <a:pt x="1009" y="560"/>
                    </a:lnTo>
                    <a:lnTo>
                      <a:pt x="1007" y="558"/>
                    </a:lnTo>
                    <a:lnTo>
                      <a:pt x="1005" y="558"/>
                    </a:lnTo>
                    <a:lnTo>
                      <a:pt x="1005" y="560"/>
                    </a:lnTo>
                    <a:lnTo>
                      <a:pt x="1005" y="562"/>
                    </a:lnTo>
                    <a:lnTo>
                      <a:pt x="1005" y="564"/>
                    </a:lnTo>
                    <a:lnTo>
                      <a:pt x="1005" y="562"/>
                    </a:lnTo>
                    <a:lnTo>
                      <a:pt x="1003" y="564"/>
                    </a:lnTo>
                    <a:lnTo>
                      <a:pt x="1003" y="564"/>
                    </a:lnTo>
                    <a:lnTo>
                      <a:pt x="1001" y="564"/>
                    </a:lnTo>
                    <a:lnTo>
                      <a:pt x="999" y="566"/>
                    </a:lnTo>
                    <a:lnTo>
                      <a:pt x="999" y="568"/>
                    </a:lnTo>
                    <a:lnTo>
                      <a:pt x="996" y="568"/>
                    </a:lnTo>
                    <a:lnTo>
                      <a:pt x="996" y="570"/>
                    </a:lnTo>
                    <a:lnTo>
                      <a:pt x="994" y="570"/>
                    </a:lnTo>
                    <a:lnTo>
                      <a:pt x="994" y="572"/>
                    </a:lnTo>
                    <a:lnTo>
                      <a:pt x="994" y="574"/>
                    </a:lnTo>
                    <a:lnTo>
                      <a:pt x="994" y="576"/>
                    </a:lnTo>
                    <a:lnTo>
                      <a:pt x="992" y="576"/>
                    </a:lnTo>
                    <a:lnTo>
                      <a:pt x="992" y="578"/>
                    </a:lnTo>
                    <a:lnTo>
                      <a:pt x="990" y="578"/>
                    </a:lnTo>
                    <a:lnTo>
                      <a:pt x="988" y="578"/>
                    </a:lnTo>
                    <a:lnTo>
                      <a:pt x="988" y="580"/>
                    </a:lnTo>
                    <a:lnTo>
                      <a:pt x="986" y="582"/>
                    </a:lnTo>
                    <a:lnTo>
                      <a:pt x="986" y="584"/>
                    </a:lnTo>
                    <a:lnTo>
                      <a:pt x="986" y="586"/>
                    </a:lnTo>
                    <a:lnTo>
                      <a:pt x="986" y="586"/>
                    </a:lnTo>
                    <a:lnTo>
                      <a:pt x="984" y="588"/>
                    </a:lnTo>
                    <a:lnTo>
                      <a:pt x="984" y="590"/>
                    </a:lnTo>
                    <a:lnTo>
                      <a:pt x="984" y="592"/>
                    </a:lnTo>
                    <a:lnTo>
                      <a:pt x="984" y="594"/>
                    </a:lnTo>
                    <a:lnTo>
                      <a:pt x="984" y="594"/>
                    </a:lnTo>
                    <a:lnTo>
                      <a:pt x="981" y="596"/>
                    </a:lnTo>
                    <a:lnTo>
                      <a:pt x="984" y="598"/>
                    </a:lnTo>
                    <a:lnTo>
                      <a:pt x="984" y="600"/>
                    </a:lnTo>
                    <a:lnTo>
                      <a:pt x="981" y="600"/>
                    </a:lnTo>
                    <a:lnTo>
                      <a:pt x="979" y="600"/>
                    </a:lnTo>
                    <a:lnTo>
                      <a:pt x="979" y="602"/>
                    </a:lnTo>
                    <a:lnTo>
                      <a:pt x="977" y="602"/>
                    </a:lnTo>
                    <a:lnTo>
                      <a:pt x="977" y="604"/>
                    </a:lnTo>
                    <a:lnTo>
                      <a:pt x="975" y="606"/>
                    </a:lnTo>
                    <a:lnTo>
                      <a:pt x="975" y="608"/>
                    </a:lnTo>
                    <a:lnTo>
                      <a:pt x="973" y="608"/>
                    </a:lnTo>
                    <a:lnTo>
                      <a:pt x="973" y="610"/>
                    </a:lnTo>
                    <a:lnTo>
                      <a:pt x="973" y="612"/>
                    </a:lnTo>
                    <a:lnTo>
                      <a:pt x="973" y="614"/>
                    </a:lnTo>
                    <a:lnTo>
                      <a:pt x="973" y="616"/>
                    </a:lnTo>
                    <a:lnTo>
                      <a:pt x="973" y="616"/>
                    </a:lnTo>
                    <a:lnTo>
                      <a:pt x="973" y="618"/>
                    </a:lnTo>
                    <a:lnTo>
                      <a:pt x="973" y="620"/>
                    </a:lnTo>
                    <a:lnTo>
                      <a:pt x="973" y="620"/>
                    </a:lnTo>
                    <a:lnTo>
                      <a:pt x="975" y="622"/>
                    </a:lnTo>
                    <a:lnTo>
                      <a:pt x="973" y="624"/>
                    </a:lnTo>
                    <a:lnTo>
                      <a:pt x="973" y="624"/>
                    </a:lnTo>
                    <a:lnTo>
                      <a:pt x="973" y="626"/>
                    </a:lnTo>
                    <a:lnTo>
                      <a:pt x="973" y="628"/>
                    </a:lnTo>
                    <a:lnTo>
                      <a:pt x="971" y="628"/>
                    </a:lnTo>
                    <a:lnTo>
                      <a:pt x="968" y="630"/>
                    </a:lnTo>
                    <a:lnTo>
                      <a:pt x="971" y="630"/>
                    </a:lnTo>
                    <a:lnTo>
                      <a:pt x="971" y="632"/>
                    </a:lnTo>
                    <a:lnTo>
                      <a:pt x="971" y="634"/>
                    </a:lnTo>
                    <a:lnTo>
                      <a:pt x="971" y="636"/>
                    </a:lnTo>
                    <a:lnTo>
                      <a:pt x="971" y="638"/>
                    </a:lnTo>
                    <a:lnTo>
                      <a:pt x="971" y="638"/>
                    </a:lnTo>
                    <a:lnTo>
                      <a:pt x="971" y="640"/>
                    </a:lnTo>
                    <a:lnTo>
                      <a:pt x="973" y="642"/>
                    </a:lnTo>
                    <a:lnTo>
                      <a:pt x="973" y="642"/>
                    </a:lnTo>
                    <a:lnTo>
                      <a:pt x="973" y="644"/>
                    </a:lnTo>
                    <a:lnTo>
                      <a:pt x="973" y="646"/>
                    </a:lnTo>
                    <a:lnTo>
                      <a:pt x="975" y="648"/>
                    </a:lnTo>
                    <a:lnTo>
                      <a:pt x="975" y="650"/>
                    </a:lnTo>
                    <a:lnTo>
                      <a:pt x="977" y="650"/>
                    </a:lnTo>
                    <a:lnTo>
                      <a:pt x="979" y="652"/>
                    </a:lnTo>
                    <a:lnTo>
                      <a:pt x="979" y="652"/>
                    </a:lnTo>
                    <a:lnTo>
                      <a:pt x="979" y="652"/>
                    </a:lnTo>
                    <a:lnTo>
                      <a:pt x="979" y="654"/>
                    </a:lnTo>
                    <a:lnTo>
                      <a:pt x="979" y="656"/>
                    </a:lnTo>
                    <a:lnTo>
                      <a:pt x="979" y="656"/>
                    </a:lnTo>
                    <a:lnTo>
                      <a:pt x="979" y="656"/>
                    </a:lnTo>
                    <a:lnTo>
                      <a:pt x="981" y="656"/>
                    </a:lnTo>
                    <a:lnTo>
                      <a:pt x="981" y="658"/>
                    </a:lnTo>
                    <a:lnTo>
                      <a:pt x="981" y="660"/>
                    </a:lnTo>
                    <a:lnTo>
                      <a:pt x="981" y="662"/>
                    </a:lnTo>
                    <a:lnTo>
                      <a:pt x="981" y="662"/>
                    </a:lnTo>
                    <a:lnTo>
                      <a:pt x="981" y="664"/>
                    </a:lnTo>
                    <a:lnTo>
                      <a:pt x="981" y="666"/>
                    </a:lnTo>
                    <a:lnTo>
                      <a:pt x="981" y="668"/>
                    </a:lnTo>
                    <a:lnTo>
                      <a:pt x="984" y="668"/>
                    </a:lnTo>
                    <a:lnTo>
                      <a:pt x="984" y="670"/>
                    </a:lnTo>
                    <a:lnTo>
                      <a:pt x="986" y="672"/>
                    </a:lnTo>
                    <a:lnTo>
                      <a:pt x="986" y="672"/>
                    </a:lnTo>
                    <a:lnTo>
                      <a:pt x="988" y="674"/>
                    </a:lnTo>
                    <a:lnTo>
                      <a:pt x="988" y="676"/>
                    </a:lnTo>
                    <a:lnTo>
                      <a:pt x="988" y="676"/>
                    </a:lnTo>
                    <a:lnTo>
                      <a:pt x="988" y="678"/>
                    </a:lnTo>
                    <a:lnTo>
                      <a:pt x="988" y="680"/>
                    </a:lnTo>
                    <a:lnTo>
                      <a:pt x="988" y="682"/>
                    </a:lnTo>
                    <a:lnTo>
                      <a:pt x="986" y="684"/>
                    </a:lnTo>
                    <a:lnTo>
                      <a:pt x="986" y="682"/>
                    </a:lnTo>
                    <a:lnTo>
                      <a:pt x="986" y="682"/>
                    </a:lnTo>
                    <a:lnTo>
                      <a:pt x="984" y="680"/>
                    </a:lnTo>
                    <a:lnTo>
                      <a:pt x="981" y="680"/>
                    </a:lnTo>
                    <a:lnTo>
                      <a:pt x="979" y="680"/>
                    </a:lnTo>
                    <a:lnTo>
                      <a:pt x="979" y="682"/>
                    </a:lnTo>
                    <a:lnTo>
                      <a:pt x="979" y="684"/>
                    </a:lnTo>
                    <a:lnTo>
                      <a:pt x="977" y="686"/>
                    </a:lnTo>
                    <a:lnTo>
                      <a:pt x="977" y="686"/>
                    </a:lnTo>
                    <a:lnTo>
                      <a:pt x="975" y="686"/>
                    </a:lnTo>
                    <a:lnTo>
                      <a:pt x="973" y="688"/>
                    </a:lnTo>
                    <a:lnTo>
                      <a:pt x="973" y="690"/>
                    </a:lnTo>
                    <a:lnTo>
                      <a:pt x="971" y="690"/>
                    </a:lnTo>
                    <a:lnTo>
                      <a:pt x="968" y="692"/>
                    </a:lnTo>
                    <a:lnTo>
                      <a:pt x="968" y="692"/>
                    </a:lnTo>
                    <a:lnTo>
                      <a:pt x="968" y="694"/>
                    </a:lnTo>
                    <a:lnTo>
                      <a:pt x="968" y="692"/>
                    </a:lnTo>
                    <a:lnTo>
                      <a:pt x="966" y="692"/>
                    </a:lnTo>
                    <a:lnTo>
                      <a:pt x="966" y="690"/>
                    </a:lnTo>
                    <a:lnTo>
                      <a:pt x="964" y="688"/>
                    </a:lnTo>
                    <a:lnTo>
                      <a:pt x="964" y="688"/>
                    </a:lnTo>
                    <a:lnTo>
                      <a:pt x="962" y="686"/>
                    </a:lnTo>
                    <a:lnTo>
                      <a:pt x="960" y="688"/>
                    </a:lnTo>
                    <a:lnTo>
                      <a:pt x="960" y="686"/>
                    </a:lnTo>
                    <a:lnTo>
                      <a:pt x="960" y="686"/>
                    </a:lnTo>
                    <a:lnTo>
                      <a:pt x="958" y="684"/>
                    </a:lnTo>
                    <a:lnTo>
                      <a:pt x="958" y="682"/>
                    </a:lnTo>
                    <a:lnTo>
                      <a:pt x="958" y="680"/>
                    </a:lnTo>
                    <a:lnTo>
                      <a:pt x="956" y="678"/>
                    </a:lnTo>
                    <a:lnTo>
                      <a:pt x="956" y="678"/>
                    </a:lnTo>
                    <a:lnTo>
                      <a:pt x="953" y="676"/>
                    </a:lnTo>
                    <a:lnTo>
                      <a:pt x="951" y="676"/>
                    </a:lnTo>
                    <a:lnTo>
                      <a:pt x="951" y="674"/>
                    </a:lnTo>
                    <a:lnTo>
                      <a:pt x="949" y="674"/>
                    </a:lnTo>
                    <a:lnTo>
                      <a:pt x="947" y="672"/>
                    </a:lnTo>
                    <a:lnTo>
                      <a:pt x="945" y="672"/>
                    </a:lnTo>
                    <a:lnTo>
                      <a:pt x="943" y="672"/>
                    </a:lnTo>
                    <a:lnTo>
                      <a:pt x="943" y="670"/>
                    </a:lnTo>
                    <a:lnTo>
                      <a:pt x="941" y="670"/>
                    </a:lnTo>
                    <a:lnTo>
                      <a:pt x="938" y="672"/>
                    </a:lnTo>
                    <a:lnTo>
                      <a:pt x="936" y="672"/>
                    </a:lnTo>
                    <a:lnTo>
                      <a:pt x="934" y="674"/>
                    </a:lnTo>
                    <a:lnTo>
                      <a:pt x="934" y="674"/>
                    </a:lnTo>
                    <a:lnTo>
                      <a:pt x="934" y="674"/>
                    </a:lnTo>
                    <a:lnTo>
                      <a:pt x="932" y="674"/>
                    </a:lnTo>
                    <a:lnTo>
                      <a:pt x="930" y="676"/>
                    </a:lnTo>
                    <a:lnTo>
                      <a:pt x="928" y="676"/>
                    </a:lnTo>
                    <a:lnTo>
                      <a:pt x="926" y="676"/>
                    </a:lnTo>
                    <a:lnTo>
                      <a:pt x="923" y="676"/>
                    </a:lnTo>
                    <a:lnTo>
                      <a:pt x="923" y="676"/>
                    </a:lnTo>
                    <a:lnTo>
                      <a:pt x="921" y="674"/>
                    </a:lnTo>
                    <a:lnTo>
                      <a:pt x="919" y="674"/>
                    </a:lnTo>
                    <a:lnTo>
                      <a:pt x="917" y="672"/>
                    </a:lnTo>
                    <a:lnTo>
                      <a:pt x="917" y="670"/>
                    </a:lnTo>
                    <a:lnTo>
                      <a:pt x="915" y="670"/>
                    </a:lnTo>
                    <a:lnTo>
                      <a:pt x="913" y="668"/>
                    </a:lnTo>
                    <a:lnTo>
                      <a:pt x="910" y="668"/>
                    </a:lnTo>
                    <a:lnTo>
                      <a:pt x="910" y="666"/>
                    </a:lnTo>
                    <a:lnTo>
                      <a:pt x="908" y="666"/>
                    </a:lnTo>
                    <a:lnTo>
                      <a:pt x="906" y="664"/>
                    </a:lnTo>
                    <a:lnTo>
                      <a:pt x="904" y="664"/>
                    </a:lnTo>
                    <a:lnTo>
                      <a:pt x="902" y="664"/>
                    </a:lnTo>
                    <a:lnTo>
                      <a:pt x="900" y="662"/>
                    </a:lnTo>
                    <a:lnTo>
                      <a:pt x="900" y="662"/>
                    </a:lnTo>
                    <a:lnTo>
                      <a:pt x="898" y="662"/>
                    </a:lnTo>
                    <a:lnTo>
                      <a:pt x="895" y="662"/>
                    </a:lnTo>
                    <a:lnTo>
                      <a:pt x="893" y="662"/>
                    </a:lnTo>
                    <a:lnTo>
                      <a:pt x="891" y="662"/>
                    </a:lnTo>
                    <a:lnTo>
                      <a:pt x="889" y="662"/>
                    </a:lnTo>
                    <a:lnTo>
                      <a:pt x="887" y="662"/>
                    </a:lnTo>
                    <a:lnTo>
                      <a:pt x="885" y="664"/>
                    </a:lnTo>
                    <a:lnTo>
                      <a:pt x="883" y="664"/>
                    </a:lnTo>
                    <a:lnTo>
                      <a:pt x="883" y="666"/>
                    </a:lnTo>
                    <a:lnTo>
                      <a:pt x="880" y="666"/>
                    </a:lnTo>
                    <a:lnTo>
                      <a:pt x="878" y="666"/>
                    </a:lnTo>
                    <a:lnTo>
                      <a:pt x="878" y="668"/>
                    </a:lnTo>
                    <a:lnTo>
                      <a:pt x="876" y="668"/>
                    </a:lnTo>
                    <a:lnTo>
                      <a:pt x="874" y="670"/>
                    </a:lnTo>
                    <a:lnTo>
                      <a:pt x="874" y="670"/>
                    </a:lnTo>
                    <a:lnTo>
                      <a:pt x="872" y="670"/>
                    </a:lnTo>
                    <a:lnTo>
                      <a:pt x="870" y="670"/>
                    </a:lnTo>
                    <a:lnTo>
                      <a:pt x="868" y="672"/>
                    </a:lnTo>
                    <a:lnTo>
                      <a:pt x="868" y="672"/>
                    </a:lnTo>
                    <a:lnTo>
                      <a:pt x="865" y="674"/>
                    </a:lnTo>
                    <a:lnTo>
                      <a:pt x="863" y="674"/>
                    </a:lnTo>
                    <a:lnTo>
                      <a:pt x="861" y="674"/>
                    </a:lnTo>
                    <a:lnTo>
                      <a:pt x="859" y="676"/>
                    </a:lnTo>
                    <a:lnTo>
                      <a:pt x="861" y="674"/>
                    </a:lnTo>
                    <a:lnTo>
                      <a:pt x="859" y="672"/>
                    </a:lnTo>
                    <a:lnTo>
                      <a:pt x="857" y="672"/>
                    </a:lnTo>
                    <a:lnTo>
                      <a:pt x="855" y="672"/>
                    </a:lnTo>
                    <a:lnTo>
                      <a:pt x="853" y="674"/>
                    </a:lnTo>
                    <a:lnTo>
                      <a:pt x="850" y="672"/>
                    </a:lnTo>
                    <a:lnTo>
                      <a:pt x="850" y="672"/>
                    </a:lnTo>
                    <a:lnTo>
                      <a:pt x="848" y="670"/>
                    </a:lnTo>
                    <a:lnTo>
                      <a:pt x="848" y="670"/>
                    </a:lnTo>
                    <a:lnTo>
                      <a:pt x="846" y="670"/>
                    </a:lnTo>
                    <a:lnTo>
                      <a:pt x="844" y="670"/>
                    </a:lnTo>
                    <a:lnTo>
                      <a:pt x="842" y="670"/>
                    </a:lnTo>
                    <a:lnTo>
                      <a:pt x="842" y="670"/>
                    </a:lnTo>
                    <a:lnTo>
                      <a:pt x="840" y="670"/>
                    </a:lnTo>
                    <a:lnTo>
                      <a:pt x="837" y="670"/>
                    </a:lnTo>
                    <a:lnTo>
                      <a:pt x="835" y="670"/>
                    </a:lnTo>
                    <a:lnTo>
                      <a:pt x="833" y="670"/>
                    </a:lnTo>
                    <a:lnTo>
                      <a:pt x="831" y="672"/>
                    </a:lnTo>
                    <a:lnTo>
                      <a:pt x="831" y="670"/>
                    </a:lnTo>
                    <a:lnTo>
                      <a:pt x="829" y="670"/>
                    </a:lnTo>
                    <a:lnTo>
                      <a:pt x="827" y="670"/>
                    </a:lnTo>
                    <a:lnTo>
                      <a:pt x="825" y="668"/>
                    </a:lnTo>
                    <a:lnTo>
                      <a:pt x="825" y="668"/>
                    </a:lnTo>
                    <a:lnTo>
                      <a:pt x="822" y="666"/>
                    </a:lnTo>
                    <a:lnTo>
                      <a:pt x="822" y="664"/>
                    </a:lnTo>
                    <a:lnTo>
                      <a:pt x="820" y="664"/>
                    </a:lnTo>
                    <a:lnTo>
                      <a:pt x="820" y="662"/>
                    </a:lnTo>
                    <a:lnTo>
                      <a:pt x="818" y="660"/>
                    </a:lnTo>
                    <a:lnTo>
                      <a:pt x="816" y="660"/>
                    </a:lnTo>
                    <a:lnTo>
                      <a:pt x="814" y="660"/>
                    </a:lnTo>
                    <a:lnTo>
                      <a:pt x="812" y="658"/>
                    </a:lnTo>
                    <a:lnTo>
                      <a:pt x="812" y="658"/>
                    </a:lnTo>
                    <a:lnTo>
                      <a:pt x="810" y="656"/>
                    </a:lnTo>
                    <a:lnTo>
                      <a:pt x="807" y="654"/>
                    </a:lnTo>
                    <a:lnTo>
                      <a:pt x="807" y="654"/>
                    </a:lnTo>
                    <a:lnTo>
                      <a:pt x="805" y="652"/>
                    </a:lnTo>
                    <a:lnTo>
                      <a:pt x="803" y="654"/>
                    </a:lnTo>
                    <a:lnTo>
                      <a:pt x="801" y="652"/>
                    </a:lnTo>
                    <a:lnTo>
                      <a:pt x="799" y="652"/>
                    </a:lnTo>
                    <a:lnTo>
                      <a:pt x="797" y="652"/>
                    </a:lnTo>
                    <a:lnTo>
                      <a:pt x="795" y="652"/>
                    </a:lnTo>
                    <a:lnTo>
                      <a:pt x="795" y="652"/>
                    </a:lnTo>
                    <a:lnTo>
                      <a:pt x="792" y="650"/>
                    </a:lnTo>
                    <a:lnTo>
                      <a:pt x="790" y="650"/>
                    </a:lnTo>
                    <a:lnTo>
                      <a:pt x="788" y="648"/>
                    </a:lnTo>
                    <a:lnTo>
                      <a:pt x="786" y="648"/>
                    </a:lnTo>
                    <a:lnTo>
                      <a:pt x="784" y="648"/>
                    </a:lnTo>
                    <a:lnTo>
                      <a:pt x="782" y="648"/>
                    </a:lnTo>
                    <a:lnTo>
                      <a:pt x="782" y="648"/>
                    </a:lnTo>
                    <a:lnTo>
                      <a:pt x="779" y="648"/>
                    </a:lnTo>
                    <a:lnTo>
                      <a:pt x="777" y="646"/>
                    </a:lnTo>
                    <a:lnTo>
                      <a:pt x="775" y="648"/>
                    </a:lnTo>
                    <a:lnTo>
                      <a:pt x="773" y="648"/>
                    </a:lnTo>
                    <a:lnTo>
                      <a:pt x="771" y="648"/>
                    </a:lnTo>
                    <a:lnTo>
                      <a:pt x="771" y="648"/>
                    </a:lnTo>
                    <a:lnTo>
                      <a:pt x="769" y="648"/>
                    </a:lnTo>
                    <a:lnTo>
                      <a:pt x="767" y="648"/>
                    </a:lnTo>
                    <a:lnTo>
                      <a:pt x="764" y="646"/>
                    </a:lnTo>
                    <a:lnTo>
                      <a:pt x="762" y="646"/>
                    </a:lnTo>
                    <a:lnTo>
                      <a:pt x="760" y="646"/>
                    </a:lnTo>
                    <a:lnTo>
                      <a:pt x="760" y="646"/>
                    </a:lnTo>
                    <a:lnTo>
                      <a:pt x="758" y="646"/>
                    </a:lnTo>
                    <a:lnTo>
                      <a:pt x="756" y="646"/>
                    </a:lnTo>
                    <a:lnTo>
                      <a:pt x="754" y="646"/>
                    </a:lnTo>
                    <a:lnTo>
                      <a:pt x="754" y="644"/>
                    </a:lnTo>
                    <a:lnTo>
                      <a:pt x="752" y="644"/>
                    </a:lnTo>
                    <a:lnTo>
                      <a:pt x="749" y="642"/>
                    </a:lnTo>
                    <a:lnTo>
                      <a:pt x="749" y="640"/>
                    </a:lnTo>
                    <a:lnTo>
                      <a:pt x="749" y="640"/>
                    </a:lnTo>
                    <a:lnTo>
                      <a:pt x="747" y="638"/>
                    </a:lnTo>
                    <a:lnTo>
                      <a:pt x="745" y="638"/>
                    </a:lnTo>
                    <a:lnTo>
                      <a:pt x="745" y="636"/>
                    </a:lnTo>
                    <a:lnTo>
                      <a:pt x="743" y="634"/>
                    </a:lnTo>
                    <a:lnTo>
                      <a:pt x="743" y="636"/>
                    </a:lnTo>
                    <a:lnTo>
                      <a:pt x="741" y="634"/>
                    </a:lnTo>
                    <a:lnTo>
                      <a:pt x="741" y="632"/>
                    </a:lnTo>
                    <a:lnTo>
                      <a:pt x="741" y="632"/>
                    </a:lnTo>
                    <a:lnTo>
                      <a:pt x="741" y="630"/>
                    </a:lnTo>
                    <a:lnTo>
                      <a:pt x="741" y="628"/>
                    </a:lnTo>
                    <a:lnTo>
                      <a:pt x="741" y="626"/>
                    </a:lnTo>
                    <a:lnTo>
                      <a:pt x="739" y="624"/>
                    </a:lnTo>
                    <a:lnTo>
                      <a:pt x="739" y="624"/>
                    </a:lnTo>
                    <a:lnTo>
                      <a:pt x="739" y="622"/>
                    </a:lnTo>
                    <a:lnTo>
                      <a:pt x="737" y="620"/>
                    </a:lnTo>
                    <a:lnTo>
                      <a:pt x="737" y="618"/>
                    </a:lnTo>
                    <a:lnTo>
                      <a:pt x="737" y="616"/>
                    </a:lnTo>
                    <a:lnTo>
                      <a:pt x="737" y="614"/>
                    </a:lnTo>
                    <a:lnTo>
                      <a:pt x="734" y="612"/>
                    </a:lnTo>
                    <a:lnTo>
                      <a:pt x="734" y="612"/>
                    </a:lnTo>
                    <a:lnTo>
                      <a:pt x="732" y="610"/>
                    </a:lnTo>
                    <a:lnTo>
                      <a:pt x="732" y="608"/>
                    </a:lnTo>
                    <a:lnTo>
                      <a:pt x="732" y="606"/>
                    </a:lnTo>
                    <a:lnTo>
                      <a:pt x="730" y="606"/>
                    </a:lnTo>
                    <a:lnTo>
                      <a:pt x="728" y="604"/>
                    </a:lnTo>
                    <a:lnTo>
                      <a:pt x="728" y="604"/>
                    </a:lnTo>
                    <a:lnTo>
                      <a:pt x="728" y="602"/>
                    </a:lnTo>
                    <a:lnTo>
                      <a:pt x="726" y="600"/>
                    </a:lnTo>
                    <a:lnTo>
                      <a:pt x="726" y="598"/>
                    </a:lnTo>
                    <a:lnTo>
                      <a:pt x="724" y="596"/>
                    </a:lnTo>
                    <a:lnTo>
                      <a:pt x="724" y="596"/>
                    </a:lnTo>
                    <a:lnTo>
                      <a:pt x="722" y="594"/>
                    </a:lnTo>
                    <a:lnTo>
                      <a:pt x="722" y="594"/>
                    </a:lnTo>
                    <a:lnTo>
                      <a:pt x="719" y="592"/>
                    </a:lnTo>
                    <a:lnTo>
                      <a:pt x="719" y="590"/>
                    </a:lnTo>
                    <a:lnTo>
                      <a:pt x="717" y="588"/>
                    </a:lnTo>
                    <a:lnTo>
                      <a:pt x="717" y="586"/>
                    </a:lnTo>
                    <a:lnTo>
                      <a:pt x="715" y="586"/>
                    </a:lnTo>
                    <a:lnTo>
                      <a:pt x="715" y="584"/>
                    </a:lnTo>
                    <a:lnTo>
                      <a:pt x="713" y="582"/>
                    </a:lnTo>
                    <a:lnTo>
                      <a:pt x="713" y="580"/>
                    </a:lnTo>
                    <a:lnTo>
                      <a:pt x="711" y="578"/>
                    </a:lnTo>
                    <a:lnTo>
                      <a:pt x="711" y="578"/>
                    </a:lnTo>
                    <a:lnTo>
                      <a:pt x="709" y="576"/>
                    </a:lnTo>
                    <a:lnTo>
                      <a:pt x="709" y="574"/>
                    </a:lnTo>
                    <a:lnTo>
                      <a:pt x="706" y="574"/>
                    </a:lnTo>
                    <a:lnTo>
                      <a:pt x="704" y="572"/>
                    </a:lnTo>
                    <a:lnTo>
                      <a:pt x="704" y="570"/>
                    </a:lnTo>
                    <a:lnTo>
                      <a:pt x="702" y="568"/>
                    </a:lnTo>
                    <a:lnTo>
                      <a:pt x="700" y="568"/>
                    </a:lnTo>
                    <a:lnTo>
                      <a:pt x="700" y="566"/>
                    </a:lnTo>
                    <a:lnTo>
                      <a:pt x="698" y="564"/>
                    </a:lnTo>
                    <a:lnTo>
                      <a:pt x="698" y="564"/>
                    </a:lnTo>
                    <a:lnTo>
                      <a:pt x="696" y="562"/>
                    </a:lnTo>
                    <a:lnTo>
                      <a:pt x="694" y="560"/>
                    </a:lnTo>
                    <a:lnTo>
                      <a:pt x="694" y="560"/>
                    </a:lnTo>
                    <a:lnTo>
                      <a:pt x="691" y="558"/>
                    </a:lnTo>
                    <a:lnTo>
                      <a:pt x="689" y="556"/>
                    </a:lnTo>
                    <a:lnTo>
                      <a:pt x="689" y="556"/>
                    </a:lnTo>
                    <a:lnTo>
                      <a:pt x="687" y="554"/>
                    </a:lnTo>
                    <a:lnTo>
                      <a:pt x="685" y="554"/>
                    </a:lnTo>
                    <a:lnTo>
                      <a:pt x="685" y="552"/>
                    </a:lnTo>
                    <a:lnTo>
                      <a:pt x="683" y="550"/>
                    </a:lnTo>
                    <a:lnTo>
                      <a:pt x="681" y="550"/>
                    </a:lnTo>
                    <a:lnTo>
                      <a:pt x="679" y="548"/>
                    </a:lnTo>
                    <a:lnTo>
                      <a:pt x="679" y="548"/>
                    </a:lnTo>
                    <a:lnTo>
                      <a:pt x="676" y="547"/>
                    </a:lnTo>
                    <a:lnTo>
                      <a:pt x="674" y="547"/>
                    </a:lnTo>
                    <a:lnTo>
                      <a:pt x="672" y="545"/>
                    </a:lnTo>
                    <a:lnTo>
                      <a:pt x="672" y="543"/>
                    </a:lnTo>
                    <a:lnTo>
                      <a:pt x="670" y="543"/>
                    </a:lnTo>
                    <a:lnTo>
                      <a:pt x="668" y="541"/>
                    </a:lnTo>
                    <a:lnTo>
                      <a:pt x="668" y="543"/>
                    </a:lnTo>
                    <a:lnTo>
                      <a:pt x="666" y="545"/>
                    </a:lnTo>
                    <a:lnTo>
                      <a:pt x="666" y="547"/>
                    </a:lnTo>
                    <a:lnTo>
                      <a:pt x="664" y="548"/>
                    </a:lnTo>
                    <a:lnTo>
                      <a:pt x="664" y="548"/>
                    </a:lnTo>
                    <a:lnTo>
                      <a:pt x="664" y="550"/>
                    </a:lnTo>
                    <a:lnTo>
                      <a:pt x="664" y="548"/>
                    </a:lnTo>
                    <a:lnTo>
                      <a:pt x="666" y="547"/>
                    </a:lnTo>
                    <a:lnTo>
                      <a:pt x="666" y="545"/>
                    </a:lnTo>
                    <a:lnTo>
                      <a:pt x="668" y="543"/>
                    </a:lnTo>
                    <a:lnTo>
                      <a:pt x="668" y="543"/>
                    </a:lnTo>
                    <a:lnTo>
                      <a:pt x="668" y="541"/>
                    </a:lnTo>
                    <a:lnTo>
                      <a:pt x="666" y="541"/>
                    </a:lnTo>
                    <a:lnTo>
                      <a:pt x="664" y="539"/>
                    </a:lnTo>
                    <a:lnTo>
                      <a:pt x="664" y="539"/>
                    </a:lnTo>
                    <a:lnTo>
                      <a:pt x="661" y="539"/>
                    </a:lnTo>
                    <a:lnTo>
                      <a:pt x="659" y="537"/>
                    </a:lnTo>
                    <a:lnTo>
                      <a:pt x="659" y="537"/>
                    </a:lnTo>
                    <a:lnTo>
                      <a:pt x="659" y="537"/>
                    </a:lnTo>
                    <a:lnTo>
                      <a:pt x="657" y="537"/>
                    </a:lnTo>
                    <a:lnTo>
                      <a:pt x="655" y="537"/>
                    </a:lnTo>
                    <a:lnTo>
                      <a:pt x="655" y="537"/>
                    </a:lnTo>
                    <a:lnTo>
                      <a:pt x="655" y="537"/>
                    </a:lnTo>
                    <a:lnTo>
                      <a:pt x="653" y="537"/>
                    </a:lnTo>
                    <a:lnTo>
                      <a:pt x="653" y="537"/>
                    </a:lnTo>
                    <a:lnTo>
                      <a:pt x="653" y="537"/>
                    </a:lnTo>
                    <a:lnTo>
                      <a:pt x="651" y="535"/>
                    </a:lnTo>
                    <a:lnTo>
                      <a:pt x="648" y="535"/>
                    </a:lnTo>
                    <a:lnTo>
                      <a:pt x="648" y="533"/>
                    </a:lnTo>
                    <a:lnTo>
                      <a:pt x="646" y="533"/>
                    </a:lnTo>
                    <a:lnTo>
                      <a:pt x="644" y="531"/>
                    </a:lnTo>
                    <a:lnTo>
                      <a:pt x="642" y="531"/>
                    </a:lnTo>
                    <a:lnTo>
                      <a:pt x="640" y="531"/>
                    </a:lnTo>
                    <a:lnTo>
                      <a:pt x="638" y="529"/>
                    </a:lnTo>
                    <a:lnTo>
                      <a:pt x="638" y="529"/>
                    </a:lnTo>
                    <a:lnTo>
                      <a:pt x="636" y="529"/>
                    </a:lnTo>
                    <a:lnTo>
                      <a:pt x="633" y="529"/>
                    </a:lnTo>
                    <a:lnTo>
                      <a:pt x="631" y="527"/>
                    </a:lnTo>
                    <a:lnTo>
                      <a:pt x="629" y="527"/>
                    </a:lnTo>
                    <a:lnTo>
                      <a:pt x="627" y="527"/>
                    </a:lnTo>
                    <a:lnTo>
                      <a:pt x="625" y="525"/>
                    </a:lnTo>
                    <a:lnTo>
                      <a:pt x="623" y="525"/>
                    </a:lnTo>
                    <a:lnTo>
                      <a:pt x="621" y="525"/>
                    </a:lnTo>
                    <a:lnTo>
                      <a:pt x="621" y="525"/>
                    </a:lnTo>
                    <a:lnTo>
                      <a:pt x="618" y="525"/>
                    </a:lnTo>
                    <a:lnTo>
                      <a:pt x="616" y="525"/>
                    </a:lnTo>
                    <a:lnTo>
                      <a:pt x="614" y="525"/>
                    </a:lnTo>
                    <a:lnTo>
                      <a:pt x="612" y="525"/>
                    </a:lnTo>
                    <a:lnTo>
                      <a:pt x="610" y="523"/>
                    </a:lnTo>
                    <a:lnTo>
                      <a:pt x="608" y="523"/>
                    </a:lnTo>
                    <a:lnTo>
                      <a:pt x="606" y="523"/>
                    </a:lnTo>
                    <a:lnTo>
                      <a:pt x="603" y="523"/>
                    </a:lnTo>
                    <a:lnTo>
                      <a:pt x="601" y="523"/>
                    </a:lnTo>
                    <a:lnTo>
                      <a:pt x="599" y="521"/>
                    </a:lnTo>
                    <a:lnTo>
                      <a:pt x="599" y="521"/>
                    </a:lnTo>
                    <a:lnTo>
                      <a:pt x="597" y="521"/>
                    </a:lnTo>
                    <a:lnTo>
                      <a:pt x="595" y="521"/>
                    </a:lnTo>
                    <a:lnTo>
                      <a:pt x="593" y="521"/>
                    </a:lnTo>
                    <a:lnTo>
                      <a:pt x="591" y="523"/>
                    </a:lnTo>
                    <a:lnTo>
                      <a:pt x="588" y="523"/>
                    </a:lnTo>
                    <a:lnTo>
                      <a:pt x="586" y="523"/>
                    </a:lnTo>
                    <a:lnTo>
                      <a:pt x="584" y="523"/>
                    </a:lnTo>
                    <a:lnTo>
                      <a:pt x="584" y="523"/>
                    </a:lnTo>
                    <a:lnTo>
                      <a:pt x="582" y="523"/>
                    </a:lnTo>
                    <a:lnTo>
                      <a:pt x="580" y="523"/>
                    </a:lnTo>
                    <a:lnTo>
                      <a:pt x="578" y="523"/>
                    </a:lnTo>
                    <a:lnTo>
                      <a:pt x="575" y="523"/>
                    </a:lnTo>
                    <a:lnTo>
                      <a:pt x="573" y="523"/>
                    </a:lnTo>
                    <a:lnTo>
                      <a:pt x="571" y="523"/>
                    </a:lnTo>
                    <a:lnTo>
                      <a:pt x="569" y="523"/>
                    </a:lnTo>
                    <a:lnTo>
                      <a:pt x="567" y="523"/>
                    </a:lnTo>
                    <a:lnTo>
                      <a:pt x="565" y="523"/>
                    </a:lnTo>
                    <a:lnTo>
                      <a:pt x="563" y="523"/>
                    </a:lnTo>
                    <a:lnTo>
                      <a:pt x="560" y="525"/>
                    </a:lnTo>
                    <a:lnTo>
                      <a:pt x="560" y="525"/>
                    </a:lnTo>
                    <a:lnTo>
                      <a:pt x="558" y="525"/>
                    </a:lnTo>
                    <a:lnTo>
                      <a:pt x="556" y="527"/>
                    </a:lnTo>
                    <a:lnTo>
                      <a:pt x="554" y="529"/>
                    </a:lnTo>
                    <a:lnTo>
                      <a:pt x="554" y="529"/>
                    </a:lnTo>
                    <a:lnTo>
                      <a:pt x="552" y="529"/>
                    </a:lnTo>
                    <a:lnTo>
                      <a:pt x="550" y="529"/>
                    </a:lnTo>
                    <a:lnTo>
                      <a:pt x="552" y="531"/>
                    </a:lnTo>
                    <a:lnTo>
                      <a:pt x="550" y="529"/>
                    </a:lnTo>
                    <a:lnTo>
                      <a:pt x="550" y="529"/>
                    </a:lnTo>
                    <a:lnTo>
                      <a:pt x="548" y="531"/>
                    </a:lnTo>
                    <a:lnTo>
                      <a:pt x="548" y="529"/>
                    </a:lnTo>
                    <a:lnTo>
                      <a:pt x="545" y="529"/>
                    </a:lnTo>
                    <a:lnTo>
                      <a:pt x="543" y="529"/>
                    </a:lnTo>
                    <a:lnTo>
                      <a:pt x="541" y="529"/>
                    </a:lnTo>
                    <a:lnTo>
                      <a:pt x="539" y="529"/>
                    </a:lnTo>
                    <a:lnTo>
                      <a:pt x="537" y="531"/>
                    </a:lnTo>
                    <a:lnTo>
                      <a:pt x="537" y="529"/>
                    </a:lnTo>
                    <a:lnTo>
                      <a:pt x="535" y="529"/>
                    </a:lnTo>
                    <a:lnTo>
                      <a:pt x="533" y="529"/>
                    </a:lnTo>
                    <a:lnTo>
                      <a:pt x="530" y="529"/>
                    </a:lnTo>
                    <a:lnTo>
                      <a:pt x="530" y="529"/>
                    </a:lnTo>
                    <a:lnTo>
                      <a:pt x="528" y="529"/>
                    </a:lnTo>
                    <a:lnTo>
                      <a:pt x="528" y="527"/>
                    </a:lnTo>
                    <a:lnTo>
                      <a:pt x="526" y="527"/>
                    </a:lnTo>
                    <a:lnTo>
                      <a:pt x="524" y="525"/>
                    </a:lnTo>
                    <a:lnTo>
                      <a:pt x="522" y="525"/>
                    </a:lnTo>
                    <a:lnTo>
                      <a:pt x="522" y="525"/>
                    </a:lnTo>
                    <a:lnTo>
                      <a:pt x="520" y="523"/>
                    </a:lnTo>
                    <a:lnTo>
                      <a:pt x="520" y="521"/>
                    </a:lnTo>
                    <a:lnTo>
                      <a:pt x="520" y="521"/>
                    </a:lnTo>
                    <a:lnTo>
                      <a:pt x="517" y="519"/>
                    </a:lnTo>
                    <a:lnTo>
                      <a:pt x="517" y="517"/>
                    </a:lnTo>
                    <a:lnTo>
                      <a:pt x="515" y="515"/>
                    </a:lnTo>
                    <a:lnTo>
                      <a:pt x="513" y="515"/>
                    </a:lnTo>
                    <a:lnTo>
                      <a:pt x="511" y="513"/>
                    </a:lnTo>
                    <a:lnTo>
                      <a:pt x="511" y="513"/>
                    </a:lnTo>
                    <a:lnTo>
                      <a:pt x="509" y="513"/>
                    </a:lnTo>
                    <a:lnTo>
                      <a:pt x="507" y="511"/>
                    </a:lnTo>
                    <a:lnTo>
                      <a:pt x="505" y="511"/>
                    </a:lnTo>
                    <a:lnTo>
                      <a:pt x="502" y="511"/>
                    </a:lnTo>
                    <a:lnTo>
                      <a:pt x="500" y="511"/>
                    </a:lnTo>
                    <a:lnTo>
                      <a:pt x="498" y="511"/>
                    </a:lnTo>
                    <a:lnTo>
                      <a:pt x="496" y="511"/>
                    </a:lnTo>
                    <a:lnTo>
                      <a:pt x="496" y="511"/>
                    </a:lnTo>
                    <a:lnTo>
                      <a:pt x="492" y="511"/>
                    </a:lnTo>
                    <a:lnTo>
                      <a:pt x="490" y="513"/>
                    </a:lnTo>
                    <a:lnTo>
                      <a:pt x="487" y="511"/>
                    </a:lnTo>
                    <a:lnTo>
                      <a:pt x="487" y="511"/>
                    </a:lnTo>
                    <a:lnTo>
                      <a:pt x="485" y="511"/>
                    </a:lnTo>
                    <a:lnTo>
                      <a:pt x="483" y="511"/>
                    </a:lnTo>
                    <a:lnTo>
                      <a:pt x="481" y="511"/>
                    </a:lnTo>
                    <a:lnTo>
                      <a:pt x="481" y="509"/>
                    </a:lnTo>
                    <a:lnTo>
                      <a:pt x="479" y="509"/>
                    </a:lnTo>
                    <a:lnTo>
                      <a:pt x="477" y="507"/>
                    </a:lnTo>
                    <a:lnTo>
                      <a:pt x="477" y="507"/>
                    </a:lnTo>
                    <a:lnTo>
                      <a:pt x="475" y="505"/>
                    </a:lnTo>
                    <a:lnTo>
                      <a:pt x="475" y="503"/>
                    </a:lnTo>
                    <a:lnTo>
                      <a:pt x="472" y="503"/>
                    </a:lnTo>
                    <a:lnTo>
                      <a:pt x="470" y="501"/>
                    </a:lnTo>
                    <a:lnTo>
                      <a:pt x="468" y="503"/>
                    </a:lnTo>
                    <a:lnTo>
                      <a:pt x="466" y="501"/>
                    </a:lnTo>
                    <a:lnTo>
                      <a:pt x="466" y="501"/>
                    </a:lnTo>
                    <a:lnTo>
                      <a:pt x="464" y="501"/>
                    </a:lnTo>
                    <a:lnTo>
                      <a:pt x="462" y="499"/>
                    </a:lnTo>
                    <a:lnTo>
                      <a:pt x="462" y="499"/>
                    </a:lnTo>
                    <a:lnTo>
                      <a:pt x="459" y="497"/>
                    </a:lnTo>
                    <a:lnTo>
                      <a:pt x="457" y="497"/>
                    </a:lnTo>
                    <a:lnTo>
                      <a:pt x="457" y="497"/>
                    </a:lnTo>
                    <a:lnTo>
                      <a:pt x="455" y="495"/>
                    </a:lnTo>
                    <a:lnTo>
                      <a:pt x="453" y="495"/>
                    </a:lnTo>
                    <a:lnTo>
                      <a:pt x="451" y="495"/>
                    </a:lnTo>
                    <a:lnTo>
                      <a:pt x="449" y="495"/>
                    </a:lnTo>
                    <a:lnTo>
                      <a:pt x="449" y="493"/>
                    </a:lnTo>
                    <a:lnTo>
                      <a:pt x="449" y="491"/>
                    </a:lnTo>
                    <a:lnTo>
                      <a:pt x="449" y="489"/>
                    </a:lnTo>
                    <a:lnTo>
                      <a:pt x="447" y="489"/>
                    </a:lnTo>
                    <a:lnTo>
                      <a:pt x="447" y="487"/>
                    </a:lnTo>
                    <a:lnTo>
                      <a:pt x="444" y="485"/>
                    </a:lnTo>
                    <a:lnTo>
                      <a:pt x="444" y="483"/>
                    </a:lnTo>
                    <a:lnTo>
                      <a:pt x="442" y="483"/>
                    </a:lnTo>
                    <a:lnTo>
                      <a:pt x="442" y="481"/>
                    </a:lnTo>
                    <a:lnTo>
                      <a:pt x="440" y="479"/>
                    </a:lnTo>
                    <a:lnTo>
                      <a:pt x="438" y="479"/>
                    </a:lnTo>
                    <a:lnTo>
                      <a:pt x="436" y="477"/>
                    </a:lnTo>
                    <a:lnTo>
                      <a:pt x="434" y="477"/>
                    </a:lnTo>
                    <a:lnTo>
                      <a:pt x="434" y="477"/>
                    </a:lnTo>
                    <a:lnTo>
                      <a:pt x="432" y="477"/>
                    </a:lnTo>
                    <a:lnTo>
                      <a:pt x="432" y="475"/>
                    </a:lnTo>
                    <a:lnTo>
                      <a:pt x="429" y="473"/>
                    </a:lnTo>
                    <a:lnTo>
                      <a:pt x="427" y="473"/>
                    </a:lnTo>
                    <a:lnTo>
                      <a:pt x="427" y="471"/>
                    </a:lnTo>
                    <a:lnTo>
                      <a:pt x="425" y="469"/>
                    </a:lnTo>
                    <a:lnTo>
                      <a:pt x="423" y="469"/>
                    </a:lnTo>
                    <a:lnTo>
                      <a:pt x="421" y="467"/>
                    </a:lnTo>
                    <a:lnTo>
                      <a:pt x="421" y="467"/>
                    </a:lnTo>
                    <a:lnTo>
                      <a:pt x="419" y="467"/>
                    </a:lnTo>
                    <a:lnTo>
                      <a:pt x="417" y="467"/>
                    </a:lnTo>
                    <a:lnTo>
                      <a:pt x="417" y="465"/>
                    </a:lnTo>
                    <a:lnTo>
                      <a:pt x="414" y="463"/>
                    </a:lnTo>
                    <a:lnTo>
                      <a:pt x="414" y="461"/>
                    </a:lnTo>
                    <a:lnTo>
                      <a:pt x="412" y="461"/>
                    </a:lnTo>
                    <a:lnTo>
                      <a:pt x="410" y="459"/>
                    </a:lnTo>
                    <a:lnTo>
                      <a:pt x="410" y="459"/>
                    </a:lnTo>
                    <a:lnTo>
                      <a:pt x="408" y="457"/>
                    </a:lnTo>
                    <a:lnTo>
                      <a:pt x="406" y="457"/>
                    </a:lnTo>
                    <a:lnTo>
                      <a:pt x="404" y="457"/>
                    </a:lnTo>
                    <a:lnTo>
                      <a:pt x="402" y="457"/>
                    </a:lnTo>
                    <a:lnTo>
                      <a:pt x="402" y="457"/>
                    </a:lnTo>
                    <a:lnTo>
                      <a:pt x="402" y="459"/>
                    </a:lnTo>
                    <a:lnTo>
                      <a:pt x="402" y="459"/>
                    </a:lnTo>
                    <a:lnTo>
                      <a:pt x="399" y="457"/>
                    </a:lnTo>
                    <a:lnTo>
                      <a:pt x="399" y="459"/>
                    </a:lnTo>
                    <a:lnTo>
                      <a:pt x="399" y="457"/>
                    </a:lnTo>
                    <a:lnTo>
                      <a:pt x="397" y="457"/>
                    </a:lnTo>
                    <a:lnTo>
                      <a:pt x="395" y="457"/>
                    </a:lnTo>
                    <a:lnTo>
                      <a:pt x="393" y="455"/>
                    </a:lnTo>
                    <a:lnTo>
                      <a:pt x="391" y="455"/>
                    </a:lnTo>
                    <a:lnTo>
                      <a:pt x="389" y="455"/>
                    </a:lnTo>
                    <a:lnTo>
                      <a:pt x="389" y="457"/>
                    </a:lnTo>
                    <a:lnTo>
                      <a:pt x="386" y="457"/>
                    </a:lnTo>
                    <a:lnTo>
                      <a:pt x="384" y="457"/>
                    </a:lnTo>
                    <a:lnTo>
                      <a:pt x="382" y="459"/>
                    </a:lnTo>
                    <a:lnTo>
                      <a:pt x="380" y="457"/>
                    </a:lnTo>
                    <a:lnTo>
                      <a:pt x="380" y="457"/>
                    </a:lnTo>
                    <a:lnTo>
                      <a:pt x="378" y="455"/>
                    </a:lnTo>
                    <a:lnTo>
                      <a:pt x="376" y="455"/>
                    </a:lnTo>
                    <a:lnTo>
                      <a:pt x="376" y="457"/>
                    </a:lnTo>
                    <a:lnTo>
                      <a:pt x="374" y="455"/>
                    </a:lnTo>
                    <a:lnTo>
                      <a:pt x="371" y="457"/>
                    </a:lnTo>
                    <a:lnTo>
                      <a:pt x="371" y="455"/>
                    </a:lnTo>
                    <a:lnTo>
                      <a:pt x="369" y="453"/>
                    </a:lnTo>
                    <a:lnTo>
                      <a:pt x="367" y="453"/>
                    </a:lnTo>
                    <a:lnTo>
                      <a:pt x="365" y="453"/>
                    </a:lnTo>
                    <a:lnTo>
                      <a:pt x="365" y="453"/>
                    </a:lnTo>
                    <a:lnTo>
                      <a:pt x="363" y="451"/>
                    </a:lnTo>
                    <a:lnTo>
                      <a:pt x="363" y="451"/>
                    </a:lnTo>
                    <a:lnTo>
                      <a:pt x="363" y="449"/>
                    </a:lnTo>
                    <a:lnTo>
                      <a:pt x="361" y="449"/>
                    </a:lnTo>
                    <a:lnTo>
                      <a:pt x="359" y="447"/>
                    </a:lnTo>
                    <a:lnTo>
                      <a:pt x="359" y="445"/>
                    </a:lnTo>
                    <a:lnTo>
                      <a:pt x="356" y="443"/>
                    </a:lnTo>
                    <a:lnTo>
                      <a:pt x="356" y="443"/>
                    </a:lnTo>
                    <a:lnTo>
                      <a:pt x="354" y="441"/>
                    </a:lnTo>
                    <a:lnTo>
                      <a:pt x="352" y="441"/>
                    </a:lnTo>
                    <a:lnTo>
                      <a:pt x="350" y="441"/>
                    </a:lnTo>
                    <a:lnTo>
                      <a:pt x="350" y="439"/>
                    </a:lnTo>
                    <a:lnTo>
                      <a:pt x="348" y="439"/>
                    </a:lnTo>
                    <a:lnTo>
                      <a:pt x="348" y="437"/>
                    </a:lnTo>
                    <a:lnTo>
                      <a:pt x="346" y="437"/>
                    </a:lnTo>
                    <a:lnTo>
                      <a:pt x="344" y="435"/>
                    </a:lnTo>
                    <a:lnTo>
                      <a:pt x="341" y="435"/>
                    </a:lnTo>
                    <a:lnTo>
                      <a:pt x="339" y="435"/>
                    </a:lnTo>
                    <a:lnTo>
                      <a:pt x="339" y="433"/>
                    </a:lnTo>
                    <a:lnTo>
                      <a:pt x="337" y="431"/>
                    </a:lnTo>
                    <a:lnTo>
                      <a:pt x="335" y="431"/>
                    </a:lnTo>
                    <a:lnTo>
                      <a:pt x="333" y="431"/>
                    </a:lnTo>
                    <a:lnTo>
                      <a:pt x="333" y="431"/>
                    </a:lnTo>
                    <a:lnTo>
                      <a:pt x="331" y="431"/>
                    </a:lnTo>
                    <a:lnTo>
                      <a:pt x="328" y="429"/>
                    </a:lnTo>
                    <a:lnTo>
                      <a:pt x="326" y="429"/>
                    </a:lnTo>
                    <a:lnTo>
                      <a:pt x="324" y="429"/>
                    </a:lnTo>
                    <a:lnTo>
                      <a:pt x="324" y="427"/>
                    </a:lnTo>
                    <a:lnTo>
                      <a:pt x="322" y="425"/>
                    </a:lnTo>
                    <a:lnTo>
                      <a:pt x="322" y="425"/>
                    </a:lnTo>
                    <a:lnTo>
                      <a:pt x="320" y="423"/>
                    </a:lnTo>
                    <a:lnTo>
                      <a:pt x="318" y="421"/>
                    </a:lnTo>
                    <a:lnTo>
                      <a:pt x="318" y="421"/>
                    </a:lnTo>
                    <a:lnTo>
                      <a:pt x="316" y="419"/>
                    </a:lnTo>
                    <a:lnTo>
                      <a:pt x="313" y="419"/>
                    </a:lnTo>
                    <a:lnTo>
                      <a:pt x="311" y="419"/>
                    </a:lnTo>
                    <a:lnTo>
                      <a:pt x="309" y="419"/>
                    </a:lnTo>
                    <a:lnTo>
                      <a:pt x="307" y="419"/>
                    </a:lnTo>
                    <a:lnTo>
                      <a:pt x="307" y="419"/>
                    </a:lnTo>
                    <a:lnTo>
                      <a:pt x="305" y="417"/>
                    </a:lnTo>
                    <a:lnTo>
                      <a:pt x="305" y="415"/>
                    </a:lnTo>
                    <a:lnTo>
                      <a:pt x="305" y="413"/>
                    </a:lnTo>
                    <a:lnTo>
                      <a:pt x="303" y="411"/>
                    </a:lnTo>
                    <a:lnTo>
                      <a:pt x="303" y="409"/>
                    </a:lnTo>
                    <a:lnTo>
                      <a:pt x="303" y="409"/>
                    </a:lnTo>
                    <a:lnTo>
                      <a:pt x="301" y="407"/>
                    </a:lnTo>
                    <a:lnTo>
                      <a:pt x="301" y="405"/>
                    </a:lnTo>
                    <a:lnTo>
                      <a:pt x="298" y="405"/>
                    </a:lnTo>
                    <a:lnTo>
                      <a:pt x="296" y="403"/>
                    </a:lnTo>
                    <a:lnTo>
                      <a:pt x="296" y="401"/>
                    </a:lnTo>
                    <a:lnTo>
                      <a:pt x="294" y="401"/>
                    </a:lnTo>
                    <a:lnTo>
                      <a:pt x="292" y="399"/>
                    </a:lnTo>
                    <a:lnTo>
                      <a:pt x="292" y="399"/>
                    </a:lnTo>
                    <a:lnTo>
                      <a:pt x="290" y="397"/>
                    </a:lnTo>
                    <a:lnTo>
                      <a:pt x="290" y="395"/>
                    </a:lnTo>
                    <a:lnTo>
                      <a:pt x="288" y="395"/>
                    </a:lnTo>
                    <a:lnTo>
                      <a:pt x="288" y="393"/>
                    </a:lnTo>
                    <a:lnTo>
                      <a:pt x="286" y="391"/>
                    </a:lnTo>
                    <a:lnTo>
                      <a:pt x="283" y="391"/>
                    </a:lnTo>
                    <a:lnTo>
                      <a:pt x="281" y="389"/>
                    </a:lnTo>
                    <a:lnTo>
                      <a:pt x="281" y="389"/>
                    </a:lnTo>
                    <a:lnTo>
                      <a:pt x="279" y="389"/>
                    </a:lnTo>
                    <a:lnTo>
                      <a:pt x="277" y="387"/>
                    </a:lnTo>
                    <a:lnTo>
                      <a:pt x="277" y="385"/>
                    </a:lnTo>
                    <a:lnTo>
                      <a:pt x="275" y="385"/>
                    </a:lnTo>
                    <a:lnTo>
                      <a:pt x="275" y="383"/>
                    </a:lnTo>
                    <a:lnTo>
                      <a:pt x="273" y="383"/>
                    </a:lnTo>
                    <a:lnTo>
                      <a:pt x="271" y="381"/>
                    </a:lnTo>
                    <a:lnTo>
                      <a:pt x="271" y="379"/>
                    </a:lnTo>
                    <a:lnTo>
                      <a:pt x="268" y="379"/>
                    </a:lnTo>
                    <a:lnTo>
                      <a:pt x="266" y="377"/>
                    </a:lnTo>
                    <a:lnTo>
                      <a:pt x="264" y="377"/>
                    </a:lnTo>
                    <a:lnTo>
                      <a:pt x="264" y="377"/>
                    </a:lnTo>
                    <a:lnTo>
                      <a:pt x="262" y="377"/>
                    </a:lnTo>
                    <a:lnTo>
                      <a:pt x="260" y="377"/>
                    </a:lnTo>
                    <a:lnTo>
                      <a:pt x="258" y="377"/>
                    </a:lnTo>
                    <a:lnTo>
                      <a:pt x="255" y="377"/>
                    </a:lnTo>
                    <a:lnTo>
                      <a:pt x="255" y="379"/>
                    </a:lnTo>
                    <a:lnTo>
                      <a:pt x="253" y="379"/>
                    </a:lnTo>
                    <a:lnTo>
                      <a:pt x="251" y="377"/>
                    </a:lnTo>
                    <a:lnTo>
                      <a:pt x="249" y="377"/>
                    </a:lnTo>
                    <a:lnTo>
                      <a:pt x="247" y="377"/>
                    </a:lnTo>
                    <a:lnTo>
                      <a:pt x="247" y="375"/>
                    </a:lnTo>
                    <a:lnTo>
                      <a:pt x="245" y="375"/>
                    </a:lnTo>
                    <a:lnTo>
                      <a:pt x="243" y="375"/>
                    </a:lnTo>
                    <a:lnTo>
                      <a:pt x="240" y="375"/>
                    </a:lnTo>
                    <a:lnTo>
                      <a:pt x="238" y="375"/>
                    </a:lnTo>
                    <a:lnTo>
                      <a:pt x="236" y="375"/>
                    </a:lnTo>
                    <a:lnTo>
                      <a:pt x="236" y="375"/>
                    </a:lnTo>
                    <a:lnTo>
                      <a:pt x="238" y="375"/>
                    </a:lnTo>
                    <a:lnTo>
                      <a:pt x="236" y="375"/>
                    </a:lnTo>
                    <a:lnTo>
                      <a:pt x="234" y="375"/>
                    </a:lnTo>
                    <a:lnTo>
                      <a:pt x="234" y="375"/>
                    </a:lnTo>
                    <a:lnTo>
                      <a:pt x="232" y="375"/>
                    </a:lnTo>
                    <a:lnTo>
                      <a:pt x="232" y="375"/>
                    </a:lnTo>
                    <a:lnTo>
                      <a:pt x="230" y="375"/>
                    </a:lnTo>
                    <a:lnTo>
                      <a:pt x="228" y="375"/>
                    </a:lnTo>
                    <a:lnTo>
                      <a:pt x="225" y="375"/>
                    </a:lnTo>
                    <a:lnTo>
                      <a:pt x="223" y="377"/>
                    </a:lnTo>
                    <a:lnTo>
                      <a:pt x="223" y="379"/>
                    </a:lnTo>
                    <a:lnTo>
                      <a:pt x="221" y="379"/>
                    </a:lnTo>
                    <a:lnTo>
                      <a:pt x="219" y="377"/>
                    </a:lnTo>
                    <a:lnTo>
                      <a:pt x="217" y="379"/>
                    </a:lnTo>
                    <a:lnTo>
                      <a:pt x="215" y="379"/>
                    </a:lnTo>
                    <a:lnTo>
                      <a:pt x="215" y="377"/>
                    </a:lnTo>
                    <a:lnTo>
                      <a:pt x="213" y="377"/>
                    </a:lnTo>
                    <a:lnTo>
                      <a:pt x="213" y="375"/>
                    </a:lnTo>
                    <a:lnTo>
                      <a:pt x="213" y="373"/>
                    </a:lnTo>
                    <a:lnTo>
                      <a:pt x="213" y="371"/>
                    </a:lnTo>
                    <a:lnTo>
                      <a:pt x="210" y="371"/>
                    </a:lnTo>
                    <a:lnTo>
                      <a:pt x="210" y="369"/>
                    </a:lnTo>
                    <a:lnTo>
                      <a:pt x="208" y="367"/>
                    </a:lnTo>
                    <a:lnTo>
                      <a:pt x="208" y="365"/>
                    </a:lnTo>
                    <a:lnTo>
                      <a:pt x="206" y="365"/>
                    </a:lnTo>
                    <a:lnTo>
                      <a:pt x="206" y="363"/>
                    </a:lnTo>
                    <a:lnTo>
                      <a:pt x="204" y="361"/>
                    </a:lnTo>
                    <a:lnTo>
                      <a:pt x="202" y="361"/>
                    </a:lnTo>
                    <a:lnTo>
                      <a:pt x="202" y="359"/>
                    </a:lnTo>
                    <a:lnTo>
                      <a:pt x="200" y="357"/>
                    </a:lnTo>
                    <a:lnTo>
                      <a:pt x="197" y="357"/>
                    </a:lnTo>
                    <a:lnTo>
                      <a:pt x="197" y="355"/>
                    </a:lnTo>
                    <a:lnTo>
                      <a:pt x="195" y="353"/>
                    </a:lnTo>
                    <a:lnTo>
                      <a:pt x="195" y="353"/>
                    </a:lnTo>
                    <a:lnTo>
                      <a:pt x="193" y="351"/>
                    </a:lnTo>
                    <a:lnTo>
                      <a:pt x="191" y="351"/>
                    </a:lnTo>
                    <a:lnTo>
                      <a:pt x="189" y="349"/>
                    </a:lnTo>
                    <a:lnTo>
                      <a:pt x="187" y="349"/>
                    </a:lnTo>
                    <a:lnTo>
                      <a:pt x="185" y="349"/>
                    </a:lnTo>
                    <a:lnTo>
                      <a:pt x="185" y="347"/>
                    </a:lnTo>
                    <a:lnTo>
                      <a:pt x="182" y="347"/>
                    </a:lnTo>
                    <a:lnTo>
                      <a:pt x="180" y="347"/>
                    </a:lnTo>
                    <a:lnTo>
                      <a:pt x="178" y="347"/>
                    </a:lnTo>
                    <a:lnTo>
                      <a:pt x="176" y="347"/>
                    </a:lnTo>
                    <a:lnTo>
                      <a:pt x="174" y="347"/>
                    </a:lnTo>
                    <a:lnTo>
                      <a:pt x="172" y="349"/>
                    </a:lnTo>
                    <a:lnTo>
                      <a:pt x="172" y="347"/>
                    </a:lnTo>
                    <a:lnTo>
                      <a:pt x="170" y="347"/>
                    </a:lnTo>
                    <a:lnTo>
                      <a:pt x="167" y="347"/>
                    </a:lnTo>
                    <a:lnTo>
                      <a:pt x="165" y="347"/>
                    </a:lnTo>
                    <a:lnTo>
                      <a:pt x="163" y="347"/>
                    </a:lnTo>
                    <a:lnTo>
                      <a:pt x="161" y="345"/>
                    </a:lnTo>
                    <a:lnTo>
                      <a:pt x="159" y="345"/>
                    </a:lnTo>
                    <a:lnTo>
                      <a:pt x="159" y="345"/>
                    </a:lnTo>
                    <a:lnTo>
                      <a:pt x="157" y="345"/>
                    </a:lnTo>
                    <a:lnTo>
                      <a:pt x="155" y="345"/>
                    </a:lnTo>
                    <a:lnTo>
                      <a:pt x="152" y="347"/>
                    </a:lnTo>
                    <a:lnTo>
                      <a:pt x="150" y="345"/>
                    </a:lnTo>
                    <a:lnTo>
                      <a:pt x="148" y="347"/>
                    </a:lnTo>
                    <a:lnTo>
                      <a:pt x="146" y="345"/>
                    </a:lnTo>
                    <a:lnTo>
                      <a:pt x="144" y="347"/>
                    </a:lnTo>
                    <a:lnTo>
                      <a:pt x="142" y="345"/>
                    </a:lnTo>
                    <a:lnTo>
                      <a:pt x="140" y="347"/>
                    </a:lnTo>
                    <a:lnTo>
                      <a:pt x="140" y="347"/>
                    </a:lnTo>
                    <a:lnTo>
                      <a:pt x="137" y="347"/>
                    </a:lnTo>
                    <a:lnTo>
                      <a:pt x="135" y="347"/>
                    </a:lnTo>
                    <a:lnTo>
                      <a:pt x="133" y="347"/>
                    </a:lnTo>
                    <a:lnTo>
                      <a:pt x="131" y="347"/>
                    </a:lnTo>
                    <a:lnTo>
                      <a:pt x="129" y="347"/>
                    </a:lnTo>
                    <a:lnTo>
                      <a:pt x="127" y="347"/>
                    </a:lnTo>
                    <a:lnTo>
                      <a:pt x="124" y="347"/>
                    </a:lnTo>
                    <a:lnTo>
                      <a:pt x="122" y="349"/>
                    </a:lnTo>
                    <a:lnTo>
                      <a:pt x="120" y="349"/>
                    </a:lnTo>
                    <a:lnTo>
                      <a:pt x="120" y="349"/>
                    </a:lnTo>
                    <a:lnTo>
                      <a:pt x="118" y="349"/>
                    </a:lnTo>
                    <a:lnTo>
                      <a:pt x="116" y="351"/>
                    </a:lnTo>
                    <a:lnTo>
                      <a:pt x="114" y="351"/>
                    </a:lnTo>
                    <a:lnTo>
                      <a:pt x="112" y="351"/>
                    </a:lnTo>
                    <a:lnTo>
                      <a:pt x="109" y="353"/>
                    </a:lnTo>
                    <a:lnTo>
                      <a:pt x="107" y="353"/>
                    </a:lnTo>
                    <a:lnTo>
                      <a:pt x="105" y="353"/>
                    </a:lnTo>
                    <a:lnTo>
                      <a:pt x="105" y="355"/>
                    </a:lnTo>
                    <a:lnTo>
                      <a:pt x="103" y="355"/>
                    </a:lnTo>
                    <a:lnTo>
                      <a:pt x="99" y="355"/>
                    </a:lnTo>
                    <a:lnTo>
                      <a:pt x="97" y="357"/>
                    </a:lnTo>
                    <a:lnTo>
                      <a:pt x="94" y="357"/>
                    </a:lnTo>
                    <a:lnTo>
                      <a:pt x="92" y="357"/>
                    </a:lnTo>
                    <a:lnTo>
                      <a:pt x="90" y="357"/>
                    </a:lnTo>
                    <a:lnTo>
                      <a:pt x="90" y="355"/>
                    </a:lnTo>
                    <a:lnTo>
                      <a:pt x="88" y="355"/>
                    </a:lnTo>
                    <a:lnTo>
                      <a:pt x="86" y="353"/>
                    </a:lnTo>
                    <a:lnTo>
                      <a:pt x="86" y="353"/>
                    </a:lnTo>
                    <a:lnTo>
                      <a:pt x="86" y="351"/>
                    </a:lnTo>
                    <a:lnTo>
                      <a:pt x="84" y="351"/>
                    </a:lnTo>
                    <a:lnTo>
                      <a:pt x="84" y="349"/>
                    </a:lnTo>
                    <a:lnTo>
                      <a:pt x="82" y="349"/>
                    </a:lnTo>
                    <a:lnTo>
                      <a:pt x="82" y="347"/>
                    </a:lnTo>
                    <a:lnTo>
                      <a:pt x="79" y="347"/>
                    </a:lnTo>
                    <a:lnTo>
                      <a:pt x="79" y="345"/>
                    </a:lnTo>
                    <a:lnTo>
                      <a:pt x="77" y="343"/>
                    </a:lnTo>
                    <a:lnTo>
                      <a:pt x="77" y="341"/>
                    </a:lnTo>
                    <a:lnTo>
                      <a:pt x="75" y="341"/>
                    </a:lnTo>
                    <a:lnTo>
                      <a:pt x="75" y="339"/>
                    </a:lnTo>
                    <a:lnTo>
                      <a:pt x="73" y="337"/>
                    </a:lnTo>
                    <a:lnTo>
                      <a:pt x="73" y="335"/>
                    </a:lnTo>
                    <a:lnTo>
                      <a:pt x="71" y="335"/>
                    </a:lnTo>
                    <a:lnTo>
                      <a:pt x="71" y="333"/>
                    </a:lnTo>
                    <a:lnTo>
                      <a:pt x="71" y="331"/>
                    </a:lnTo>
                    <a:lnTo>
                      <a:pt x="71" y="329"/>
                    </a:lnTo>
                    <a:lnTo>
                      <a:pt x="69" y="327"/>
                    </a:lnTo>
                    <a:lnTo>
                      <a:pt x="69" y="327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64" y="323"/>
                    </a:lnTo>
                    <a:lnTo>
                      <a:pt x="62" y="323"/>
                    </a:lnTo>
                    <a:lnTo>
                      <a:pt x="60" y="321"/>
                    </a:lnTo>
                    <a:lnTo>
                      <a:pt x="60" y="321"/>
                    </a:lnTo>
                    <a:lnTo>
                      <a:pt x="58" y="319"/>
                    </a:lnTo>
                    <a:lnTo>
                      <a:pt x="56" y="319"/>
                    </a:lnTo>
                    <a:lnTo>
                      <a:pt x="54" y="317"/>
                    </a:lnTo>
                    <a:lnTo>
                      <a:pt x="51" y="317"/>
                    </a:lnTo>
                    <a:lnTo>
                      <a:pt x="51" y="317"/>
                    </a:lnTo>
                    <a:lnTo>
                      <a:pt x="49" y="315"/>
                    </a:lnTo>
                    <a:lnTo>
                      <a:pt x="47" y="317"/>
                    </a:lnTo>
                    <a:lnTo>
                      <a:pt x="45" y="317"/>
                    </a:lnTo>
                    <a:lnTo>
                      <a:pt x="43" y="317"/>
                    </a:lnTo>
                    <a:lnTo>
                      <a:pt x="41" y="319"/>
                    </a:lnTo>
                    <a:lnTo>
                      <a:pt x="39" y="317"/>
                    </a:lnTo>
                    <a:lnTo>
                      <a:pt x="39" y="317"/>
                    </a:lnTo>
                    <a:lnTo>
                      <a:pt x="36" y="317"/>
                    </a:lnTo>
                    <a:lnTo>
                      <a:pt x="34" y="317"/>
                    </a:lnTo>
                    <a:lnTo>
                      <a:pt x="34" y="315"/>
                    </a:lnTo>
                    <a:lnTo>
                      <a:pt x="32" y="313"/>
                    </a:lnTo>
                    <a:lnTo>
                      <a:pt x="32" y="313"/>
                    </a:lnTo>
                    <a:lnTo>
                      <a:pt x="30" y="311"/>
                    </a:lnTo>
                    <a:lnTo>
                      <a:pt x="28" y="311"/>
                    </a:lnTo>
                    <a:lnTo>
                      <a:pt x="28" y="309"/>
                    </a:lnTo>
                    <a:lnTo>
                      <a:pt x="26" y="309"/>
                    </a:lnTo>
                    <a:lnTo>
                      <a:pt x="26" y="307"/>
                    </a:lnTo>
                    <a:lnTo>
                      <a:pt x="24" y="305"/>
                    </a:lnTo>
                    <a:lnTo>
                      <a:pt x="24" y="305"/>
                    </a:lnTo>
                    <a:lnTo>
                      <a:pt x="21" y="303"/>
                    </a:lnTo>
                    <a:lnTo>
                      <a:pt x="19" y="303"/>
                    </a:lnTo>
                    <a:lnTo>
                      <a:pt x="19" y="301"/>
                    </a:lnTo>
                    <a:lnTo>
                      <a:pt x="17" y="299"/>
                    </a:lnTo>
                    <a:lnTo>
                      <a:pt x="19" y="299"/>
                    </a:lnTo>
                    <a:lnTo>
                      <a:pt x="19" y="297"/>
                    </a:lnTo>
                    <a:lnTo>
                      <a:pt x="17" y="295"/>
                    </a:lnTo>
                    <a:lnTo>
                      <a:pt x="17" y="295"/>
                    </a:lnTo>
                    <a:lnTo>
                      <a:pt x="15" y="293"/>
                    </a:lnTo>
                    <a:lnTo>
                      <a:pt x="17" y="293"/>
                    </a:lnTo>
                    <a:lnTo>
                      <a:pt x="17" y="291"/>
                    </a:lnTo>
                    <a:lnTo>
                      <a:pt x="17" y="291"/>
                    </a:lnTo>
                    <a:lnTo>
                      <a:pt x="17" y="289"/>
                    </a:lnTo>
                    <a:lnTo>
                      <a:pt x="17" y="287"/>
                    </a:lnTo>
                    <a:lnTo>
                      <a:pt x="17" y="285"/>
                    </a:lnTo>
                    <a:lnTo>
                      <a:pt x="17" y="283"/>
                    </a:lnTo>
                    <a:lnTo>
                      <a:pt x="17" y="281"/>
                    </a:lnTo>
                    <a:lnTo>
                      <a:pt x="15" y="281"/>
                    </a:lnTo>
                    <a:lnTo>
                      <a:pt x="15" y="279"/>
                    </a:lnTo>
                    <a:lnTo>
                      <a:pt x="13" y="277"/>
                    </a:lnTo>
                    <a:lnTo>
                      <a:pt x="13" y="275"/>
                    </a:lnTo>
                    <a:lnTo>
                      <a:pt x="13" y="273"/>
                    </a:lnTo>
                    <a:lnTo>
                      <a:pt x="11" y="271"/>
                    </a:lnTo>
                    <a:lnTo>
                      <a:pt x="11" y="271"/>
                    </a:lnTo>
                    <a:lnTo>
                      <a:pt x="9" y="269"/>
                    </a:lnTo>
                    <a:lnTo>
                      <a:pt x="9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6" y="265"/>
                    </a:lnTo>
                    <a:lnTo>
                      <a:pt x="4" y="265"/>
                    </a:lnTo>
                    <a:lnTo>
                      <a:pt x="2" y="263"/>
                    </a:lnTo>
                    <a:lnTo>
                      <a:pt x="2" y="265"/>
                    </a:lnTo>
                    <a:lnTo>
                      <a:pt x="4" y="265"/>
                    </a:lnTo>
                    <a:lnTo>
                      <a:pt x="4" y="267"/>
                    </a:lnTo>
                    <a:lnTo>
                      <a:pt x="4" y="267"/>
                    </a:lnTo>
                    <a:lnTo>
                      <a:pt x="2" y="265"/>
                    </a:lnTo>
                    <a:lnTo>
                      <a:pt x="2" y="263"/>
                    </a:lnTo>
                    <a:lnTo>
                      <a:pt x="2" y="261"/>
                    </a:lnTo>
                    <a:lnTo>
                      <a:pt x="0" y="261"/>
                    </a:lnTo>
                    <a:lnTo>
                      <a:pt x="0" y="259"/>
                    </a:lnTo>
                    <a:lnTo>
                      <a:pt x="2" y="259"/>
                    </a:lnTo>
                    <a:lnTo>
                      <a:pt x="4" y="257"/>
                    </a:lnTo>
                    <a:lnTo>
                      <a:pt x="4" y="255"/>
                    </a:lnTo>
                    <a:lnTo>
                      <a:pt x="6" y="255"/>
                    </a:lnTo>
                    <a:lnTo>
                      <a:pt x="6" y="253"/>
                    </a:lnTo>
                    <a:lnTo>
                      <a:pt x="6" y="253"/>
                    </a:lnTo>
                    <a:lnTo>
                      <a:pt x="6" y="255"/>
                    </a:lnTo>
                    <a:lnTo>
                      <a:pt x="4" y="255"/>
                    </a:lnTo>
                    <a:lnTo>
                      <a:pt x="6" y="257"/>
                    </a:lnTo>
                    <a:lnTo>
                      <a:pt x="9" y="255"/>
                    </a:lnTo>
                    <a:lnTo>
                      <a:pt x="9" y="255"/>
                    </a:lnTo>
                    <a:lnTo>
                      <a:pt x="11" y="255"/>
                    </a:lnTo>
                    <a:lnTo>
                      <a:pt x="13" y="255"/>
                    </a:lnTo>
                    <a:lnTo>
                      <a:pt x="13" y="253"/>
                    </a:lnTo>
                    <a:lnTo>
                      <a:pt x="13" y="251"/>
                    </a:lnTo>
                    <a:lnTo>
                      <a:pt x="15" y="249"/>
                    </a:lnTo>
                    <a:lnTo>
                      <a:pt x="15" y="247"/>
                    </a:lnTo>
                    <a:lnTo>
                      <a:pt x="15" y="245"/>
                    </a:lnTo>
                    <a:lnTo>
                      <a:pt x="15" y="243"/>
                    </a:lnTo>
                    <a:lnTo>
                      <a:pt x="13" y="243"/>
                    </a:lnTo>
                    <a:lnTo>
                      <a:pt x="13" y="241"/>
                    </a:lnTo>
                    <a:lnTo>
                      <a:pt x="15" y="241"/>
                    </a:lnTo>
                    <a:lnTo>
                      <a:pt x="15" y="239"/>
                    </a:lnTo>
                    <a:lnTo>
                      <a:pt x="17" y="239"/>
                    </a:lnTo>
                    <a:lnTo>
                      <a:pt x="17" y="237"/>
                    </a:lnTo>
                    <a:lnTo>
                      <a:pt x="17" y="235"/>
                    </a:lnTo>
                    <a:lnTo>
                      <a:pt x="19" y="233"/>
                    </a:lnTo>
                    <a:lnTo>
                      <a:pt x="19" y="233"/>
                    </a:lnTo>
                    <a:lnTo>
                      <a:pt x="19" y="231"/>
                    </a:lnTo>
                    <a:lnTo>
                      <a:pt x="19" y="229"/>
                    </a:lnTo>
                    <a:lnTo>
                      <a:pt x="19" y="227"/>
                    </a:lnTo>
                    <a:lnTo>
                      <a:pt x="17" y="227"/>
                    </a:lnTo>
                    <a:lnTo>
                      <a:pt x="17" y="225"/>
                    </a:lnTo>
                    <a:lnTo>
                      <a:pt x="15" y="225"/>
                    </a:lnTo>
                    <a:lnTo>
                      <a:pt x="15" y="223"/>
                    </a:lnTo>
                    <a:lnTo>
                      <a:pt x="13" y="223"/>
                    </a:lnTo>
                    <a:lnTo>
                      <a:pt x="13" y="221"/>
                    </a:lnTo>
                    <a:lnTo>
                      <a:pt x="15" y="219"/>
                    </a:lnTo>
                    <a:lnTo>
                      <a:pt x="13" y="219"/>
                    </a:lnTo>
                    <a:lnTo>
                      <a:pt x="11" y="217"/>
                    </a:lnTo>
                    <a:lnTo>
                      <a:pt x="11" y="217"/>
                    </a:lnTo>
                    <a:lnTo>
                      <a:pt x="11" y="215"/>
                    </a:lnTo>
                    <a:lnTo>
                      <a:pt x="13" y="213"/>
                    </a:lnTo>
                    <a:lnTo>
                      <a:pt x="13" y="213"/>
                    </a:lnTo>
                    <a:lnTo>
                      <a:pt x="15" y="211"/>
                    </a:lnTo>
                    <a:lnTo>
                      <a:pt x="15" y="209"/>
                    </a:lnTo>
                    <a:lnTo>
                      <a:pt x="15" y="207"/>
                    </a:lnTo>
                    <a:lnTo>
                      <a:pt x="17" y="205"/>
                    </a:lnTo>
                    <a:lnTo>
                      <a:pt x="17" y="205"/>
                    </a:lnTo>
                    <a:lnTo>
                      <a:pt x="19" y="203"/>
                    </a:lnTo>
                    <a:lnTo>
                      <a:pt x="19" y="201"/>
                    </a:lnTo>
                    <a:lnTo>
                      <a:pt x="19" y="199"/>
                    </a:lnTo>
                    <a:lnTo>
                      <a:pt x="21" y="197"/>
                    </a:lnTo>
                    <a:lnTo>
                      <a:pt x="24" y="197"/>
                    </a:lnTo>
                    <a:lnTo>
                      <a:pt x="21" y="197"/>
                    </a:lnTo>
                    <a:lnTo>
                      <a:pt x="21" y="195"/>
                    </a:lnTo>
                    <a:lnTo>
                      <a:pt x="24" y="193"/>
                    </a:lnTo>
                    <a:lnTo>
                      <a:pt x="24" y="191"/>
                    </a:lnTo>
                    <a:lnTo>
                      <a:pt x="24" y="189"/>
                    </a:lnTo>
                    <a:lnTo>
                      <a:pt x="21" y="188"/>
                    </a:lnTo>
                    <a:lnTo>
                      <a:pt x="21" y="188"/>
                    </a:lnTo>
                    <a:lnTo>
                      <a:pt x="21" y="186"/>
                    </a:lnTo>
                    <a:lnTo>
                      <a:pt x="21" y="184"/>
                    </a:lnTo>
                    <a:lnTo>
                      <a:pt x="24" y="184"/>
                    </a:lnTo>
                    <a:lnTo>
                      <a:pt x="24" y="182"/>
                    </a:lnTo>
                    <a:lnTo>
                      <a:pt x="24" y="182"/>
                    </a:lnTo>
                    <a:lnTo>
                      <a:pt x="26" y="180"/>
                    </a:lnTo>
                    <a:lnTo>
                      <a:pt x="26" y="178"/>
                    </a:lnTo>
                    <a:lnTo>
                      <a:pt x="26" y="176"/>
                    </a:lnTo>
                    <a:lnTo>
                      <a:pt x="26" y="176"/>
                    </a:lnTo>
                    <a:lnTo>
                      <a:pt x="26" y="174"/>
                    </a:lnTo>
                    <a:lnTo>
                      <a:pt x="28" y="174"/>
                    </a:lnTo>
                    <a:lnTo>
                      <a:pt x="28" y="174"/>
                    </a:lnTo>
                    <a:lnTo>
                      <a:pt x="30" y="174"/>
                    </a:lnTo>
                    <a:lnTo>
                      <a:pt x="30" y="172"/>
                    </a:lnTo>
                    <a:lnTo>
                      <a:pt x="30" y="172"/>
                    </a:lnTo>
                    <a:lnTo>
                      <a:pt x="28" y="172"/>
                    </a:lnTo>
                    <a:lnTo>
                      <a:pt x="26" y="172"/>
                    </a:lnTo>
                    <a:lnTo>
                      <a:pt x="24" y="172"/>
                    </a:lnTo>
                    <a:lnTo>
                      <a:pt x="24" y="172"/>
                    </a:lnTo>
                    <a:lnTo>
                      <a:pt x="21" y="172"/>
                    </a:lnTo>
                    <a:lnTo>
                      <a:pt x="21" y="172"/>
                    </a:lnTo>
                    <a:lnTo>
                      <a:pt x="19" y="172"/>
                    </a:lnTo>
                    <a:lnTo>
                      <a:pt x="21" y="172"/>
                    </a:lnTo>
                    <a:lnTo>
                      <a:pt x="21" y="170"/>
                    </a:lnTo>
                    <a:lnTo>
                      <a:pt x="21" y="170"/>
                    </a:lnTo>
                    <a:lnTo>
                      <a:pt x="24" y="170"/>
                    </a:lnTo>
                    <a:lnTo>
                      <a:pt x="26" y="172"/>
                    </a:lnTo>
                    <a:lnTo>
                      <a:pt x="28" y="170"/>
                    </a:lnTo>
                    <a:lnTo>
                      <a:pt x="30" y="170"/>
                    </a:lnTo>
                    <a:lnTo>
                      <a:pt x="30" y="168"/>
                    </a:lnTo>
                    <a:lnTo>
                      <a:pt x="32" y="166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4" y="164"/>
                    </a:lnTo>
                    <a:lnTo>
                      <a:pt x="36" y="162"/>
                    </a:lnTo>
                    <a:lnTo>
                      <a:pt x="36" y="160"/>
                    </a:lnTo>
                    <a:lnTo>
                      <a:pt x="39" y="160"/>
                    </a:lnTo>
                    <a:lnTo>
                      <a:pt x="39" y="158"/>
                    </a:lnTo>
                    <a:lnTo>
                      <a:pt x="41" y="158"/>
                    </a:lnTo>
                    <a:lnTo>
                      <a:pt x="41" y="156"/>
                    </a:lnTo>
                    <a:lnTo>
                      <a:pt x="41" y="154"/>
                    </a:lnTo>
                    <a:lnTo>
                      <a:pt x="43" y="154"/>
                    </a:lnTo>
                    <a:lnTo>
                      <a:pt x="43" y="152"/>
                    </a:lnTo>
                    <a:lnTo>
                      <a:pt x="45" y="150"/>
                    </a:lnTo>
                    <a:lnTo>
                      <a:pt x="45" y="150"/>
                    </a:lnTo>
                    <a:lnTo>
                      <a:pt x="47" y="148"/>
                    </a:lnTo>
                    <a:lnTo>
                      <a:pt x="49" y="148"/>
                    </a:lnTo>
                    <a:lnTo>
                      <a:pt x="51" y="150"/>
                    </a:lnTo>
                    <a:lnTo>
                      <a:pt x="51" y="150"/>
                    </a:lnTo>
                    <a:lnTo>
                      <a:pt x="54" y="150"/>
                    </a:lnTo>
                    <a:lnTo>
                      <a:pt x="56" y="148"/>
                    </a:lnTo>
                    <a:lnTo>
                      <a:pt x="56" y="150"/>
                    </a:lnTo>
                    <a:lnTo>
                      <a:pt x="58" y="150"/>
                    </a:lnTo>
                    <a:lnTo>
                      <a:pt x="60" y="150"/>
                    </a:lnTo>
                    <a:lnTo>
                      <a:pt x="62" y="150"/>
                    </a:lnTo>
                    <a:lnTo>
                      <a:pt x="64" y="148"/>
                    </a:lnTo>
                    <a:lnTo>
                      <a:pt x="64" y="148"/>
                    </a:lnTo>
                    <a:lnTo>
                      <a:pt x="66" y="148"/>
                    </a:lnTo>
                    <a:lnTo>
                      <a:pt x="69" y="146"/>
                    </a:lnTo>
                    <a:lnTo>
                      <a:pt x="69" y="146"/>
                    </a:lnTo>
                    <a:lnTo>
                      <a:pt x="71" y="146"/>
                    </a:lnTo>
                    <a:lnTo>
                      <a:pt x="73" y="144"/>
                    </a:lnTo>
                    <a:lnTo>
                      <a:pt x="73" y="142"/>
                    </a:lnTo>
                    <a:lnTo>
                      <a:pt x="73" y="142"/>
                    </a:lnTo>
                    <a:lnTo>
                      <a:pt x="75" y="140"/>
                    </a:lnTo>
                    <a:lnTo>
                      <a:pt x="77" y="140"/>
                    </a:lnTo>
                    <a:lnTo>
                      <a:pt x="77" y="138"/>
                    </a:lnTo>
                    <a:lnTo>
                      <a:pt x="79" y="136"/>
                    </a:lnTo>
                    <a:lnTo>
                      <a:pt x="77" y="136"/>
                    </a:lnTo>
                    <a:lnTo>
                      <a:pt x="77" y="134"/>
                    </a:lnTo>
                    <a:lnTo>
                      <a:pt x="77" y="132"/>
                    </a:lnTo>
                    <a:lnTo>
                      <a:pt x="77" y="130"/>
                    </a:lnTo>
                    <a:lnTo>
                      <a:pt x="79" y="130"/>
                    </a:lnTo>
                    <a:lnTo>
                      <a:pt x="82" y="130"/>
                    </a:lnTo>
                    <a:lnTo>
                      <a:pt x="82" y="130"/>
                    </a:lnTo>
                    <a:lnTo>
                      <a:pt x="84" y="130"/>
                    </a:lnTo>
                    <a:lnTo>
                      <a:pt x="86" y="130"/>
                    </a:lnTo>
                    <a:lnTo>
                      <a:pt x="86" y="132"/>
                    </a:lnTo>
                    <a:lnTo>
                      <a:pt x="88" y="132"/>
                    </a:lnTo>
                    <a:lnTo>
                      <a:pt x="90" y="132"/>
                    </a:lnTo>
                    <a:lnTo>
                      <a:pt x="92" y="132"/>
                    </a:lnTo>
                    <a:lnTo>
                      <a:pt x="94" y="132"/>
                    </a:lnTo>
                    <a:lnTo>
                      <a:pt x="94" y="130"/>
                    </a:lnTo>
                    <a:lnTo>
                      <a:pt x="97" y="128"/>
                    </a:lnTo>
                    <a:lnTo>
                      <a:pt x="99" y="128"/>
                    </a:lnTo>
                    <a:lnTo>
                      <a:pt x="99" y="126"/>
                    </a:lnTo>
                    <a:lnTo>
                      <a:pt x="99" y="124"/>
                    </a:lnTo>
                    <a:lnTo>
                      <a:pt x="101" y="124"/>
                    </a:lnTo>
                    <a:lnTo>
                      <a:pt x="101" y="122"/>
                    </a:lnTo>
                    <a:lnTo>
                      <a:pt x="101" y="122"/>
                    </a:lnTo>
                    <a:lnTo>
                      <a:pt x="101" y="120"/>
                    </a:lnTo>
                    <a:lnTo>
                      <a:pt x="103" y="120"/>
                    </a:lnTo>
                    <a:lnTo>
                      <a:pt x="103" y="118"/>
                    </a:lnTo>
                    <a:lnTo>
                      <a:pt x="103" y="118"/>
                    </a:lnTo>
                    <a:lnTo>
                      <a:pt x="103" y="116"/>
                    </a:lnTo>
                    <a:lnTo>
                      <a:pt x="101" y="114"/>
                    </a:lnTo>
                    <a:lnTo>
                      <a:pt x="101" y="114"/>
                    </a:lnTo>
                    <a:lnTo>
                      <a:pt x="101" y="112"/>
                    </a:lnTo>
                    <a:lnTo>
                      <a:pt x="99" y="110"/>
                    </a:lnTo>
                    <a:lnTo>
                      <a:pt x="99" y="108"/>
                    </a:lnTo>
                    <a:lnTo>
                      <a:pt x="97" y="106"/>
                    </a:lnTo>
                    <a:lnTo>
                      <a:pt x="97" y="106"/>
                    </a:lnTo>
                    <a:lnTo>
                      <a:pt x="97" y="104"/>
                    </a:lnTo>
                    <a:lnTo>
                      <a:pt x="97" y="102"/>
                    </a:lnTo>
                    <a:lnTo>
                      <a:pt x="97" y="100"/>
                    </a:lnTo>
                    <a:lnTo>
                      <a:pt x="99" y="100"/>
                    </a:lnTo>
                    <a:lnTo>
                      <a:pt x="99" y="98"/>
                    </a:lnTo>
                    <a:lnTo>
                      <a:pt x="101" y="96"/>
                    </a:lnTo>
                    <a:lnTo>
                      <a:pt x="103" y="98"/>
                    </a:lnTo>
                    <a:lnTo>
                      <a:pt x="101" y="100"/>
                    </a:lnTo>
                    <a:lnTo>
                      <a:pt x="101" y="102"/>
                    </a:lnTo>
                    <a:lnTo>
                      <a:pt x="103" y="102"/>
                    </a:lnTo>
                    <a:lnTo>
                      <a:pt x="103" y="102"/>
                    </a:lnTo>
                    <a:lnTo>
                      <a:pt x="105" y="102"/>
                    </a:lnTo>
                    <a:lnTo>
                      <a:pt x="107" y="102"/>
                    </a:lnTo>
                    <a:lnTo>
                      <a:pt x="109" y="102"/>
                    </a:lnTo>
                    <a:lnTo>
                      <a:pt x="112" y="102"/>
                    </a:lnTo>
                    <a:lnTo>
                      <a:pt x="114" y="100"/>
                    </a:lnTo>
                    <a:lnTo>
                      <a:pt x="114" y="102"/>
                    </a:lnTo>
                    <a:lnTo>
                      <a:pt x="116" y="104"/>
                    </a:lnTo>
                    <a:lnTo>
                      <a:pt x="116" y="104"/>
                    </a:lnTo>
                    <a:lnTo>
                      <a:pt x="114" y="106"/>
                    </a:lnTo>
                    <a:lnTo>
                      <a:pt x="114" y="108"/>
                    </a:lnTo>
                    <a:lnTo>
                      <a:pt x="114" y="110"/>
                    </a:lnTo>
                    <a:lnTo>
                      <a:pt x="114" y="112"/>
                    </a:lnTo>
                    <a:lnTo>
                      <a:pt x="116" y="112"/>
                    </a:lnTo>
                    <a:lnTo>
                      <a:pt x="118" y="112"/>
                    </a:lnTo>
                    <a:lnTo>
                      <a:pt x="118" y="114"/>
                    </a:lnTo>
                    <a:lnTo>
                      <a:pt x="120" y="114"/>
                    </a:lnTo>
                    <a:lnTo>
                      <a:pt x="120" y="116"/>
                    </a:lnTo>
                    <a:lnTo>
                      <a:pt x="120" y="116"/>
                    </a:lnTo>
                    <a:lnTo>
                      <a:pt x="122" y="118"/>
                    </a:lnTo>
                    <a:lnTo>
                      <a:pt x="122" y="120"/>
                    </a:lnTo>
                    <a:lnTo>
                      <a:pt x="122" y="122"/>
                    </a:lnTo>
                    <a:lnTo>
                      <a:pt x="122" y="124"/>
                    </a:lnTo>
                    <a:lnTo>
                      <a:pt x="122" y="126"/>
                    </a:lnTo>
                    <a:lnTo>
                      <a:pt x="122" y="126"/>
                    </a:lnTo>
                    <a:lnTo>
                      <a:pt x="122" y="128"/>
                    </a:lnTo>
                    <a:lnTo>
                      <a:pt x="124" y="130"/>
                    </a:lnTo>
                    <a:lnTo>
                      <a:pt x="124" y="130"/>
                    </a:lnTo>
                    <a:lnTo>
                      <a:pt x="124" y="132"/>
                    </a:lnTo>
                    <a:lnTo>
                      <a:pt x="127" y="134"/>
                    </a:lnTo>
                    <a:lnTo>
                      <a:pt x="127" y="134"/>
                    </a:lnTo>
                    <a:lnTo>
                      <a:pt x="129" y="136"/>
                    </a:lnTo>
                    <a:lnTo>
                      <a:pt x="129" y="138"/>
                    </a:lnTo>
                    <a:lnTo>
                      <a:pt x="129" y="138"/>
                    </a:lnTo>
                    <a:lnTo>
                      <a:pt x="131" y="140"/>
                    </a:lnTo>
                    <a:lnTo>
                      <a:pt x="131" y="142"/>
                    </a:lnTo>
                    <a:lnTo>
                      <a:pt x="133" y="142"/>
                    </a:lnTo>
                    <a:lnTo>
                      <a:pt x="133" y="144"/>
                    </a:lnTo>
                    <a:lnTo>
                      <a:pt x="135" y="144"/>
                    </a:lnTo>
                    <a:lnTo>
                      <a:pt x="135" y="146"/>
                    </a:lnTo>
                    <a:lnTo>
                      <a:pt x="137" y="146"/>
                    </a:lnTo>
                    <a:lnTo>
                      <a:pt x="140" y="148"/>
                    </a:lnTo>
                    <a:lnTo>
                      <a:pt x="140" y="148"/>
                    </a:lnTo>
                    <a:lnTo>
                      <a:pt x="142" y="148"/>
                    </a:lnTo>
                    <a:lnTo>
                      <a:pt x="142" y="150"/>
                    </a:lnTo>
                    <a:lnTo>
                      <a:pt x="144" y="150"/>
                    </a:lnTo>
                    <a:lnTo>
                      <a:pt x="144" y="150"/>
                    </a:lnTo>
                    <a:lnTo>
                      <a:pt x="146" y="152"/>
                    </a:lnTo>
                    <a:lnTo>
                      <a:pt x="146" y="152"/>
                    </a:lnTo>
                    <a:lnTo>
                      <a:pt x="148" y="154"/>
                    </a:lnTo>
                    <a:lnTo>
                      <a:pt x="148" y="154"/>
                    </a:lnTo>
                    <a:lnTo>
                      <a:pt x="150" y="152"/>
                    </a:lnTo>
                    <a:lnTo>
                      <a:pt x="150" y="152"/>
                    </a:lnTo>
                    <a:lnTo>
                      <a:pt x="152" y="152"/>
                    </a:lnTo>
                    <a:lnTo>
                      <a:pt x="152" y="154"/>
                    </a:lnTo>
                    <a:lnTo>
                      <a:pt x="152" y="156"/>
                    </a:lnTo>
                    <a:lnTo>
                      <a:pt x="152" y="158"/>
                    </a:lnTo>
                    <a:lnTo>
                      <a:pt x="155" y="160"/>
                    </a:lnTo>
                    <a:lnTo>
                      <a:pt x="155" y="160"/>
                    </a:lnTo>
                    <a:lnTo>
                      <a:pt x="155" y="160"/>
                    </a:lnTo>
                    <a:lnTo>
                      <a:pt x="157" y="162"/>
                    </a:lnTo>
                    <a:lnTo>
                      <a:pt x="157" y="162"/>
                    </a:lnTo>
                    <a:lnTo>
                      <a:pt x="159" y="162"/>
                    </a:lnTo>
                    <a:lnTo>
                      <a:pt x="159" y="162"/>
                    </a:lnTo>
                    <a:lnTo>
                      <a:pt x="161" y="164"/>
                    </a:lnTo>
                    <a:lnTo>
                      <a:pt x="163" y="162"/>
                    </a:lnTo>
                    <a:lnTo>
                      <a:pt x="165" y="162"/>
                    </a:lnTo>
                    <a:lnTo>
                      <a:pt x="167" y="162"/>
                    </a:lnTo>
                    <a:lnTo>
                      <a:pt x="170" y="162"/>
                    </a:lnTo>
                    <a:lnTo>
                      <a:pt x="172" y="162"/>
                    </a:lnTo>
                    <a:lnTo>
                      <a:pt x="174" y="162"/>
                    </a:lnTo>
                    <a:lnTo>
                      <a:pt x="176" y="160"/>
                    </a:lnTo>
                    <a:lnTo>
                      <a:pt x="178" y="160"/>
                    </a:lnTo>
                    <a:lnTo>
                      <a:pt x="180" y="160"/>
                    </a:lnTo>
                    <a:lnTo>
                      <a:pt x="180" y="160"/>
                    </a:lnTo>
                    <a:lnTo>
                      <a:pt x="182" y="158"/>
                    </a:lnTo>
                    <a:lnTo>
                      <a:pt x="185" y="158"/>
                    </a:lnTo>
                    <a:lnTo>
                      <a:pt x="187" y="156"/>
                    </a:lnTo>
                    <a:lnTo>
                      <a:pt x="189" y="156"/>
                    </a:lnTo>
                    <a:lnTo>
                      <a:pt x="191" y="156"/>
                    </a:lnTo>
                    <a:lnTo>
                      <a:pt x="193" y="154"/>
                    </a:lnTo>
                    <a:lnTo>
                      <a:pt x="193" y="154"/>
                    </a:lnTo>
                    <a:lnTo>
                      <a:pt x="195" y="152"/>
                    </a:lnTo>
                    <a:lnTo>
                      <a:pt x="197" y="152"/>
                    </a:lnTo>
                    <a:lnTo>
                      <a:pt x="197" y="150"/>
                    </a:lnTo>
                    <a:lnTo>
                      <a:pt x="200" y="150"/>
                    </a:lnTo>
                    <a:lnTo>
                      <a:pt x="202" y="148"/>
                    </a:lnTo>
                    <a:lnTo>
                      <a:pt x="204" y="148"/>
                    </a:lnTo>
                    <a:lnTo>
                      <a:pt x="206" y="146"/>
                    </a:lnTo>
                    <a:lnTo>
                      <a:pt x="206" y="146"/>
                    </a:lnTo>
                    <a:lnTo>
                      <a:pt x="208" y="144"/>
                    </a:lnTo>
                    <a:lnTo>
                      <a:pt x="210" y="144"/>
                    </a:lnTo>
                    <a:lnTo>
                      <a:pt x="210" y="142"/>
                    </a:lnTo>
                    <a:lnTo>
                      <a:pt x="213" y="142"/>
                    </a:lnTo>
                    <a:lnTo>
                      <a:pt x="215" y="140"/>
                    </a:lnTo>
                    <a:lnTo>
                      <a:pt x="217" y="140"/>
                    </a:lnTo>
                    <a:lnTo>
                      <a:pt x="219" y="140"/>
                    </a:lnTo>
                    <a:lnTo>
                      <a:pt x="219" y="138"/>
                    </a:lnTo>
                    <a:lnTo>
                      <a:pt x="221" y="138"/>
                    </a:lnTo>
                    <a:lnTo>
                      <a:pt x="223" y="136"/>
                    </a:lnTo>
                    <a:lnTo>
                      <a:pt x="223" y="134"/>
                    </a:lnTo>
                    <a:lnTo>
                      <a:pt x="223" y="134"/>
                    </a:lnTo>
                    <a:lnTo>
                      <a:pt x="223" y="132"/>
                    </a:lnTo>
                    <a:lnTo>
                      <a:pt x="223" y="130"/>
                    </a:lnTo>
                    <a:lnTo>
                      <a:pt x="221" y="128"/>
                    </a:lnTo>
                    <a:lnTo>
                      <a:pt x="221" y="126"/>
                    </a:lnTo>
                    <a:lnTo>
                      <a:pt x="221" y="124"/>
                    </a:lnTo>
                    <a:lnTo>
                      <a:pt x="221" y="124"/>
                    </a:lnTo>
                    <a:lnTo>
                      <a:pt x="221" y="122"/>
                    </a:lnTo>
                    <a:lnTo>
                      <a:pt x="219" y="120"/>
                    </a:lnTo>
                    <a:lnTo>
                      <a:pt x="219" y="118"/>
                    </a:lnTo>
                    <a:lnTo>
                      <a:pt x="217" y="118"/>
                    </a:lnTo>
                    <a:lnTo>
                      <a:pt x="215" y="116"/>
                    </a:lnTo>
                    <a:lnTo>
                      <a:pt x="215" y="114"/>
                    </a:lnTo>
                    <a:lnTo>
                      <a:pt x="215" y="114"/>
                    </a:lnTo>
                    <a:lnTo>
                      <a:pt x="217" y="114"/>
                    </a:lnTo>
                    <a:lnTo>
                      <a:pt x="219" y="112"/>
                    </a:lnTo>
                    <a:lnTo>
                      <a:pt x="219" y="112"/>
                    </a:lnTo>
                    <a:lnTo>
                      <a:pt x="221" y="112"/>
                    </a:lnTo>
                    <a:lnTo>
                      <a:pt x="221" y="110"/>
                    </a:lnTo>
                    <a:lnTo>
                      <a:pt x="221" y="108"/>
                    </a:lnTo>
                    <a:lnTo>
                      <a:pt x="221" y="108"/>
                    </a:lnTo>
                    <a:lnTo>
                      <a:pt x="221" y="108"/>
                    </a:lnTo>
                    <a:lnTo>
                      <a:pt x="223" y="106"/>
                    </a:lnTo>
                    <a:lnTo>
                      <a:pt x="223" y="106"/>
                    </a:lnTo>
                    <a:lnTo>
                      <a:pt x="225" y="104"/>
                    </a:lnTo>
                    <a:lnTo>
                      <a:pt x="225" y="102"/>
                    </a:lnTo>
                    <a:lnTo>
                      <a:pt x="223" y="102"/>
                    </a:lnTo>
                    <a:lnTo>
                      <a:pt x="223" y="100"/>
                    </a:lnTo>
                    <a:lnTo>
                      <a:pt x="223" y="100"/>
                    </a:lnTo>
                    <a:lnTo>
                      <a:pt x="225" y="98"/>
                    </a:lnTo>
                    <a:lnTo>
                      <a:pt x="225" y="96"/>
                    </a:lnTo>
                    <a:lnTo>
                      <a:pt x="228" y="94"/>
                    </a:lnTo>
                    <a:lnTo>
                      <a:pt x="230" y="94"/>
                    </a:lnTo>
                    <a:lnTo>
                      <a:pt x="230" y="94"/>
                    </a:lnTo>
                    <a:lnTo>
                      <a:pt x="232" y="92"/>
                    </a:lnTo>
                    <a:lnTo>
                      <a:pt x="234" y="92"/>
                    </a:lnTo>
                    <a:lnTo>
                      <a:pt x="236" y="90"/>
                    </a:lnTo>
                    <a:lnTo>
                      <a:pt x="236" y="90"/>
                    </a:lnTo>
                    <a:lnTo>
                      <a:pt x="238" y="90"/>
                    </a:lnTo>
                    <a:lnTo>
                      <a:pt x="240" y="92"/>
                    </a:lnTo>
                    <a:lnTo>
                      <a:pt x="240" y="92"/>
                    </a:lnTo>
                    <a:lnTo>
                      <a:pt x="243" y="92"/>
                    </a:lnTo>
                    <a:lnTo>
                      <a:pt x="243" y="94"/>
                    </a:lnTo>
                    <a:lnTo>
                      <a:pt x="245" y="94"/>
                    </a:lnTo>
                    <a:lnTo>
                      <a:pt x="245" y="94"/>
                    </a:lnTo>
                    <a:lnTo>
                      <a:pt x="247" y="92"/>
                    </a:lnTo>
                    <a:lnTo>
                      <a:pt x="249" y="92"/>
                    </a:lnTo>
                    <a:lnTo>
                      <a:pt x="249" y="92"/>
                    </a:lnTo>
                    <a:lnTo>
                      <a:pt x="251" y="94"/>
                    </a:lnTo>
                    <a:lnTo>
                      <a:pt x="251" y="94"/>
                    </a:lnTo>
                    <a:lnTo>
                      <a:pt x="251" y="96"/>
                    </a:lnTo>
                    <a:lnTo>
                      <a:pt x="251" y="98"/>
                    </a:lnTo>
                    <a:lnTo>
                      <a:pt x="253" y="98"/>
                    </a:lnTo>
                    <a:lnTo>
                      <a:pt x="255" y="100"/>
                    </a:lnTo>
                    <a:lnTo>
                      <a:pt x="258" y="100"/>
                    </a:lnTo>
                    <a:lnTo>
                      <a:pt x="260" y="100"/>
                    </a:lnTo>
                    <a:lnTo>
                      <a:pt x="262" y="100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8" y="98"/>
                    </a:lnTo>
                    <a:lnTo>
                      <a:pt x="268" y="96"/>
                    </a:lnTo>
                    <a:lnTo>
                      <a:pt x="271" y="96"/>
                    </a:lnTo>
                    <a:lnTo>
                      <a:pt x="273" y="96"/>
                    </a:lnTo>
                    <a:lnTo>
                      <a:pt x="275" y="94"/>
                    </a:lnTo>
                    <a:lnTo>
                      <a:pt x="277" y="94"/>
                    </a:lnTo>
                    <a:lnTo>
                      <a:pt x="277" y="92"/>
                    </a:lnTo>
                    <a:lnTo>
                      <a:pt x="279" y="90"/>
                    </a:lnTo>
                    <a:lnTo>
                      <a:pt x="279" y="90"/>
                    </a:lnTo>
                    <a:lnTo>
                      <a:pt x="279" y="88"/>
                    </a:lnTo>
                    <a:lnTo>
                      <a:pt x="279" y="86"/>
                    </a:lnTo>
                    <a:lnTo>
                      <a:pt x="279" y="84"/>
                    </a:lnTo>
                    <a:lnTo>
                      <a:pt x="281" y="84"/>
                    </a:lnTo>
                    <a:lnTo>
                      <a:pt x="281" y="86"/>
                    </a:lnTo>
                    <a:lnTo>
                      <a:pt x="283" y="86"/>
                    </a:lnTo>
                    <a:lnTo>
                      <a:pt x="286" y="86"/>
                    </a:lnTo>
                    <a:lnTo>
                      <a:pt x="286" y="86"/>
                    </a:lnTo>
                    <a:lnTo>
                      <a:pt x="288" y="84"/>
                    </a:lnTo>
                    <a:lnTo>
                      <a:pt x="290" y="84"/>
                    </a:lnTo>
                    <a:lnTo>
                      <a:pt x="290" y="86"/>
                    </a:lnTo>
                    <a:lnTo>
                      <a:pt x="292" y="86"/>
                    </a:lnTo>
                    <a:lnTo>
                      <a:pt x="292" y="84"/>
                    </a:lnTo>
                    <a:lnTo>
                      <a:pt x="294" y="82"/>
                    </a:lnTo>
                    <a:lnTo>
                      <a:pt x="294" y="80"/>
                    </a:lnTo>
                    <a:lnTo>
                      <a:pt x="294" y="80"/>
                    </a:lnTo>
                    <a:lnTo>
                      <a:pt x="294" y="80"/>
                    </a:lnTo>
                    <a:lnTo>
                      <a:pt x="296" y="80"/>
                    </a:lnTo>
                    <a:lnTo>
                      <a:pt x="298" y="78"/>
                    </a:lnTo>
                    <a:lnTo>
                      <a:pt x="298" y="78"/>
                    </a:lnTo>
                    <a:lnTo>
                      <a:pt x="301" y="76"/>
                    </a:lnTo>
                    <a:lnTo>
                      <a:pt x="303" y="76"/>
                    </a:lnTo>
                    <a:lnTo>
                      <a:pt x="305" y="74"/>
                    </a:lnTo>
                    <a:lnTo>
                      <a:pt x="305" y="74"/>
                    </a:lnTo>
                    <a:lnTo>
                      <a:pt x="307" y="76"/>
                    </a:lnTo>
                    <a:lnTo>
                      <a:pt x="307" y="78"/>
                    </a:lnTo>
                    <a:lnTo>
                      <a:pt x="309" y="80"/>
                    </a:lnTo>
                    <a:lnTo>
                      <a:pt x="309" y="80"/>
                    </a:lnTo>
                    <a:lnTo>
                      <a:pt x="309" y="80"/>
                    </a:lnTo>
                    <a:lnTo>
                      <a:pt x="309" y="82"/>
                    </a:lnTo>
                    <a:lnTo>
                      <a:pt x="309" y="84"/>
                    </a:lnTo>
                    <a:lnTo>
                      <a:pt x="309" y="84"/>
                    </a:lnTo>
                    <a:lnTo>
                      <a:pt x="311" y="86"/>
                    </a:lnTo>
                    <a:lnTo>
                      <a:pt x="313" y="86"/>
                    </a:lnTo>
                    <a:lnTo>
                      <a:pt x="316" y="86"/>
                    </a:lnTo>
                    <a:lnTo>
                      <a:pt x="316" y="88"/>
                    </a:lnTo>
                    <a:lnTo>
                      <a:pt x="318" y="88"/>
                    </a:lnTo>
                    <a:lnTo>
                      <a:pt x="320" y="88"/>
                    </a:lnTo>
                    <a:lnTo>
                      <a:pt x="320" y="88"/>
                    </a:lnTo>
                    <a:lnTo>
                      <a:pt x="322" y="90"/>
                    </a:lnTo>
                    <a:lnTo>
                      <a:pt x="322" y="90"/>
                    </a:lnTo>
                    <a:lnTo>
                      <a:pt x="324" y="92"/>
                    </a:lnTo>
                    <a:lnTo>
                      <a:pt x="324" y="94"/>
                    </a:lnTo>
                    <a:lnTo>
                      <a:pt x="324" y="96"/>
                    </a:lnTo>
                    <a:lnTo>
                      <a:pt x="324" y="98"/>
                    </a:lnTo>
                    <a:lnTo>
                      <a:pt x="326" y="98"/>
                    </a:lnTo>
                    <a:lnTo>
                      <a:pt x="326" y="100"/>
                    </a:lnTo>
                    <a:lnTo>
                      <a:pt x="326" y="102"/>
                    </a:lnTo>
                    <a:lnTo>
                      <a:pt x="326" y="104"/>
                    </a:lnTo>
                    <a:lnTo>
                      <a:pt x="326" y="104"/>
                    </a:lnTo>
                    <a:lnTo>
                      <a:pt x="326" y="106"/>
                    </a:lnTo>
                    <a:lnTo>
                      <a:pt x="326" y="108"/>
                    </a:lnTo>
                    <a:lnTo>
                      <a:pt x="326" y="110"/>
                    </a:lnTo>
                    <a:lnTo>
                      <a:pt x="326" y="112"/>
                    </a:lnTo>
                    <a:lnTo>
                      <a:pt x="326" y="112"/>
                    </a:lnTo>
                    <a:lnTo>
                      <a:pt x="328" y="114"/>
                    </a:lnTo>
                    <a:lnTo>
                      <a:pt x="326" y="112"/>
                    </a:lnTo>
                    <a:lnTo>
                      <a:pt x="326" y="112"/>
                    </a:lnTo>
                    <a:lnTo>
                      <a:pt x="326" y="112"/>
                    </a:lnTo>
                    <a:lnTo>
                      <a:pt x="326" y="110"/>
                    </a:lnTo>
                    <a:lnTo>
                      <a:pt x="324" y="110"/>
                    </a:lnTo>
                    <a:lnTo>
                      <a:pt x="324" y="112"/>
                    </a:lnTo>
                    <a:lnTo>
                      <a:pt x="324" y="112"/>
                    </a:lnTo>
                    <a:lnTo>
                      <a:pt x="324" y="112"/>
                    </a:lnTo>
                    <a:lnTo>
                      <a:pt x="324" y="114"/>
                    </a:lnTo>
                    <a:lnTo>
                      <a:pt x="326" y="114"/>
                    </a:lnTo>
                    <a:lnTo>
                      <a:pt x="324" y="114"/>
                    </a:lnTo>
                    <a:lnTo>
                      <a:pt x="326" y="116"/>
                    </a:lnTo>
                    <a:lnTo>
                      <a:pt x="324" y="116"/>
                    </a:lnTo>
                    <a:lnTo>
                      <a:pt x="326" y="116"/>
                    </a:lnTo>
                    <a:lnTo>
                      <a:pt x="326" y="114"/>
                    </a:lnTo>
                    <a:lnTo>
                      <a:pt x="326" y="116"/>
                    </a:lnTo>
                    <a:lnTo>
                      <a:pt x="328" y="116"/>
                    </a:lnTo>
                    <a:lnTo>
                      <a:pt x="328" y="118"/>
                    </a:lnTo>
                    <a:lnTo>
                      <a:pt x="331" y="120"/>
                    </a:lnTo>
                    <a:lnTo>
                      <a:pt x="331" y="122"/>
                    </a:lnTo>
                    <a:lnTo>
                      <a:pt x="333" y="122"/>
                    </a:lnTo>
                    <a:lnTo>
                      <a:pt x="335" y="122"/>
                    </a:lnTo>
                    <a:lnTo>
                      <a:pt x="337" y="124"/>
                    </a:lnTo>
                    <a:lnTo>
                      <a:pt x="337" y="124"/>
                    </a:lnTo>
                    <a:lnTo>
                      <a:pt x="339" y="124"/>
                    </a:lnTo>
                    <a:lnTo>
                      <a:pt x="341" y="126"/>
                    </a:lnTo>
                    <a:lnTo>
                      <a:pt x="344" y="126"/>
                    </a:lnTo>
                    <a:lnTo>
                      <a:pt x="346" y="126"/>
                    </a:lnTo>
                    <a:lnTo>
                      <a:pt x="348" y="126"/>
                    </a:lnTo>
                    <a:lnTo>
                      <a:pt x="350" y="126"/>
                    </a:lnTo>
                    <a:lnTo>
                      <a:pt x="352" y="126"/>
                    </a:lnTo>
                    <a:lnTo>
                      <a:pt x="354" y="126"/>
                    </a:lnTo>
                    <a:lnTo>
                      <a:pt x="354" y="126"/>
                    </a:lnTo>
                    <a:lnTo>
                      <a:pt x="356" y="126"/>
                    </a:lnTo>
                    <a:lnTo>
                      <a:pt x="359" y="124"/>
                    </a:lnTo>
                    <a:lnTo>
                      <a:pt x="361" y="124"/>
                    </a:lnTo>
                    <a:lnTo>
                      <a:pt x="363" y="124"/>
                    </a:lnTo>
                    <a:lnTo>
                      <a:pt x="365" y="124"/>
                    </a:lnTo>
                    <a:lnTo>
                      <a:pt x="367" y="122"/>
                    </a:lnTo>
                    <a:lnTo>
                      <a:pt x="369" y="122"/>
                    </a:lnTo>
                    <a:lnTo>
                      <a:pt x="369" y="122"/>
                    </a:lnTo>
                    <a:lnTo>
                      <a:pt x="371" y="120"/>
                    </a:lnTo>
                    <a:lnTo>
                      <a:pt x="374" y="120"/>
                    </a:lnTo>
                    <a:lnTo>
                      <a:pt x="374" y="118"/>
                    </a:lnTo>
                    <a:lnTo>
                      <a:pt x="374" y="118"/>
                    </a:lnTo>
                    <a:lnTo>
                      <a:pt x="374" y="116"/>
                    </a:lnTo>
                    <a:lnTo>
                      <a:pt x="376" y="114"/>
                    </a:lnTo>
                    <a:lnTo>
                      <a:pt x="376" y="116"/>
                    </a:lnTo>
                    <a:lnTo>
                      <a:pt x="378" y="116"/>
                    </a:lnTo>
                    <a:lnTo>
                      <a:pt x="380" y="116"/>
                    </a:lnTo>
                    <a:lnTo>
                      <a:pt x="382" y="118"/>
                    </a:lnTo>
                    <a:lnTo>
                      <a:pt x="382" y="118"/>
                    </a:lnTo>
                    <a:lnTo>
                      <a:pt x="384" y="118"/>
                    </a:lnTo>
                    <a:lnTo>
                      <a:pt x="386" y="118"/>
                    </a:lnTo>
                    <a:lnTo>
                      <a:pt x="384" y="120"/>
                    </a:lnTo>
                    <a:lnTo>
                      <a:pt x="384" y="120"/>
                    </a:lnTo>
                    <a:lnTo>
                      <a:pt x="384" y="122"/>
                    </a:lnTo>
                    <a:lnTo>
                      <a:pt x="386" y="124"/>
                    </a:lnTo>
                    <a:lnTo>
                      <a:pt x="386" y="124"/>
                    </a:lnTo>
                    <a:lnTo>
                      <a:pt x="386" y="126"/>
                    </a:lnTo>
                    <a:lnTo>
                      <a:pt x="386" y="126"/>
                    </a:lnTo>
                    <a:lnTo>
                      <a:pt x="386" y="128"/>
                    </a:lnTo>
                    <a:lnTo>
                      <a:pt x="386" y="130"/>
                    </a:lnTo>
                    <a:lnTo>
                      <a:pt x="386" y="132"/>
                    </a:lnTo>
                    <a:lnTo>
                      <a:pt x="389" y="132"/>
                    </a:lnTo>
                    <a:lnTo>
                      <a:pt x="386" y="134"/>
                    </a:lnTo>
                    <a:lnTo>
                      <a:pt x="386" y="136"/>
                    </a:lnTo>
                    <a:lnTo>
                      <a:pt x="386" y="136"/>
                    </a:lnTo>
                    <a:lnTo>
                      <a:pt x="386" y="138"/>
                    </a:lnTo>
                    <a:lnTo>
                      <a:pt x="389" y="140"/>
                    </a:lnTo>
                    <a:lnTo>
                      <a:pt x="389" y="142"/>
                    </a:lnTo>
                    <a:lnTo>
                      <a:pt x="391" y="142"/>
                    </a:lnTo>
                    <a:lnTo>
                      <a:pt x="393" y="144"/>
                    </a:lnTo>
                    <a:lnTo>
                      <a:pt x="395" y="144"/>
                    </a:lnTo>
                    <a:lnTo>
                      <a:pt x="395" y="146"/>
                    </a:lnTo>
                    <a:lnTo>
                      <a:pt x="397" y="148"/>
                    </a:lnTo>
                    <a:lnTo>
                      <a:pt x="397" y="148"/>
                    </a:lnTo>
                    <a:lnTo>
                      <a:pt x="399" y="148"/>
                    </a:lnTo>
                    <a:lnTo>
                      <a:pt x="402" y="150"/>
                    </a:lnTo>
                    <a:lnTo>
                      <a:pt x="404" y="150"/>
                    </a:lnTo>
                    <a:lnTo>
                      <a:pt x="406" y="150"/>
                    </a:lnTo>
                    <a:lnTo>
                      <a:pt x="406" y="152"/>
                    </a:lnTo>
                    <a:lnTo>
                      <a:pt x="408" y="152"/>
                    </a:lnTo>
                    <a:lnTo>
                      <a:pt x="410" y="152"/>
                    </a:lnTo>
                    <a:lnTo>
                      <a:pt x="410" y="154"/>
                    </a:lnTo>
                    <a:lnTo>
                      <a:pt x="412" y="154"/>
                    </a:lnTo>
                    <a:lnTo>
                      <a:pt x="414" y="156"/>
                    </a:lnTo>
                    <a:lnTo>
                      <a:pt x="414" y="156"/>
                    </a:lnTo>
                    <a:lnTo>
                      <a:pt x="417" y="158"/>
                    </a:lnTo>
                    <a:lnTo>
                      <a:pt x="419" y="158"/>
                    </a:lnTo>
                    <a:lnTo>
                      <a:pt x="421" y="158"/>
                    </a:lnTo>
                    <a:lnTo>
                      <a:pt x="421" y="158"/>
                    </a:lnTo>
                    <a:lnTo>
                      <a:pt x="423" y="160"/>
                    </a:lnTo>
                    <a:lnTo>
                      <a:pt x="425" y="160"/>
                    </a:lnTo>
                    <a:lnTo>
                      <a:pt x="427" y="162"/>
                    </a:lnTo>
                    <a:lnTo>
                      <a:pt x="427" y="162"/>
                    </a:lnTo>
                    <a:lnTo>
                      <a:pt x="429" y="164"/>
                    </a:lnTo>
                    <a:lnTo>
                      <a:pt x="432" y="164"/>
                    </a:lnTo>
                    <a:lnTo>
                      <a:pt x="434" y="164"/>
                    </a:lnTo>
                    <a:lnTo>
                      <a:pt x="436" y="164"/>
                    </a:lnTo>
                    <a:lnTo>
                      <a:pt x="438" y="164"/>
                    </a:lnTo>
                    <a:lnTo>
                      <a:pt x="440" y="164"/>
                    </a:lnTo>
                    <a:lnTo>
                      <a:pt x="442" y="164"/>
                    </a:lnTo>
                    <a:lnTo>
                      <a:pt x="444" y="164"/>
                    </a:lnTo>
                    <a:lnTo>
                      <a:pt x="444" y="164"/>
                    </a:lnTo>
                    <a:lnTo>
                      <a:pt x="447" y="164"/>
                    </a:lnTo>
                    <a:lnTo>
                      <a:pt x="449" y="164"/>
                    </a:lnTo>
                    <a:lnTo>
                      <a:pt x="449" y="166"/>
                    </a:lnTo>
                    <a:lnTo>
                      <a:pt x="449" y="164"/>
                    </a:lnTo>
                    <a:lnTo>
                      <a:pt x="447" y="166"/>
                    </a:lnTo>
                    <a:lnTo>
                      <a:pt x="444" y="166"/>
                    </a:lnTo>
                    <a:lnTo>
                      <a:pt x="447" y="168"/>
                    </a:lnTo>
                    <a:lnTo>
                      <a:pt x="447" y="168"/>
                    </a:lnTo>
                    <a:lnTo>
                      <a:pt x="449" y="170"/>
                    </a:lnTo>
                    <a:lnTo>
                      <a:pt x="451" y="170"/>
                    </a:lnTo>
                    <a:lnTo>
                      <a:pt x="453" y="170"/>
                    </a:lnTo>
                    <a:lnTo>
                      <a:pt x="455" y="170"/>
                    </a:lnTo>
                    <a:lnTo>
                      <a:pt x="455" y="170"/>
                    </a:lnTo>
                    <a:lnTo>
                      <a:pt x="457" y="170"/>
                    </a:lnTo>
                    <a:lnTo>
                      <a:pt x="459" y="172"/>
                    </a:lnTo>
                    <a:lnTo>
                      <a:pt x="462" y="172"/>
                    </a:lnTo>
                    <a:lnTo>
                      <a:pt x="464" y="172"/>
                    </a:lnTo>
                    <a:lnTo>
                      <a:pt x="466" y="172"/>
                    </a:lnTo>
                    <a:lnTo>
                      <a:pt x="468" y="172"/>
                    </a:lnTo>
                    <a:lnTo>
                      <a:pt x="470" y="172"/>
                    </a:lnTo>
                    <a:lnTo>
                      <a:pt x="470" y="170"/>
                    </a:lnTo>
                    <a:lnTo>
                      <a:pt x="472" y="170"/>
                    </a:lnTo>
                    <a:lnTo>
                      <a:pt x="475" y="170"/>
                    </a:lnTo>
                    <a:lnTo>
                      <a:pt x="477" y="170"/>
                    </a:lnTo>
                    <a:lnTo>
                      <a:pt x="479" y="170"/>
                    </a:lnTo>
                    <a:lnTo>
                      <a:pt x="481" y="168"/>
                    </a:lnTo>
                    <a:lnTo>
                      <a:pt x="483" y="168"/>
                    </a:lnTo>
                    <a:lnTo>
                      <a:pt x="485" y="168"/>
                    </a:lnTo>
                    <a:lnTo>
                      <a:pt x="487" y="166"/>
                    </a:lnTo>
                    <a:lnTo>
                      <a:pt x="487" y="166"/>
                    </a:lnTo>
                    <a:lnTo>
                      <a:pt x="490" y="166"/>
                    </a:lnTo>
                    <a:lnTo>
                      <a:pt x="492" y="166"/>
                    </a:lnTo>
                    <a:lnTo>
                      <a:pt x="494" y="166"/>
                    </a:lnTo>
                    <a:lnTo>
                      <a:pt x="496" y="164"/>
                    </a:lnTo>
                    <a:lnTo>
                      <a:pt x="498" y="164"/>
                    </a:lnTo>
                    <a:lnTo>
                      <a:pt x="500" y="162"/>
                    </a:lnTo>
                    <a:lnTo>
                      <a:pt x="502" y="162"/>
                    </a:lnTo>
                    <a:lnTo>
                      <a:pt x="502" y="160"/>
                    </a:lnTo>
                    <a:lnTo>
                      <a:pt x="505" y="160"/>
                    </a:lnTo>
                    <a:lnTo>
                      <a:pt x="507" y="160"/>
                    </a:lnTo>
                    <a:lnTo>
                      <a:pt x="509" y="158"/>
                    </a:lnTo>
                    <a:lnTo>
                      <a:pt x="511" y="158"/>
                    </a:lnTo>
                    <a:lnTo>
                      <a:pt x="511" y="156"/>
                    </a:lnTo>
                    <a:lnTo>
                      <a:pt x="513" y="156"/>
                    </a:lnTo>
                    <a:lnTo>
                      <a:pt x="515" y="154"/>
                    </a:lnTo>
                    <a:lnTo>
                      <a:pt x="517" y="154"/>
                    </a:lnTo>
                    <a:lnTo>
                      <a:pt x="520" y="152"/>
                    </a:lnTo>
                    <a:lnTo>
                      <a:pt x="520" y="152"/>
                    </a:lnTo>
                    <a:lnTo>
                      <a:pt x="522" y="150"/>
                    </a:lnTo>
                    <a:lnTo>
                      <a:pt x="524" y="150"/>
                    </a:lnTo>
                    <a:lnTo>
                      <a:pt x="526" y="148"/>
                    </a:lnTo>
                    <a:lnTo>
                      <a:pt x="526" y="148"/>
                    </a:lnTo>
                    <a:lnTo>
                      <a:pt x="528" y="146"/>
                    </a:lnTo>
                    <a:lnTo>
                      <a:pt x="530" y="146"/>
                    </a:lnTo>
                    <a:lnTo>
                      <a:pt x="530" y="144"/>
                    </a:lnTo>
                    <a:lnTo>
                      <a:pt x="533" y="144"/>
                    </a:lnTo>
                    <a:lnTo>
                      <a:pt x="535" y="144"/>
                    </a:lnTo>
                    <a:lnTo>
                      <a:pt x="537" y="144"/>
                    </a:lnTo>
                    <a:lnTo>
                      <a:pt x="537" y="144"/>
                    </a:lnTo>
                    <a:lnTo>
                      <a:pt x="539" y="142"/>
                    </a:lnTo>
                    <a:lnTo>
                      <a:pt x="541" y="142"/>
                    </a:lnTo>
                    <a:lnTo>
                      <a:pt x="541" y="144"/>
                    </a:lnTo>
                    <a:lnTo>
                      <a:pt x="543" y="144"/>
                    </a:lnTo>
                    <a:lnTo>
                      <a:pt x="545" y="144"/>
                    </a:lnTo>
                    <a:lnTo>
                      <a:pt x="545" y="144"/>
                    </a:lnTo>
                    <a:lnTo>
                      <a:pt x="548" y="142"/>
                    </a:lnTo>
                    <a:lnTo>
                      <a:pt x="548" y="142"/>
                    </a:lnTo>
                    <a:lnTo>
                      <a:pt x="550" y="142"/>
                    </a:lnTo>
                    <a:lnTo>
                      <a:pt x="552" y="142"/>
                    </a:lnTo>
                    <a:lnTo>
                      <a:pt x="554" y="142"/>
                    </a:lnTo>
                    <a:lnTo>
                      <a:pt x="554" y="140"/>
                    </a:lnTo>
                    <a:lnTo>
                      <a:pt x="556" y="140"/>
                    </a:lnTo>
                    <a:lnTo>
                      <a:pt x="556" y="138"/>
                    </a:lnTo>
                    <a:lnTo>
                      <a:pt x="558" y="138"/>
                    </a:lnTo>
                    <a:lnTo>
                      <a:pt x="560" y="138"/>
                    </a:lnTo>
                    <a:lnTo>
                      <a:pt x="560" y="138"/>
                    </a:lnTo>
                    <a:lnTo>
                      <a:pt x="560" y="140"/>
                    </a:lnTo>
                    <a:lnTo>
                      <a:pt x="563" y="140"/>
                    </a:lnTo>
                    <a:lnTo>
                      <a:pt x="563" y="142"/>
                    </a:lnTo>
                    <a:lnTo>
                      <a:pt x="563" y="142"/>
                    </a:lnTo>
                    <a:lnTo>
                      <a:pt x="565" y="142"/>
                    </a:lnTo>
                    <a:lnTo>
                      <a:pt x="567" y="144"/>
                    </a:lnTo>
                    <a:lnTo>
                      <a:pt x="569" y="144"/>
                    </a:lnTo>
                    <a:lnTo>
                      <a:pt x="571" y="146"/>
                    </a:lnTo>
                    <a:lnTo>
                      <a:pt x="571" y="146"/>
                    </a:lnTo>
                    <a:lnTo>
                      <a:pt x="573" y="146"/>
                    </a:lnTo>
                    <a:lnTo>
                      <a:pt x="575" y="146"/>
                    </a:lnTo>
                    <a:lnTo>
                      <a:pt x="578" y="146"/>
                    </a:lnTo>
                    <a:lnTo>
                      <a:pt x="580" y="146"/>
                    </a:lnTo>
                    <a:lnTo>
                      <a:pt x="582" y="146"/>
                    </a:lnTo>
                    <a:lnTo>
                      <a:pt x="584" y="146"/>
                    </a:lnTo>
                    <a:lnTo>
                      <a:pt x="586" y="148"/>
                    </a:lnTo>
                    <a:lnTo>
                      <a:pt x="588" y="148"/>
                    </a:lnTo>
                    <a:lnTo>
                      <a:pt x="591" y="148"/>
                    </a:lnTo>
                    <a:lnTo>
                      <a:pt x="593" y="146"/>
                    </a:lnTo>
                    <a:lnTo>
                      <a:pt x="593" y="146"/>
                    </a:lnTo>
                    <a:lnTo>
                      <a:pt x="595" y="146"/>
                    </a:lnTo>
                    <a:lnTo>
                      <a:pt x="597" y="146"/>
                    </a:lnTo>
                    <a:lnTo>
                      <a:pt x="599" y="144"/>
                    </a:lnTo>
                    <a:lnTo>
                      <a:pt x="601" y="142"/>
                    </a:lnTo>
                    <a:lnTo>
                      <a:pt x="599" y="142"/>
                    </a:lnTo>
                    <a:lnTo>
                      <a:pt x="601" y="142"/>
                    </a:lnTo>
                    <a:lnTo>
                      <a:pt x="603" y="142"/>
                    </a:lnTo>
                    <a:lnTo>
                      <a:pt x="603" y="144"/>
                    </a:lnTo>
                    <a:lnTo>
                      <a:pt x="606" y="144"/>
                    </a:lnTo>
                    <a:lnTo>
                      <a:pt x="608" y="144"/>
                    </a:lnTo>
                    <a:lnTo>
                      <a:pt x="610" y="146"/>
                    </a:lnTo>
                    <a:lnTo>
                      <a:pt x="612" y="144"/>
                    </a:lnTo>
                    <a:lnTo>
                      <a:pt x="614" y="144"/>
                    </a:lnTo>
                    <a:lnTo>
                      <a:pt x="616" y="144"/>
                    </a:lnTo>
                    <a:lnTo>
                      <a:pt x="616" y="146"/>
                    </a:lnTo>
                    <a:lnTo>
                      <a:pt x="618" y="146"/>
                    </a:lnTo>
                    <a:lnTo>
                      <a:pt x="621" y="146"/>
                    </a:lnTo>
                    <a:lnTo>
                      <a:pt x="623" y="146"/>
                    </a:lnTo>
                    <a:lnTo>
                      <a:pt x="625" y="146"/>
                    </a:lnTo>
                    <a:lnTo>
                      <a:pt x="627" y="146"/>
                    </a:lnTo>
                    <a:lnTo>
                      <a:pt x="629" y="148"/>
                    </a:lnTo>
                    <a:lnTo>
                      <a:pt x="631" y="148"/>
                    </a:lnTo>
                    <a:lnTo>
                      <a:pt x="633" y="148"/>
                    </a:lnTo>
                    <a:lnTo>
                      <a:pt x="636" y="148"/>
                    </a:lnTo>
                    <a:lnTo>
                      <a:pt x="636" y="146"/>
                    </a:lnTo>
                    <a:lnTo>
                      <a:pt x="638" y="148"/>
                    </a:lnTo>
                    <a:lnTo>
                      <a:pt x="640" y="148"/>
                    </a:lnTo>
                    <a:lnTo>
                      <a:pt x="642" y="146"/>
                    </a:lnTo>
                    <a:lnTo>
                      <a:pt x="644" y="146"/>
                    </a:lnTo>
                    <a:lnTo>
                      <a:pt x="646" y="146"/>
                    </a:lnTo>
                    <a:lnTo>
                      <a:pt x="646" y="146"/>
                    </a:lnTo>
                    <a:lnTo>
                      <a:pt x="648" y="148"/>
                    </a:lnTo>
                    <a:lnTo>
                      <a:pt x="651" y="148"/>
                    </a:lnTo>
                    <a:lnTo>
                      <a:pt x="653" y="148"/>
                    </a:lnTo>
                    <a:lnTo>
                      <a:pt x="655" y="148"/>
                    </a:lnTo>
                    <a:lnTo>
                      <a:pt x="657" y="146"/>
                    </a:lnTo>
                    <a:lnTo>
                      <a:pt x="659" y="146"/>
                    </a:lnTo>
                    <a:lnTo>
                      <a:pt x="661" y="146"/>
                    </a:lnTo>
                    <a:lnTo>
                      <a:pt x="664" y="146"/>
                    </a:lnTo>
                    <a:lnTo>
                      <a:pt x="664" y="144"/>
                    </a:lnTo>
                    <a:lnTo>
                      <a:pt x="666" y="144"/>
                    </a:lnTo>
                    <a:lnTo>
                      <a:pt x="668" y="142"/>
                    </a:lnTo>
                    <a:lnTo>
                      <a:pt x="670" y="142"/>
                    </a:lnTo>
                    <a:lnTo>
                      <a:pt x="672" y="142"/>
                    </a:lnTo>
                    <a:lnTo>
                      <a:pt x="674" y="142"/>
                    </a:lnTo>
                    <a:lnTo>
                      <a:pt x="674" y="142"/>
                    </a:lnTo>
                    <a:lnTo>
                      <a:pt x="676" y="144"/>
                    </a:lnTo>
                    <a:lnTo>
                      <a:pt x="679" y="142"/>
                    </a:lnTo>
                    <a:lnTo>
                      <a:pt x="681" y="142"/>
                    </a:lnTo>
                    <a:lnTo>
                      <a:pt x="683" y="142"/>
                    </a:lnTo>
                    <a:lnTo>
                      <a:pt x="685" y="140"/>
                    </a:lnTo>
                    <a:lnTo>
                      <a:pt x="685" y="140"/>
                    </a:lnTo>
                    <a:lnTo>
                      <a:pt x="687" y="140"/>
                    </a:lnTo>
                    <a:lnTo>
                      <a:pt x="689" y="138"/>
                    </a:lnTo>
                    <a:lnTo>
                      <a:pt x="691" y="138"/>
                    </a:lnTo>
                    <a:lnTo>
                      <a:pt x="694" y="136"/>
                    </a:lnTo>
                    <a:lnTo>
                      <a:pt x="694" y="134"/>
                    </a:lnTo>
                    <a:lnTo>
                      <a:pt x="696" y="134"/>
                    </a:lnTo>
                    <a:lnTo>
                      <a:pt x="698" y="132"/>
                    </a:lnTo>
                    <a:lnTo>
                      <a:pt x="698" y="132"/>
                    </a:lnTo>
                    <a:lnTo>
                      <a:pt x="700" y="132"/>
                    </a:lnTo>
                    <a:lnTo>
                      <a:pt x="702" y="130"/>
                    </a:lnTo>
                    <a:lnTo>
                      <a:pt x="704" y="132"/>
                    </a:lnTo>
                    <a:lnTo>
                      <a:pt x="706" y="134"/>
                    </a:lnTo>
                    <a:lnTo>
                      <a:pt x="706" y="134"/>
                    </a:lnTo>
                    <a:lnTo>
                      <a:pt x="709" y="134"/>
                    </a:lnTo>
                    <a:lnTo>
                      <a:pt x="711" y="134"/>
                    </a:lnTo>
                    <a:lnTo>
                      <a:pt x="713" y="134"/>
                    </a:lnTo>
                    <a:lnTo>
                      <a:pt x="715" y="134"/>
                    </a:lnTo>
                    <a:lnTo>
                      <a:pt x="717" y="132"/>
                    </a:lnTo>
                    <a:lnTo>
                      <a:pt x="719" y="132"/>
                    </a:lnTo>
                    <a:lnTo>
                      <a:pt x="722" y="132"/>
                    </a:lnTo>
                    <a:lnTo>
                      <a:pt x="724" y="132"/>
                    </a:lnTo>
                    <a:lnTo>
                      <a:pt x="724" y="130"/>
                    </a:lnTo>
                    <a:lnTo>
                      <a:pt x="726" y="130"/>
                    </a:lnTo>
                    <a:lnTo>
                      <a:pt x="728" y="130"/>
                    </a:lnTo>
                    <a:lnTo>
                      <a:pt x="730" y="130"/>
                    </a:lnTo>
                    <a:lnTo>
                      <a:pt x="732" y="128"/>
                    </a:lnTo>
                    <a:lnTo>
                      <a:pt x="734" y="128"/>
                    </a:lnTo>
                    <a:lnTo>
                      <a:pt x="737" y="128"/>
                    </a:lnTo>
                    <a:lnTo>
                      <a:pt x="737" y="126"/>
                    </a:lnTo>
                    <a:lnTo>
                      <a:pt x="739" y="124"/>
                    </a:lnTo>
                    <a:lnTo>
                      <a:pt x="741" y="124"/>
                    </a:lnTo>
                    <a:lnTo>
                      <a:pt x="741" y="122"/>
                    </a:lnTo>
                    <a:lnTo>
                      <a:pt x="743" y="122"/>
                    </a:lnTo>
                    <a:lnTo>
                      <a:pt x="745" y="120"/>
                    </a:lnTo>
                    <a:lnTo>
                      <a:pt x="747" y="120"/>
                    </a:lnTo>
                    <a:lnTo>
                      <a:pt x="749" y="120"/>
                    </a:lnTo>
                    <a:lnTo>
                      <a:pt x="752" y="120"/>
                    </a:lnTo>
                    <a:lnTo>
                      <a:pt x="754" y="120"/>
                    </a:lnTo>
                    <a:lnTo>
                      <a:pt x="756" y="120"/>
                    </a:lnTo>
                    <a:lnTo>
                      <a:pt x="756" y="120"/>
                    </a:lnTo>
                    <a:lnTo>
                      <a:pt x="758" y="118"/>
                    </a:lnTo>
                    <a:lnTo>
                      <a:pt x="760" y="118"/>
                    </a:lnTo>
                    <a:lnTo>
                      <a:pt x="762" y="116"/>
                    </a:lnTo>
                    <a:lnTo>
                      <a:pt x="762" y="116"/>
                    </a:lnTo>
                    <a:lnTo>
                      <a:pt x="764" y="114"/>
                    </a:lnTo>
                    <a:lnTo>
                      <a:pt x="767" y="116"/>
                    </a:lnTo>
                    <a:lnTo>
                      <a:pt x="769" y="116"/>
                    </a:lnTo>
                    <a:lnTo>
                      <a:pt x="771" y="114"/>
                    </a:lnTo>
                    <a:lnTo>
                      <a:pt x="773" y="114"/>
                    </a:lnTo>
                    <a:lnTo>
                      <a:pt x="773" y="112"/>
                    </a:lnTo>
                    <a:lnTo>
                      <a:pt x="775" y="110"/>
                    </a:lnTo>
                    <a:lnTo>
                      <a:pt x="777" y="110"/>
                    </a:lnTo>
                    <a:lnTo>
                      <a:pt x="777" y="108"/>
                    </a:lnTo>
                    <a:lnTo>
                      <a:pt x="779" y="106"/>
                    </a:lnTo>
                    <a:lnTo>
                      <a:pt x="782" y="106"/>
                    </a:lnTo>
                    <a:lnTo>
                      <a:pt x="784" y="104"/>
                    </a:lnTo>
                    <a:lnTo>
                      <a:pt x="784" y="104"/>
                    </a:lnTo>
                    <a:lnTo>
                      <a:pt x="786" y="102"/>
                    </a:lnTo>
                    <a:lnTo>
                      <a:pt x="786" y="100"/>
                    </a:lnTo>
                    <a:lnTo>
                      <a:pt x="788" y="100"/>
                    </a:lnTo>
                    <a:lnTo>
                      <a:pt x="790" y="98"/>
                    </a:lnTo>
                    <a:lnTo>
                      <a:pt x="790" y="96"/>
                    </a:lnTo>
                    <a:lnTo>
                      <a:pt x="792" y="94"/>
                    </a:lnTo>
                    <a:lnTo>
                      <a:pt x="792" y="92"/>
                    </a:lnTo>
                    <a:lnTo>
                      <a:pt x="795" y="92"/>
                    </a:lnTo>
                    <a:lnTo>
                      <a:pt x="795" y="90"/>
                    </a:lnTo>
                    <a:lnTo>
                      <a:pt x="797" y="88"/>
                    </a:lnTo>
                    <a:lnTo>
                      <a:pt x="797" y="86"/>
                    </a:lnTo>
                    <a:lnTo>
                      <a:pt x="799" y="86"/>
                    </a:lnTo>
                    <a:lnTo>
                      <a:pt x="799" y="84"/>
                    </a:lnTo>
                    <a:lnTo>
                      <a:pt x="801" y="82"/>
                    </a:lnTo>
                    <a:lnTo>
                      <a:pt x="801" y="80"/>
                    </a:lnTo>
                    <a:lnTo>
                      <a:pt x="803" y="80"/>
                    </a:lnTo>
                    <a:lnTo>
                      <a:pt x="805" y="78"/>
                    </a:lnTo>
                    <a:lnTo>
                      <a:pt x="805" y="76"/>
                    </a:lnTo>
                    <a:lnTo>
                      <a:pt x="807" y="74"/>
                    </a:lnTo>
                    <a:lnTo>
                      <a:pt x="807" y="74"/>
                    </a:lnTo>
                    <a:lnTo>
                      <a:pt x="810" y="74"/>
                    </a:lnTo>
                    <a:lnTo>
                      <a:pt x="810" y="74"/>
                    </a:lnTo>
                    <a:lnTo>
                      <a:pt x="812" y="76"/>
                    </a:lnTo>
                    <a:lnTo>
                      <a:pt x="814" y="76"/>
                    </a:lnTo>
                    <a:lnTo>
                      <a:pt x="816" y="78"/>
                    </a:lnTo>
                    <a:lnTo>
                      <a:pt x="816" y="78"/>
                    </a:lnTo>
                    <a:lnTo>
                      <a:pt x="818" y="78"/>
                    </a:lnTo>
                    <a:lnTo>
                      <a:pt x="820" y="78"/>
                    </a:lnTo>
                    <a:lnTo>
                      <a:pt x="822" y="78"/>
                    </a:lnTo>
                    <a:lnTo>
                      <a:pt x="825" y="78"/>
                    </a:lnTo>
                    <a:lnTo>
                      <a:pt x="825" y="76"/>
                    </a:lnTo>
                    <a:lnTo>
                      <a:pt x="827" y="76"/>
                    </a:lnTo>
                    <a:lnTo>
                      <a:pt x="829" y="76"/>
                    </a:lnTo>
                    <a:lnTo>
                      <a:pt x="831" y="76"/>
                    </a:lnTo>
                    <a:lnTo>
                      <a:pt x="833" y="74"/>
                    </a:lnTo>
                    <a:lnTo>
                      <a:pt x="835" y="74"/>
                    </a:lnTo>
                    <a:lnTo>
                      <a:pt x="837" y="74"/>
                    </a:lnTo>
                    <a:lnTo>
                      <a:pt x="837" y="72"/>
                    </a:lnTo>
                    <a:lnTo>
                      <a:pt x="840" y="72"/>
                    </a:lnTo>
                    <a:lnTo>
                      <a:pt x="842" y="72"/>
                    </a:lnTo>
                    <a:lnTo>
                      <a:pt x="844" y="70"/>
                    </a:lnTo>
                    <a:lnTo>
                      <a:pt x="846" y="70"/>
                    </a:lnTo>
                    <a:lnTo>
                      <a:pt x="848" y="70"/>
                    </a:lnTo>
                    <a:lnTo>
                      <a:pt x="848" y="70"/>
                    </a:lnTo>
                    <a:lnTo>
                      <a:pt x="850" y="70"/>
                    </a:lnTo>
                    <a:lnTo>
                      <a:pt x="853" y="70"/>
                    </a:lnTo>
                    <a:lnTo>
                      <a:pt x="855" y="68"/>
                    </a:lnTo>
                    <a:lnTo>
                      <a:pt x="857" y="68"/>
                    </a:lnTo>
                    <a:lnTo>
                      <a:pt x="859" y="66"/>
                    </a:lnTo>
                    <a:lnTo>
                      <a:pt x="859" y="66"/>
                    </a:lnTo>
                    <a:lnTo>
                      <a:pt x="861" y="64"/>
                    </a:lnTo>
                    <a:lnTo>
                      <a:pt x="861" y="62"/>
                    </a:lnTo>
                    <a:lnTo>
                      <a:pt x="863" y="62"/>
                    </a:lnTo>
                    <a:lnTo>
                      <a:pt x="865" y="60"/>
                    </a:lnTo>
                    <a:lnTo>
                      <a:pt x="865" y="58"/>
                    </a:lnTo>
                    <a:lnTo>
                      <a:pt x="868" y="60"/>
                    </a:lnTo>
                    <a:lnTo>
                      <a:pt x="870" y="60"/>
                    </a:lnTo>
                    <a:lnTo>
                      <a:pt x="872" y="60"/>
                    </a:lnTo>
                    <a:lnTo>
                      <a:pt x="872" y="62"/>
                    </a:lnTo>
                    <a:lnTo>
                      <a:pt x="874" y="62"/>
                    </a:lnTo>
                    <a:lnTo>
                      <a:pt x="876" y="64"/>
                    </a:lnTo>
                    <a:lnTo>
                      <a:pt x="878" y="64"/>
                    </a:lnTo>
                    <a:lnTo>
                      <a:pt x="878" y="66"/>
                    </a:lnTo>
                    <a:lnTo>
                      <a:pt x="878" y="68"/>
                    </a:lnTo>
                    <a:lnTo>
                      <a:pt x="880" y="68"/>
                    </a:lnTo>
                    <a:lnTo>
                      <a:pt x="883" y="70"/>
                    </a:lnTo>
                    <a:lnTo>
                      <a:pt x="883" y="72"/>
                    </a:lnTo>
                    <a:lnTo>
                      <a:pt x="885" y="72"/>
                    </a:lnTo>
                    <a:lnTo>
                      <a:pt x="887" y="74"/>
                    </a:lnTo>
                    <a:lnTo>
                      <a:pt x="889" y="74"/>
                    </a:lnTo>
                    <a:lnTo>
                      <a:pt x="891" y="74"/>
                    </a:lnTo>
                    <a:lnTo>
                      <a:pt x="891" y="74"/>
                    </a:lnTo>
                    <a:lnTo>
                      <a:pt x="893" y="74"/>
                    </a:lnTo>
                    <a:lnTo>
                      <a:pt x="895" y="74"/>
                    </a:lnTo>
                    <a:lnTo>
                      <a:pt x="898" y="74"/>
                    </a:lnTo>
                    <a:lnTo>
                      <a:pt x="900" y="74"/>
                    </a:lnTo>
                    <a:lnTo>
                      <a:pt x="902" y="74"/>
                    </a:lnTo>
                    <a:lnTo>
                      <a:pt x="904" y="74"/>
                    </a:lnTo>
                    <a:lnTo>
                      <a:pt x="906" y="74"/>
                    </a:lnTo>
                    <a:lnTo>
                      <a:pt x="908" y="74"/>
                    </a:lnTo>
                    <a:lnTo>
                      <a:pt x="908" y="74"/>
                    </a:lnTo>
                    <a:lnTo>
                      <a:pt x="910" y="72"/>
                    </a:lnTo>
                    <a:lnTo>
                      <a:pt x="913" y="72"/>
                    </a:lnTo>
                    <a:lnTo>
                      <a:pt x="915" y="74"/>
                    </a:lnTo>
                    <a:lnTo>
                      <a:pt x="917" y="74"/>
                    </a:lnTo>
                    <a:lnTo>
                      <a:pt x="917" y="76"/>
                    </a:lnTo>
                    <a:lnTo>
                      <a:pt x="917" y="76"/>
                    </a:lnTo>
                    <a:lnTo>
                      <a:pt x="917" y="78"/>
                    </a:lnTo>
                    <a:lnTo>
                      <a:pt x="919" y="78"/>
                    </a:lnTo>
                    <a:lnTo>
                      <a:pt x="917" y="78"/>
                    </a:lnTo>
                    <a:lnTo>
                      <a:pt x="915" y="76"/>
                    </a:lnTo>
                    <a:lnTo>
                      <a:pt x="915" y="76"/>
                    </a:lnTo>
                    <a:lnTo>
                      <a:pt x="915" y="76"/>
                    </a:lnTo>
                    <a:lnTo>
                      <a:pt x="915" y="74"/>
                    </a:lnTo>
                    <a:lnTo>
                      <a:pt x="915" y="76"/>
                    </a:lnTo>
                    <a:lnTo>
                      <a:pt x="915" y="76"/>
                    </a:lnTo>
                    <a:lnTo>
                      <a:pt x="917" y="76"/>
                    </a:lnTo>
                    <a:lnTo>
                      <a:pt x="917" y="78"/>
                    </a:lnTo>
                    <a:lnTo>
                      <a:pt x="917" y="80"/>
                    </a:lnTo>
                    <a:lnTo>
                      <a:pt x="919" y="82"/>
                    </a:lnTo>
                    <a:lnTo>
                      <a:pt x="919" y="82"/>
                    </a:lnTo>
                    <a:lnTo>
                      <a:pt x="921" y="82"/>
                    </a:lnTo>
                    <a:lnTo>
                      <a:pt x="923" y="84"/>
                    </a:lnTo>
                    <a:lnTo>
                      <a:pt x="926" y="84"/>
                    </a:lnTo>
                    <a:lnTo>
                      <a:pt x="928" y="84"/>
                    </a:lnTo>
                    <a:lnTo>
                      <a:pt x="930" y="84"/>
                    </a:lnTo>
                    <a:lnTo>
                      <a:pt x="932" y="84"/>
                    </a:lnTo>
                    <a:lnTo>
                      <a:pt x="932" y="84"/>
                    </a:lnTo>
                    <a:lnTo>
                      <a:pt x="934" y="84"/>
                    </a:lnTo>
                    <a:lnTo>
                      <a:pt x="936" y="82"/>
                    </a:lnTo>
                    <a:lnTo>
                      <a:pt x="938" y="82"/>
                    </a:lnTo>
                    <a:lnTo>
                      <a:pt x="938" y="80"/>
                    </a:lnTo>
                    <a:lnTo>
                      <a:pt x="941" y="78"/>
                    </a:lnTo>
                    <a:lnTo>
                      <a:pt x="943" y="78"/>
                    </a:lnTo>
                    <a:lnTo>
                      <a:pt x="945" y="76"/>
                    </a:lnTo>
                    <a:lnTo>
                      <a:pt x="945" y="76"/>
                    </a:lnTo>
                    <a:lnTo>
                      <a:pt x="947" y="76"/>
                    </a:lnTo>
                    <a:lnTo>
                      <a:pt x="949" y="74"/>
                    </a:lnTo>
                    <a:lnTo>
                      <a:pt x="951" y="74"/>
                    </a:lnTo>
                    <a:lnTo>
                      <a:pt x="953" y="72"/>
                    </a:lnTo>
                    <a:lnTo>
                      <a:pt x="953" y="72"/>
                    </a:lnTo>
                    <a:lnTo>
                      <a:pt x="956" y="70"/>
                    </a:lnTo>
                    <a:lnTo>
                      <a:pt x="958" y="70"/>
                    </a:lnTo>
                    <a:lnTo>
                      <a:pt x="960" y="68"/>
                    </a:lnTo>
                    <a:lnTo>
                      <a:pt x="960" y="66"/>
                    </a:lnTo>
                    <a:lnTo>
                      <a:pt x="962" y="64"/>
                    </a:lnTo>
                    <a:lnTo>
                      <a:pt x="962" y="64"/>
                    </a:lnTo>
                    <a:lnTo>
                      <a:pt x="964" y="62"/>
                    </a:lnTo>
                    <a:lnTo>
                      <a:pt x="966" y="60"/>
                    </a:lnTo>
                    <a:lnTo>
                      <a:pt x="966" y="60"/>
                    </a:lnTo>
                    <a:lnTo>
                      <a:pt x="968" y="58"/>
                    </a:lnTo>
                    <a:lnTo>
                      <a:pt x="968" y="56"/>
                    </a:lnTo>
                    <a:lnTo>
                      <a:pt x="971" y="54"/>
                    </a:lnTo>
                    <a:lnTo>
                      <a:pt x="971" y="54"/>
                    </a:lnTo>
                    <a:lnTo>
                      <a:pt x="973" y="52"/>
                    </a:lnTo>
                    <a:lnTo>
                      <a:pt x="973" y="50"/>
                    </a:lnTo>
                    <a:lnTo>
                      <a:pt x="975" y="48"/>
                    </a:lnTo>
                    <a:lnTo>
                      <a:pt x="975" y="46"/>
                    </a:lnTo>
                    <a:lnTo>
                      <a:pt x="975" y="44"/>
                    </a:lnTo>
                    <a:lnTo>
                      <a:pt x="975" y="42"/>
                    </a:lnTo>
                    <a:lnTo>
                      <a:pt x="977" y="40"/>
                    </a:lnTo>
                    <a:lnTo>
                      <a:pt x="977" y="40"/>
                    </a:lnTo>
                    <a:lnTo>
                      <a:pt x="977" y="38"/>
                    </a:lnTo>
                    <a:lnTo>
                      <a:pt x="977" y="36"/>
                    </a:lnTo>
                    <a:lnTo>
                      <a:pt x="979" y="34"/>
                    </a:lnTo>
                    <a:lnTo>
                      <a:pt x="979" y="32"/>
                    </a:lnTo>
                    <a:lnTo>
                      <a:pt x="979" y="30"/>
                    </a:lnTo>
                    <a:lnTo>
                      <a:pt x="977" y="30"/>
                    </a:lnTo>
                    <a:lnTo>
                      <a:pt x="977" y="28"/>
                    </a:lnTo>
                    <a:lnTo>
                      <a:pt x="977" y="26"/>
                    </a:lnTo>
                    <a:lnTo>
                      <a:pt x="977" y="24"/>
                    </a:lnTo>
                    <a:lnTo>
                      <a:pt x="977" y="24"/>
                    </a:lnTo>
                    <a:lnTo>
                      <a:pt x="977" y="22"/>
                    </a:lnTo>
                    <a:lnTo>
                      <a:pt x="975" y="20"/>
                    </a:lnTo>
                    <a:lnTo>
                      <a:pt x="973" y="20"/>
                    </a:lnTo>
                    <a:lnTo>
                      <a:pt x="973" y="20"/>
                    </a:lnTo>
                    <a:lnTo>
                      <a:pt x="975" y="20"/>
                    </a:lnTo>
                    <a:lnTo>
                      <a:pt x="977" y="20"/>
                    </a:lnTo>
                    <a:lnTo>
                      <a:pt x="977" y="20"/>
                    </a:lnTo>
                    <a:lnTo>
                      <a:pt x="979" y="22"/>
                    </a:lnTo>
                    <a:lnTo>
                      <a:pt x="979" y="22"/>
                    </a:lnTo>
                    <a:lnTo>
                      <a:pt x="979" y="24"/>
                    </a:lnTo>
                    <a:lnTo>
                      <a:pt x="981" y="26"/>
                    </a:lnTo>
                    <a:lnTo>
                      <a:pt x="984" y="28"/>
                    </a:lnTo>
                    <a:lnTo>
                      <a:pt x="984" y="28"/>
                    </a:lnTo>
                    <a:lnTo>
                      <a:pt x="984" y="30"/>
                    </a:lnTo>
                    <a:lnTo>
                      <a:pt x="981" y="32"/>
                    </a:lnTo>
                    <a:lnTo>
                      <a:pt x="981" y="34"/>
                    </a:lnTo>
                    <a:lnTo>
                      <a:pt x="981" y="36"/>
                    </a:lnTo>
                    <a:lnTo>
                      <a:pt x="981" y="38"/>
                    </a:lnTo>
                    <a:lnTo>
                      <a:pt x="979" y="38"/>
                    </a:lnTo>
                    <a:lnTo>
                      <a:pt x="981" y="40"/>
                    </a:lnTo>
                    <a:lnTo>
                      <a:pt x="981" y="40"/>
                    </a:lnTo>
                    <a:lnTo>
                      <a:pt x="979" y="42"/>
                    </a:lnTo>
                    <a:lnTo>
                      <a:pt x="981" y="42"/>
                    </a:lnTo>
                    <a:lnTo>
                      <a:pt x="981" y="44"/>
                    </a:lnTo>
                    <a:lnTo>
                      <a:pt x="984" y="44"/>
                    </a:lnTo>
                    <a:lnTo>
                      <a:pt x="986" y="44"/>
                    </a:lnTo>
                    <a:lnTo>
                      <a:pt x="988" y="44"/>
                    </a:lnTo>
                    <a:lnTo>
                      <a:pt x="990" y="44"/>
                    </a:lnTo>
                    <a:lnTo>
                      <a:pt x="992" y="44"/>
                    </a:lnTo>
                    <a:lnTo>
                      <a:pt x="994" y="46"/>
                    </a:lnTo>
                    <a:lnTo>
                      <a:pt x="996" y="44"/>
                    </a:lnTo>
                    <a:lnTo>
                      <a:pt x="999" y="44"/>
                    </a:lnTo>
                    <a:lnTo>
                      <a:pt x="1001" y="44"/>
                    </a:lnTo>
                    <a:lnTo>
                      <a:pt x="1003" y="44"/>
                    </a:lnTo>
                    <a:lnTo>
                      <a:pt x="1003" y="44"/>
                    </a:lnTo>
                    <a:lnTo>
                      <a:pt x="1005" y="42"/>
                    </a:lnTo>
                    <a:lnTo>
                      <a:pt x="1007" y="42"/>
                    </a:lnTo>
                    <a:lnTo>
                      <a:pt x="1009" y="40"/>
                    </a:lnTo>
                    <a:lnTo>
                      <a:pt x="1011" y="40"/>
                    </a:lnTo>
                    <a:lnTo>
                      <a:pt x="1014" y="40"/>
                    </a:lnTo>
                    <a:lnTo>
                      <a:pt x="1016" y="40"/>
                    </a:lnTo>
                    <a:lnTo>
                      <a:pt x="1018" y="40"/>
                    </a:lnTo>
                    <a:lnTo>
                      <a:pt x="1018" y="38"/>
                    </a:lnTo>
                    <a:lnTo>
                      <a:pt x="1020" y="38"/>
                    </a:lnTo>
                    <a:lnTo>
                      <a:pt x="1022" y="38"/>
                    </a:lnTo>
                    <a:lnTo>
                      <a:pt x="1024" y="36"/>
                    </a:lnTo>
                    <a:lnTo>
                      <a:pt x="1026" y="36"/>
                    </a:lnTo>
                    <a:lnTo>
                      <a:pt x="1029" y="36"/>
                    </a:lnTo>
                    <a:lnTo>
                      <a:pt x="1031" y="34"/>
                    </a:lnTo>
                    <a:lnTo>
                      <a:pt x="1031" y="34"/>
                    </a:lnTo>
                    <a:lnTo>
                      <a:pt x="1033" y="32"/>
                    </a:lnTo>
                    <a:lnTo>
                      <a:pt x="1035" y="32"/>
                    </a:lnTo>
                    <a:lnTo>
                      <a:pt x="1037" y="30"/>
                    </a:lnTo>
                    <a:lnTo>
                      <a:pt x="1039" y="30"/>
                    </a:lnTo>
                    <a:lnTo>
                      <a:pt x="1039" y="28"/>
                    </a:lnTo>
                    <a:lnTo>
                      <a:pt x="1041" y="28"/>
                    </a:lnTo>
                    <a:lnTo>
                      <a:pt x="1044" y="28"/>
                    </a:lnTo>
                    <a:lnTo>
                      <a:pt x="1046" y="26"/>
                    </a:lnTo>
                    <a:lnTo>
                      <a:pt x="1048" y="26"/>
                    </a:lnTo>
                    <a:lnTo>
                      <a:pt x="1048" y="24"/>
                    </a:lnTo>
                    <a:lnTo>
                      <a:pt x="1050" y="24"/>
                    </a:lnTo>
                    <a:lnTo>
                      <a:pt x="1052" y="22"/>
                    </a:lnTo>
                    <a:lnTo>
                      <a:pt x="1054" y="20"/>
                    </a:lnTo>
                    <a:lnTo>
                      <a:pt x="1054" y="20"/>
                    </a:lnTo>
                    <a:lnTo>
                      <a:pt x="1057" y="18"/>
                    </a:lnTo>
                    <a:lnTo>
                      <a:pt x="1059" y="16"/>
                    </a:lnTo>
                    <a:lnTo>
                      <a:pt x="1059" y="16"/>
                    </a:lnTo>
                    <a:lnTo>
                      <a:pt x="1061" y="14"/>
                    </a:lnTo>
                    <a:lnTo>
                      <a:pt x="1063" y="14"/>
                    </a:lnTo>
                    <a:lnTo>
                      <a:pt x="1063" y="12"/>
                    </a:lnTo>
                    <a:lnTo>
                      <a:pt x="1065" y="10"/>
                    </a:lnTo>
                    <a:lnTo>
                      <a:pt x="1067" y="10"/>
                    </a:lnTo>
                    <a:lnTo>
                      <a:pt x="1067" y="8"/>
                    </a:lnTo>
                    <a:lnTo>
                      <a:pt x="1069" y="6"/>
                    </a:lnTo>
                    <a:lnTo>
                      <a:pt x="1072" y="6"/>
                    </a:lnTo>
                    <a:lnTo>
                      <a:pt x="1072" y="4"/>
                    </a:lnTo>
                    <a:lnTo>
                      <a:pt x="1074" y="2"/>
                    </a:lnTo>
                    <a:lnTo>
                      <a:pt x="1076" y="2"/>
                    </a:lnTo>
                    <a:lnTo>
                      <a:pt x="1078" y="2"/>
                    </a:lnTo>
                    <a:lnTo>
                      <a:pt x="1078" y="0"/>
                    </a:lnTo>
                    <a:lnTo>
                      <a:pt x="1080" y="0"/>
                    </a:lnTo>
                    <a:lnTo>
                      <a:pt x="1082" y="0"/>
                    </a:lnTo>
                    <a:lnTo>
                      <a:pt x="1084" y="0"/>
                    </a:lnTo>
                    <a:lnTo>
                      <a:pt x="1087" y="0"/>
                    </a:lnTo>
                    <a:lnTo>
                      <a:pt x="1089" y="2"/>
                    </a:lnTo>
                    <a:lnTo>
                      <a:pt x="1089" y="2"/>
                    </a:lnTo>
                    <a:lnTo>
                      <a:pt x="1091" y="4"/>
                    </a:lnTo>
                    <a:lnTo>
                      <a:pt x="1093" y="4"/>
                    </a:lnTo>
                    <a:lnTo>
                      <a:pt x="1093" y="6"/>
                    </a:lnTo>
                    <a:lnTo>
                      <a:pt x="1095" y="6"/>
                    </a:lnTo>
                    <a:lnTo>
                      <a:pt x="1097" y="6"/>
                    </a:lnTo>
                    <a:lnTo>
                      <a:pt x="1099" y="6"/>
                    </a:lnTo>
                    <a:lnTo>
                      <a:pt x="1102" y="8"/>
                    </a:lnTo>
                    <a:lnTo>
                      <a:pt x="1104" y="8"/>
                    </a:lnTo>
                    <a:lnTo>
                      <a:pt x="1106" y="10"/>
                    </a:lnTo>
                    <a:lnTo>
                      <a:pt x="1108" y="10"/>
                    </a:lnTo>
                    <a:lnTo>
                      <a:pt x="1110" y="10"/>
                    </a:lnTo>
                    <a:lnTo>
                      <a:pt x="1110" y="10"/>
                    </a:lnTo>
                    <a:lnTo>
                      <a:pt x="1112" y="10"/>
                    </a:lnTo>
                    <a:lnTo>
                      <a:pt x="1115" y="10"/>
                    </a:lnTo>
                    <a:lnTo>
                      <a:pt x="1117" y="10"/>
                    </a:lnTo>
                    <a:lnTo>
                      <a:pt x="1119" y="10"/>
                    </a:lnTo>
                    <a:lnTo>
                      <a:pt x="1121" y="10"/>
                    </a:lnTo>
                    <a:lnTo>
                      <a:pt x="1123" y="12"/>
                    </a:lnTo>
                    <a:lnTo>
                      <a:pt x="1121" y="12"/>
                    </a:lnTo>
                    <a:lnTo>
                      <a:pt x="1119" y="12"/>
                    </a:lnTo>
                    <a:lnTo>
                      <a:pt x="1119" y="14"/>
                    </a:lnTo>
                    <a:lnTo>
                      <a:pt x="1117" y="14"/>
                    </a:lnTo>
                    <a:lnTo>
                      <a:pt x="1115" y="14"/>
                    </a:lnTo>
                    <a:lnTo>
                      <a:pt x="1112" y="16"/>
                    </a:lnTo>
                    <a:lnTo>
                      <a:pt x="1110" y="16"/>
                    </a:lnTo>
                    <a:lnTo>
                      <a:pt x="1108" y="16"/>
                    </a:lnTo>
                    <a:lnTo>
                      <a:pt x="1106" y="18"/>
                    </a:lnTo>
                    <a:lnTo>
                      <a:pt x="1106" y="18"/>
                    </a:lnTo>
                    <a:lnTo>
                      <a:pt x="1104" y="18"/>
                    </a:lnTo>
                    <a:lnTo>
                      <a:pt x="1102" y="20"/>
                    </a:lnTo>
                    <a:lnTo>
                      <a:pt x="1099" y="20"/>
                    </a:lnTo>
                    <a:lnTo>
                      <a:pt x="1099" y="22"/>
                    </a:lnTo>
                    <a:lnTo>
                      <a:pt x="1097" y="24"/>
                    </a:lnTo>
                    <a:lnTo>
                      <a:pt x="1097" y="26"/>
                    </a:lnTo>
                    <a:lnTo>
                      <a:pt x="1095" y="26"/>
                    </a:lnTo>
                    <a:lnTo>
                      <a:pt x="1095" y="28"/>
                    </a:lnTo>
                    <a:lnTo>
                      <a:pt x="1095" y="30"/>
                    </a:lnTo>
                    <a:lnTo>
                      <a:pt x="1093" y="32"/>
                    </a:lnTo>
                    <a:lnTo>
                      <a:pt x="1093" y="34"/>
                    </a:lnTo>
                    <a:lnTo>
                      <a:pt x="1093" y="34"/>
                    </a:lnTo>
                    <a:lnTo>
                      <a:pt x="1093" y="36"/>
                    </a:lnTo>
                    <a:lnTo>
                      <a:pt x="1093" y="38"/>
                    </a:lnTo>
                    <a:lnTo>
                      <a:pt x="1093" y="40"/>
                    </a:lnTo>
                    <a:lnTo>
                      <a:pt x="1091" y="42"/>
                    </a:lnTo>
                    <a:lnTo>
                      <a:pt x="1091" y="44"/>
                    </a:lnTo>
                    <a:lnTo>
                      <a:pt x="1091" y="44"/>
                    </a:lnTo>
                    <a:lnTo>
                      <a:pt x="1093" y="46"/>
                    </a:lnTo>
                    <a:lnTo>
                      <a:pt x="1095" y="44"/>
                    </a:lnTo>
                    <a:lnTo>
                      <a:pt x="1095" y="44"/>
                    </a:lnTo>
                    <a:lnTo>
                      <a:pt x="1095" y="44"/>
                    </a:lnTo>
                    <a:lnTo>
                      <a:pt x="1095" y="42"/>
                    </a:lnTo>
                    <a:lnTo>
                      <a:pt x="1093" y="42"/>
                    </a:lnTo>
                    <a:lnTo>
                      <a:pt x="1095" y="42"/>
                    </a:lnTo>
                    <a:lnTo>
                      <a:pt x="1097" y="42"/>
                    </a:lnTo>
                    <a:lnTo>
                      <a:pt x="1097" y="44"/>
                    </a:lnTo>
                    <a:lnTo>
                      <a:pt x="1095" y="46"/>
                    </a:lnTo>
                    <a:lnTo>
                      <a:pt x="1095" y="46"/>
                    </a:lnTo>
                    <a:lnTo>
                      <a:pt x="1093" y="48"/>
                    </a:lnTo>
                    <a:lnTo>
                      <a:pt x="1093" y="50"/>
                    </a:lnTo>
                    <a:lnTo>
                      <a:pt x="1091" y="52"/>
                    </a:lnTo>
                    <a:lnTo>
                      <a:pt x="1091" y="52"/>
                    </a:lnTo>
                    <a:lnTo>
                      <a:pt x="1089" y="54"/>
                    </a:lnTo>
                    <a:lnTo>
                      <a:pt x="1089" y="56"/>
                    </a:lnTo>
                    <a:lnTo>
                      <a:pt x="1089" y="58"/>
                    </a:lnTo>
                    <a:lnTo>
                      <a:pt x="1087" y="60"/>
                    </a:lnTo>
                    <a:lnTo>
                      <a:pt x="1087" y="62"/>
                    </a:lnTo>
                    <a:lnTo>
                      <a:pt x="1084" y="62"/>
                    </a:lnTo>
                    <a:lnTo>
                      <a:pt x="1084" y="64"/>
                    </a:lnTo>
                    <a:lnTo>
                      <a:pt x="1084" y="66"/>
                    </a:lnTo>
                    <a:lnTo>
                      <a:pt x="1082" y="68"/>
                    </a:lnTo>
                    <a:lnTo>
                      <a:pt x="1082" y="70"/>
                    </a:lnTo>
                    <a:lnTo>
                      <a:pt x="1080" y="72"/>
                    </a:lnTo>
                    <a:lnTo>
                      <a:pt x="1080" y="72"/>
                    </a:lnTo>
                    <a:lnTo>
                      <a:pt x="1080" y="74"/>
                    </a:lnTo>
                    <a:lnTo>
                      <a:pt x="1080" y="76"/>
                    </a:lnTo>
                    <a:lnTo>
                      <a:pt x="1078" y="78"/>
                    </a:lnTo>
                    <a:lnTo>
                      <a:pt x="1078" y="80"/>
                    </a:lnTo>
                    <a:lnTo>
                      <a:pt x="1078" y="82"/>
                    </a:lnTo>
                    <a:lnTo>
                      <a:pt x="1078" y="84"/>
                    </a:lnTo>
                    <a:lnTo>
                      <a:pt x="1076" y="86"/>
                    </a:lnTo>
                    <a:lnTo>
                      <a:pt x="1076" y="86"/>
                    </a:lnTo>
                    <a:lnTo>
                      <a:pt x="1076" y="88"/>
                    </a:lnTo>
                    <a:lnTo>
                      <a:pt x="1074" y="90"/>
                    </a:lnTo>
                    <a:lnTo>
                      <a:pt x="1074" y="92"/>
                    </a:lnTo>
                    <a:lnTo>
                      <a:pt x="1074" y="94"/>
                    </a:lnTo>
                    <a:lnTo>
                      <a:pt x="1072" y="96"/>
                    </a:lnTo>
                    <a:lnTo>
                      <a:pt x="1072" y="96"/>
                    </a:lnTo>
                    <a:lnTo>
                      <a:pt x="1069" y="98"/>
                    </a:lnTo>
                    <a:lnTo>
                      <a:pt x="1069" y="100"/>
                    </a:lnTo>
                    <a:lnTo>
                      <a:pt x="1067" y="102"/>
                    </a:lnTo>
                    <a:lnTo>
                      <a:pt x="1067" y="104"/>
                    </a:lnTo>
                    <a:lnTo>
                      <a:pt x="1067" y="104"/>
                    </a:lnTo>
                    <a:lnTo>
                      <a:pt x="1065" y="106"/>
                    </a:lnTo>
                    <a:lnTo>
                      <a:pt x="1063" y="108"/>
                    </a:lnTo>
                    <a:lnTo>
                      <a:pt x="1063" y="108"/>
                    </a:lnTo>
                    <a:lnTo>
                      <a:pt x="1061" y="110"/>
                    </a:lnTo>
                    <a:lnTo>
                      <a:pt x="1059" y="112"/>
                    </a:lnTo>
                    <a:lnTo>
                      <a:pt x="1059" y="114"/>
                    </a:lnTo>
                    <a:lnTo>
                      <a:pt x="1057" y="114"/>
                    </a:lnTo>
                    <a:lnTo>
                      <a:pt x="1057" y="116"/>
                    </a:lnTo>
                    <a:lnTo>
                      <a:pt x="1057" y="118"/>
                    </a:lnTo>
                    <a:lnTo>
                      <a:pt x="1057" y="120"/>
                    </a:lnTo>
                    <a:lnTo>
                      <a:pt x="1054" y="122"/>
                    </a:lnTo>
                    <a:lnTo>
                      <a:pt x="1052" y="122"/>
                    </a:lnTo>
                    <a:lnTo>
                      <a:pt x="1052" y="124"/>
                    </a:lnTo>
                    <a:lnTo>
                      <a:pt x="1050" y="126"/>
                    </a:lnTo>
                    <a:lnTo>
                      <a:pt x="1050" y="128"/>
                    </a:lnTo>
                    <a:lnTo>
                      <a:pt x="1048" y="128"/>
                    </a:lnTo>
                    <a:lnTo>
                      <a:pt x="1048" y="130"/>
                    </a:lnTo>
                    <a:lnTo>
                      <a:pt x="1046" y="132"/>
                    </a:lnTo>
                    <a:lnTo>
                      <a:pt x="1046" y="134"/>
                    </a:lnTo>
                    <a:lnTo>
                      <a:pt x="1044" y="134"/>
                    </a:lnTo>
                    <a:lnTo>
                      <a:pt x="1044" y="136"/>
                    </a:lnTo>
                    <a:lnTo>
                      <a:pt x="1041" y="138"/>
                    </a:lnTo>
                    <a:lnTo>
                      <a:pt x="1041" y="140"/>
                    </a:lnTo>
                    <a:lnTo>
                      <a:pt x="1039" y="142"/>
                    </a:lnTo>
                    <a:lnTo>
                      <a:pt x="1039" y="142"/>
                    </a:lnTo>
                    <a:lnTo>
                      <a:pt x="1037" y="144"/>
                    </a:lnTo>
                    <a:lnTo>
                      <a:pt x="1037" y="146"/>
                    </a:lnTo>
                    <a:lnTo>
                      <a:pt x="1035" y="148"/>
                    </a:lnTo>
                    <a:lnTo>
                      <a:pt x="1035" y="150"/>
                    </a:lnTo>
                    <a:lnTo>
                      <a:pt x="1033" y="150"/>
                    </a:lnTo>
                    <a:lnTo>
                      <a:pt x="1033" y="152"/>
                    </a:lnTo>
                    <a:lnTo>
                      <a:pt x="1031" y="154"/>
                    </a:lnTo>
                    <a:lnTo>
                      <a:pt x="1031" y="156"/>
                    </a:lnTo>
                    <a:lnTo>
                      <a:pt x="1029" y="158"/>
                    </a:lnTo>
                    <a:lnTo>
                      <a:pt x="1029" y="158"/>
                    </a:lnTo>
                    <a:lnTo>
                      <a:pt x="1026" y="160"/>
                    </a:lnTo>
                    <a:lnTo>
                      <a:pt x="1026" y="162"/>
                    </a:lnTo>
                    <a:lnTo>
                      <a:pt x="1024" y="164"/>
                    </a:lnTo>
                    <a:lnTo>
                      <a:pt x="1026" y="164"/>
                    </a:lnTo>
                    <a:lnTo>
                      <a:pt x="1026" y="166"/>
                    </a:lnTo>
                    <a:lnTo>
                      <a:pt x="1024" y="166"/>
                    </a:lnTo>
                    <a:lnTo>
                      <a:pt x="1022" y="168"/>
                    </a:lnTo>
                    <a:lnTo>
                      <a:pt x="1022" y="170"/>
                    </a:lnTo>
                    <a:lnTo>
                      <a:pt x="1020" y="172"/>
                    </a:lnTo>
                    <a:lnTo>
                      <a:pt x="1020" y="172"/>
                    </a:lnTo>
                    <a:lnTo>
                      <a:pt x="1018" y="174"/>
                    </a:lnTo>
                    <a:lnTo>
                      <a:pt x="1018" y="176"/>
                    </a:lnTo>
                    <a:lnTo>
                      <a:pt x="1016" y="178"/>
                    </a:lnTo>
                    <a:lnTo>
                      <a:pt x="1014" y="178"/>
                    </a:lnTo>
                    <a:lnTo>
                      <a:pt x="1014" y="180"/>
                    </a:lnTo>
                    <a:lnTo>
                      <a:pt x="1011" y="182"/>
                    </a:lnTo>
                    <a:lnTo>
                      <a:pt x="1011" y="184"/>
                    </a:lnTo>
                    <a:lnTo>
                      <a:pt x="1011" y="186"/>
                    </a:lnTo>
                    <a:lnTo>
                      <a:pt x="1009" y="186"/>
                    </a:lnTo>
                    <a:lnTo>
                      <a:pt x="1011" y="188"/>
                    </a:lnTo>
                    <a:lnTo>
                      <a:pt x="1011" y="188"/>
                    </a:lnTo>
                    <a:lnTo>
                      <a:pt x="1011" y="189"/>
                    </a:lnTo>
                    <a:lnTo>
                      <a:pt x="1014" y="189"/>
                    </a:lnTo>
                    <a:lnTo>
                      <a:pt x="1011" y="189"/>
                    </a:lnTo>
                    <a:lnTo>
                      <a:pt x="1011" y="191"/>
                    </a:lnTo>
                    <a:lnTo>
                      <a:pt x="1009" y="191"/>
                    </a:lnTo>
                    <a:lnTo>
                      <a:pt x="1011" y="193"/>
                    </a:lnTo>
                    <a:lnTo>
                      <a:pt x="1009" y="193"/>
                    </a:lnTo>
                    <a:lnTo>
                      <a:pt x="1007" y="193"/>
                    </a:lnTo>
                    <a:lnTo>
                      <a:pt x="1007" y="193"/>
                    </a:lnTo>
                    <a:lnTo>
                      <a:pt x="1005" y="195"/>
                    </a:lnTo>
                    <a:lnTo>
                      <a:pt x="1003" y="195"/>
                    </a:lnTo>
                    <a:lnTo>
                      <a:pt x="1003" y="197"/>
                    </a:lnTo>
                    <a:lnTo>
                      <a:pt x="1001" y="199"/>
                    </a:lnTo>
                    <a:lnTo>
                      <a:pt x="1001" y="201"/>
                    </a:lnTo>
                    <a:lnTo>
                      <a:pt x="1003" y="203"/>
                    </a:lnTo>
                    <a:lnTo>
                      <a:pt x="1003" y="201"/>
                    </a:lnTo>
                    <a:lnTo>
                      <a:pt x="1003" y="203"/>
                    </a:lnTo>
                    <a:lnTo>
                      <a:pt x="1003" y="205"/>
                    </a:lnTo>
                    <a:lnTo>
                      <a:pt x="1001" y="205"/>
                    </a:lnTo>
                    <a:lnTo>
                      <a:pt x="1001" y="207"/>
                    </a:lnTo>
                    <a:lnTo>
                      <a:pt x="999" y="209"/>
                    </a:lnTo>
                    <a:lnTo>
                      <a:pt x="999" y="211"/>
                    </a:lnTo>
                    <a:lnTo>
                      <a:pt x="996" y="211"/>
                    </a:lnTo>
                    <a:lnTo>
                      <a:pt x="994" y="213"/>
                    </a:lnTo>
                    <a:lnTo>
                      <a:pt x="994" y="215"/>
                    </a:lnTo>
                    <a:lnTo>
                      <a:pt x="992" y="215"/>
                    </a:lnTo>
                    <a:lnTo>
                      <a:pt x="992" y="217"/>
                    </a:lnTo>
                    <a:lnTo>
                      <a:pt x="990" y="219"/>
                    </a:lnTo>
                    <a:lnTo>
                      <a:pt x="990" y="221"/>
                    </a:lnTo>
                    <a:lnTo>
                      <a:pt x="990" y="223"/>
                    </a:lnTo>
                    <a:lnTo>
                      <a:pt x="988" y="225"/>
                    </a:lnTo>
                    <a:lnTo>
                      <a:pt x="988" y="225"/>
                    </a:lnTo>
                    <a:lnTo>
                      <a:pt x="986" y="227"/>
                    </a:lnTo>
                    <a:lnTo>
                      <a:pt x="986" y="229"/>
                    </a:lnTo>
                    <a:lnTo>
                      <a:pt x="984" y="231"/>
                    </a:lnTo>
                    <a:lnTo>
                      <a:pt x="984" y="233"/>
                    </a:lnTo>
                    <a:lnTo>
                      <a:pt x="984" y="233"/>
                    </a:lnTo>
                    <a:lnTo>
                      <a:pt x="981" y="235"/>
                    </a:lnTo>
                    <a:lnTo>
                      <a:pt x="981" y="237"/>
                    </a:lnTo>
                    <a:lnTo>
                      <a:pt x="981" y="239"/>
                    </a:lnTo>
                    <a:lnTo>
                      <a:pt x="981" y="241"/>
                    </a:lnTo>
                    <a:lnTo>
                      <a:pt x="984" y="243"/>
                    </a:lnTo>
                    <a:lnTo>
                      <a:pt x="984" y="245"/>
                    </a:lnTo>
                    <a:lnTo>
                      <a:pt x="986" y="245"/>
                    </a:lnTo>
                    <a:lnTo>
                      <a:pt x="986" y="247"/>
                    </a:lnTo>
                    <a:lnTo>
                      <a:pt x="986" y="249"/>
                    </a:lnTo>
                    <a:lnTo>
                      <a:pt x="988" y="251"/>
                    </a:lnTo>
                    <a:lnTo>
                      <a:pt x="986" y="253"/>
                    </a:lnTo>
                    <a:lnTo>
                      <a:pt x="986" y="255"/>
                    </a:lnTo>
                    <a:lnTo>
                      <a:pt x="986" y="257"/>
                    </a:lnTo>
                    <a:lnTo>
                      <a:pt x="984" y="257"/>
                    </a:lnTo>
                    <a:lnTo>
                      <a:pt x="984" y="259"/>
                    </a:lnTo>
                    <a:lnTo>
                      <a:pt x="981" y="261"/>
                    </a:lnTo>
                    <a:lnTo>
                      <a:pt x="981" y="263"/>
                    </a:lnTo>
                    <a:lnTo>
                      <a:pt x="981" y="265"/>
                    </a:lnTo>
                    <a:lnTo>
                      <a:pt x="981" y="267"/>
                    </a:lnTo>
                    <a:lnTo>
                      <a:pt x="981" y="269"/>
                    </a:lnTo>
                    <a:lnTo>
                      <a:pt x="981" y="269"/>
                    </a:lnTo>
                    <a:lnTo>
                      <a:pt x="981" y="271"/>
                    </a:lnTo>
                    <a:lnTo>
                      <a:pt x="981" y="273"/>
                    </a:lnTo>
                    <a:lnTo>
                      <a:pt x="981" y="275"/>
                    </a:lnTo>
                    <a:lnTo>
                      <a:pt x="979" y="277"/>
                    </a:lnTo>
                    <a:lnTo>
                      <a:pt x="979" y="277"/>
                    </a:lnTo>
                    <a:lnTo>
                      <a:pt x="979" y="279"/>
                    </a:lnTo>
                    <a:lnTo>
                      <a:pt x="977" y="279"/>
                    </a:lnTo>
                    <a:lnTo>
                      <a:pt x="977" y="281"/>
                    </a:lnTo>
                    <a:lnTo>
                      <a:pt x="975" y="281"/>
                    </a:lnTo>
                    <a:lnTo>
                      <a:pt x="975" y="283"/>
                    </a:lnTo>
                    <a:lnTo>
                      <a:pt x="975" y="285"/>
                    </a:lnTo>
                    <a:lnTo>
                      <a:pt x="975" y="287"/>
                    </a:lnTo>
                    <a:lnTo>
                      <a:pt x="975" y="289"/>
                    </a:lnTo>
                    <a:lnTo>
                      <a:pt x="973" y="289"/>
                    </a:lnTo>
                    <a:lnTo>
                      <a:pt x="975" y="291"/>
                    </a:lnTo>
                    <a:lnTo>
                      <a:pt x="973" y="293"/>
                    </a:lnTo>
                    <a:lnTo>
                      <a:pt x="975" y="295"/>
                    </a:lnTo>
                    <a:lnTo>
                      <a:pt x="975" y="297"/>
                    </a:lnTo>
                    <a:lnTo>
                      <a:pt x="975" y="299"/>
                    </a:lnTo>
                    <a:lnTo>
                      <a:pt x="975" y="301"/>
                    </a:lnTo>
                    <a:lnTo>
                      <a:pt x="975" y="303"/>
                    </a:lnTo>
                    <a:lnTo>
                      <a:pt x="977" y="303"/>
                    </a:lnTo>
                    <a:lnTo>
                      <a:pt x="977" y="305"/>
                    </a:lnTo>
                    <a:lnTo>
                      <a:pt x="975" y="307"/>
                    </a:lnTo>
                    <a:lnTo>
                      <a:pt x="975" y="307"/>
                    </a:lnTo>
                    <a:lnTo>
                      <a:pt x="973" y="309"/>
                    </a:lnTo>
                    <a:lnTo>
                      <a:pt x="973" y="311"/>
                    </a:lnTo>
                    <a:lnTo>
                      <a:pt x="971" y="313"/>
                    </a:lnTo>
                    <a:lnTo>
                      <a:pt x="971" y="313"/>
                    </a:lnTo>
                    <a:lnTo>
                      <a:pt x="971" y="315"/>
                    </a:lnTo>
                    <a:lnTo>
                      <a:pt x="968" y="315"/>
                    </a:lnTo>
                    <a:lnTo>
                      <a:pt x="966" y="315"/>
                    </a:lnTo>
                    <a:lnTo>
                      <a:pt x="966" y="317"/>
                    </a:lnTo>
                    <a:lnTo>
                      <a:pt x="966" y="319"/>
                    </a:lnTo>
                    <a:lnTo>
                      <a:pt x="966" y="321"/>
                    </a:lnTo>
                    <a:lnTo>
                      <a:pt x="964" y="321"/>
                    </a:lnTo>
                    <a:lnTo>
                      <a:pt x="962" y="323"/>
                    </a:lnTo>
                    <a:lnTo>
                      <a:pt x="962" y="323"/>
                    </a:lnTo>
                    <a:lnTo>
                      <a:pt x="960" y="325"/>
                    </a:lnTo>
                    <a:lnTo>
                      <a:pt x="958" y="325"/>
                    </a:lnTo>
                    <a:lnTo>
                      <a:pt x="958" y="327"/>
                    </a:lnTo>
                    <a:lnTo>
                      <a:pt x="956" y="327"/>
                    </a:lnTo>
                    <a:lnTo>
                      <a:pt x="956" y="327"/>
                    </a:lnTo>
                    <a:lnTo>
                      <a:pt x="956" y="329"/>
                    </a:lnTo>
                    <a:lnTo>
                      <a:pt x="958" y="331"/>
                    </a:lnTo>
                    <a:lnTo>
                      <a:pt x="956" y="331"/>
                    </a:lnTo>
                    <a:lnTo>
                      <a:pt x="953" y="333"/>
                    </a:lnTo>
                    <a:lnTo>
                      <a:pt x="953" y="333"/>
                    </a:lnTo>
                    <a:lnTo>
                      <a:pt x="953" y="335"/>
                    </a:lnTo>
                    <a:lnTo>
                      <a:pt x="953" y="335"/>
                    </a:lnTo>
                    <a:lnTo>
                      <a:pt x="951" y="337"/>
                    </a:lnTo>
                    <a:lnTo>
                      <a:pt x="951" y="339"/>
                    </a:lnTo>
                    <a:lnTo>
                      <a:pt x="951" y="339"/>
                    </a:lnTo>
                    <a:lnTo>
                      <a:pt x="949" y="341"/>
                    </a:lnTo>
                    <a:lnTo>
                      <a:pt x="949" y="341"/>
                    </a:lnTo>
                    <a:lnTo>
                      <a:pt x="949" y="341"/>
                    </a:lnTo>
                    <a:lnTo>
                      <a:pt x="949" y="341"/>
                    </a:lnTo>
                    <a:lnTo>
                      <a:pt x="949" y="341"/>
                    </a:lnTo>
                    <a:lnTo>
                      <a:pt x="947" y="343"/>
                    </a:lnTo>
                    <a:lnTo>
                      <a:pt x="949" y="343"/>
                    </a:lnTo>
                    <a:lnTo>
                      <a:pt x="949" y="345"/>
                    </a:lnTo>
                    <a:lnTo>
                      <a:pt x="947" y="345"/>
                    </a:lnTo>
                    <a:lnTo>
                      <a:pt x="947" y="347"/>
                    </a:lnTo>
                    <a:lnTo>
                      <a:pt x="947" y="349"/>
                    </a:lnTo>
                    <a:lnTo>
                      <a:pt x="947" y="351"/>
                    </a:lnTo>
                    <a:lnTo>
                      <a:pt x="947" y="353"/>
                    </a:lnTo>
                    <a:lnTo>
                      <a:pt x="947" y="355"/>
                    </a:lnTo>
                    <a:lnTo>
                      <a:pt x="947" y="357"/>
                    </a:lnTo>
                    <a:lnTo>
                      <a:pt x="947" y="359"/>
                    </a:lnTo>
                    <a:lnTo>
                      <a:pt x="947" y="361"/>
                    </a:lnTo>
                    <a:lnTo>
                      <a:pt x="947" y="363"/>
                    </a:lnTo>
                    <a:lnTo>
                      <a:pt x="949" y="363"/>
                    </a:lnTo>
                    <a:lnTo>
                      <a:pt x="949" y="365"/>
                    </a:lnTo>
                    <a:lnTo>
                      <a:pt x="949" y="367"/>
                    </a:lnTo>
                    <a:lnTo>
                      <a:pt x="949" y="369"/>
                    </a:lnTo>
                    <a:lnTo>
                      <a:pt x="949" y="371"/>
                    </a:lnTo>
                    <a:lnTo>
                      <a:pt x="949" y="373"/>
                    </a:lnTo>
                    <a:lnTo>
                      <a:pt x="949" y="375"/>
                    </a:lnTo>
                    <a:lnTo>
                      <a:pt x="951" y="377"/>
                    </a:lnTo>
                    <a:lnTo>
                      <a:pt x="951" y="379"/>
                    </a:lnTo>
                    <a:lnTo>
                      <a:pt x="951" y="381"/>
                    </a:lnTo>
                    <a:lnTo>
                      <a:pt x="951" y="381"/>
                    </a:lnTo>
                    <a:lnTo>
                      <a:pt x="951" y="383"/>
                    </a:lnTo>
                    <a:lnTo>
                      <a:pt x="951" y="385"/>
                    </a:lnTo>
                    <a:lnTo>
                      <a:pt x="951" y="387"/>
                    </a:lnTo>
                    <a:lnTo>
                      <a:pt x="951" y="389"/>
                    </a:lnTo>
                    <a:lnTo>
                      <a:pt x="951" y="391"/>
                    </a:lnTo>
                    <a:lnTo>
                      <a:pt x="951" y="393"/>
                    </a:lnTo>
                    <a:lnTo>
                      <a:pt x="951" y="395"/>
                    </a:lnTo>
                    <a:lnTo>
                      <a:pt x="951" y="397"/>
                    </a:lnTo>
                    <a:lnTo>
                      <a:pt x="951" y="399"/>
                    </a:lnTo>
                    <a:lnTo>
                      <a:pt x="951" y="401"/>
                    </a:lnTo>
                    <a:lnTo>
                      <a:pt x="953" y="403"/>
                    </a:lnTo>
                    <a:lnTo>
                      <a:pt x="953" y="405"/>
                    </a:lnTo>
                    <a:lnTo>
                      <a:pt x="953" y="407"/>
                    </a:lnTo>
                    <a:lnTo>
                      <a:pt x="953" y="407"/>
                    </a:lnTo>
                    <a:lnTo>
                      <a:pt x="953" y="409"/>
                    </a:lnTo>
                    <a:lnTo>
                      <a:pt x="956" y="411"/>
                    </a:lnTo>
                    <a:lnTo>
                      <a:pt x="956" y="413"/>
                    </a:lnTo>
                    <a:lnTo>
                      <a:pt x="956" y="415"/>
                    </a:lnTo>
                    <a:lnTo>
                      <a:pt x="958" y="417"/>
                    </a:lnTo>
                    <a:lnTo>
                      <a:pt x="958" y="419"/>
                    </a:lnTo>
                    <a:lnTo>
                      <a:pt x="960" y="419"/>
                    </a:lnTo>
                    <a:lnTo>
                      <a:pt x="962" y="419"/>
                    </a:lnTo>
                    <a:lnTo>
                      <a:pt x="964" y="419"/>
                    </a:lnTo>
                    <a:lnTo>
                      <a:pt x="964" y="419"/>
                    </a:lnTo>
                    <a:lnTo>
                      <a:pt x="966" y="419"/>
                    </a:lnTo>
                    <a:lnTo>
                      <a:pt x="968" y="419"/>
                    </a:lnTo>
                    <a:lnTo>
                      <a:pt x="971" y="419"/>
                    </a:lnTo>
                    <a:lnTo>
                      <a:pt x="971" y="419"/>
                    </a:lnTo>
                    <a:lnTo>
                      <a:pt x="973" y="421"/>
                    </a:lnTo>
                    <a:lnTo>
                      <a:pt x="973" y="421"/>
                    </a:lnTo>
                    <a:lnTo>
                      <a:pt x="975" y="423"/>
                    </a:lnTo>
                    <a:lnTo>
                      <a:pt x="977" y="423"/>
                    </a:lnTo>
                    <a:lnTo>
                      <a:pt x="977" y="425"/>
                    </a:lnTo>
                    <a:lnTo>
                      <a:pt x="979" y="425"/>
                    </a:lnTo>
                    <a:lnTo>
                      <a:pt x="979" y="427"/>
                    </a:lnTo>
                    <a:lnTo>
                      <a:pt x="981" y="425"/>
                    </a:lnTo>
                    <a:lnTo>
                      <a:pt x="984" y="425"/>
                    </a:lnTo>
                    <a:lnTo>
                      <a:pt x="986" y="425"/>
                    </a:lnTo>
                    <a:lnTo>
                      <a:pt x="986" y="425"/>
                    </a:lnTo>
                    <a:lnTo>
                      <a:pt x="988" y="427"/>
                    </a:lnTo>
                    <a:lnTo>
                      <a:pt x="988" y="429"/>
                    </a:lnTo>
                    <a:lnTo>
                      <a:pt x="988" y="429"/>
                    </a:lnTo>
                    <a:lnTo>
                      <a:pt x="988" y="427"/>
                    </a:lnTo>
                    <a:lnTo>
                      <a:pt x="990" y="429"/>
                    </a:lnTo>
                    <a:lnTo>
                      <a:pt x="990" y="429"/>
                    </a:lnTo>
                    <a:lnTo>
                      <a:pt x="992" y="427"/>
                    </a:lnTo>
                    <a:lnTo>
                      <a:pt x="992" y="425"/>
                    </a:lnTo>
                    <a:lnTo>
                      <a:pt x="992" y="423"/>
                    </a:lnTo>
                    <a:lnTo>
                      <a:pt x="994" y="423"/>
                    </a:lnTo>
                    <a:lnTo>
                      <a:pt x="994" y="423"/>
                    </a:lnTo>
                    <a:lnTo>
                      <a:pt x="996" y="425"/>
                    </a:lnTo>
                    <a:lnTo>
                      <a:pt x="996" y="427"/>
                    </a:lnTo>
                    <a:lnTo>
                      <a:pt x="999" y="429"/>
                    </a:lnTo>
                    <a:lnTo>
                      <a:pt x="999" y="429"/>
                    </a:lnTo>
                    <a:lnTo>
                      <a:pt x="1001" y="431"/>
                    </a:lnTo>
                    <a:lnTo>
                      <a:pt x="1001" y="431"/>
                    </a:lnTo>
                    <a:lnTo>
                      <a:pt x="1003" y="433"/>
                    </a:lnTo>
                    <a:lnTo>
                      <a:pt x="1005" y="433"/>
                    </a:lnTo>
                    <a:lnTo>
                      <a:pt x="1005" y="435"/>
                    </a:lnTo>
                    <a:lnTo>
                      <a:pt x="1007" y="435"/>
                    </a:lnTo>
                    <a:lnTo>
                      <a:pt x="1007" y="435"/>
                    </a:lnTo>
                    <a:lnTo>
                      <a:pt x="1007" y="437"/>
                    </a:lnTo>
                    <a:lnTo>
                      <a:pt x="1009" y="439"/>
                    </a:lnTo>
                    <a:lnTo>
                      <a:pt x="1009" y="439"/>
                    </a:lnTo>
                    <a:lnTo>
                      <a:pt x="1009" y="441"/>
                    </a:lnTo>
                    <a:lnTo>
                      <a:pt x="1011" y="441"/>
                    </a:lnTo>
                    <a:lnTo>
                      <a:pt x="1011" y="443"/>
                    </a:lnTo>
                    <a:lnTo>
                      <a:pt x="1014" y="443"/>
                    </a:lnTo>
                    <a:lnTo>
                      <a:pt x="1014" y="443"/>
                    </a:lnTo>
                    <a:lnTo>
                      <a:pt x="1014" y="443"/>
                    </a:lnTo>
                    <a:lnTo>
                      <a:pt x="1014" y="445"/>
                    </a:lnTo>
                    <a:lnTo>
                      <a:pt x="1014" y="445"/>
                    </a:lnTo>
                    <a:lnTo>
                      <a:pt x="1014" y="447"/>
                    </a:lnTo>
                    <a:lnTo>
                      <a:pt x="1011" y="447"/>
                    </a:lnTo>
                    <a:lnTo>
                      <a:pt x="1011" y="447"/>
                    </a:lnTo>
                    <a:lnTo>
                      <a:pt x="1009" y="447"/>
                    </a:lnTo>
                    <a:lnTo>
                      <a:pt x="1007" y="445"/>
                    </a:lnTo>
                    <a:lnTo>
                      <a:pt x="1007" y="445"/>
                    </a:lnTo>
                    <a:lnTo>
                      <a:pt x="1005" y="443"/>
                    </a:lnTo>
                    <a:lnTo>
                      <a:pt x="1003" y="445"/>
                    </a:lnTo>
                    <a:lnTo>
                      <a:pt x="1003" y="447"/>
                    </a:lnTo>
                    <a:lnTo>
                      <a:pt x="1003" y="447"/>
                    </a:lnTo>
                    <a:lnTo>
                      <a:pt x="1003" y="449"/>
                    </a:lnTo>
                    <a:lnTo>
                      <a:pt x="1003" y="451"/>
                    </a:lnTo>
                    <a:lnTo>
                      <a:pt x="1003" y="453"/>
                    </a:lnTo>
                    <a:lnTo>
                      <a:pt x="1005" y="453"/>
                    </a:lnTo>
                    <a:lnTo>
                      <a:pt x="1003" y="455"/>
                    </a:lnTo>
                    <a:lnTo>
                      <a:pt x="1003" y="455"/>
                    </a:lnTo>
                    <a:lnTo>
                      <a:pt x="1001" y="453"/>
                    </a:lnTo>
                    <a:lnTo>
                      <a:pt x="1001" y="451"/>
                    </a:lnTo>
                    <a:lnTo>
                      <a:pt x="1001" y="449"/>
                    </a:lnTo>
                    <a:lnTo>
                      <a:pt x="1001" y="449"/>
                    </a:lnTo>
                    <a:lnTo>
                      <a:pt x="1001" y="447"/>
                    </a:lnTo>
                    <a:lnTo>
                      <a:pt x="1001" y="447"/>
                    </a:lnTo>
                    <a:lnTo>
                      <a:pt x="1001" y="445"/>
                    </a:lnTo>
                    <a:lnTo>
                      <a:pt x="999" y="443"/>
                    </a:lnTo>
                    <a:lnTo>
                      <a:pt x="999" y="443"/>
                    </a:lnTo>
                    <a:lnTo>
                      <a:pt x="996" y="443"/>
                    </a:lnTo>
                    <a:lnTo>
                      <a:pt x="996" y="445"/>
                    </a:lnTo>
                    <a:lnTo>
                      <a:pt x="994" y="445"/>
                    </a:lnTo>
                    <a:lnTo>
                      <a:pt x="992" y="445"/>
                    </a:lnTo>
                    <a:lnTo>
                      <a:pt x="992" y="447"/>
                    </a:lnTo>
                    <a:lnTo>
                      <a:pt x="990" y="449"/>
                    </a:lnTo>
                    <a:lnTo>
                      <a:pt x="992" y="451"/>
                    </a:lnTo>
                    <a:lnTo>
                      <a:pt x="992" y="451"/>
                    </a:lnTo>
                    <a:lnTo>
                      <a:pt x="992" y="453"/>
                    </a:lnTo>
                    <a:lnTo>
                      <a:pt x="990" y="455"/>
                    </a:lnTo>
                    <a:lnTo>
                      <a:pt x="990" y="455"/>
                    </a:lnTo>
                    <a:lnTo>
                      <a:pt x="988" y="457"/>
                    </a:lnTo>
                    <a:lnTo>
                      <a:pt x="990" y="459"/>
                    </a:lnTo>
                    <a:lnTo>
                      <a:pt x="992" y="459"/>
                    </a:lnTo>
                    <a:lnTo>
                      <a:pt x="992" y="459"/>
                    </a:lnTo>
                    <a:lnTo>
                      <a:pt x="990" y="459"/>
                    </a:lnTo>
                    <a:lnTo>
                      <a:pt x="988" y="459"/>
                    </a:lnTo>
                    <a:lnTo>
                      <a:pt x="990" y="459"/>
                    </a:lnTo>
                    <a:lnTo>
                      <a:pt x="990" y="461"/>
                    </a:lnTo>
                    <a:lnTo>
                      <a:pt x="990" y="463"/>
                    </a:lnTo>
                    <a:lnTo>
                      <a:pt x="990" y="465"/>
                    </a:lnTo>
                    <a:lnTo>
                      <a:pt x="992" y="465"/>
                    </a:lnTo>
                    <a:lnTo>
                      <a:pt x="990" y="465"/>
                    </a:lnTo>
                    <a:lnTo>
                      <a:pt x="990" y="467"/>
                    </a:lnTo>
                    <a:lnTo>
                      <a:pt x="992" y="467"/>
                    </a:lnTo>
                    <a:lnTo>
                      <a:pt x="994" y="469"/>
                    </a:lnTo>
                    <a:lnTo>
                      <a:pt x="994" y="469"/>
                    </a:lnTo>
                    <a:lnTo>
                      <a:pt x="996" y="471"/>
                    </a:lnTo>
                    <a:lnTo>
                      <a:pt x="996" y="473"/>
                    </a:lnTo>
                    <a:lnTo>
                      <a:pt x="994" y="473"/>
                    </a:lnTo>
                    <a:lnTo>
                      <a:pt x="996" y="475"/>
                    </a:lnTo>
                    <a:lnTo>
                      <a:pt x="996" y="477"/>
                    </a:lnTo>
                    <a:lnTo>
                      <a:pt x="996" y="477"/>
                    </a:lnTo>
                    <a:lnTo>
                      <a:pt x="996" y="479"/>
                    </a:lnTo>
                    <a:lnTo>
                      <a:pt x="999" y="481"/>
                    </a:lnTo>
                    <a:lnTo>
                      <a:pt x="1001" y="483"/>
                    </a:lnTo>
                    <a:lnTo>
                      <a:pt x="1001" y="483"/>
                    </a:lnTo>
                    <a:lnTo>
                      <a:pt x="1003" y="483"/>
                    </a:lnTo>
                    <a:lnTo>
                      <a:pt x="1005" y="481"/>
                    </a:lnTo>
                    <a:lnTo>
                      <a:pt x="1007" y="481"/>
                    </a:lnTo>
                    <a:lnTo>
                      <a:pt x="1005" y="479"/>
                    </a:lnTo>
                    <a:lnTo>
                      <a:pt x="1007" y="479"/>
                    </a:lnTo>
                    <a:lnTo>
                      <a:pt x="1009" y="479"/>
                    </a:lnTo>
                    <a:lnTo>
                      <a:pt x="1009" y="481"/>
                    </a:lnTo>
                    <a:lnTo>
                      <a:pt x="1011" y="481"/>
                    </a:lnTo>
                    <a:lnTo>
                      <a:pt x="1014" y="483"/>
                    </a:lnTo>
                    <a:lnTo>
                      <a:pt x="1011" y="483"/>
                    </a:lnTo>
                    <a:lnTo>
                      <a:pt x="1009" y="483"/>
                    </a:lnTo>
                    <a:lnTo>
                      <a:pt x="1007" y="481"/>
                    </a:lnTo>
                    <a:lnTo>
                      <a:pt x="1007" y="481"/>
                    </a:lnTo>
                    <a:lnTo>
                      <a:pt x="1005" y="483"/>
                    </a:lnTo>
                    <a:lnTo>
                      <a:pt x="1005" y="485"/>
                    </a:lnTo>
                    <a:lnTo>
                      <a:pt x="1005" y="487"/>
                    </a:lnTo>
                    <a:lnTo>
                      <a:pt x="1005" y="489"/>
                    </a:lnTo>
                    <a:lnTo>
                      <a:pt x="1005" y="489"/>
                    </a:lnTo>
                    <a:lnTo>
                      <a:pt x="1005" y="491"/>
                    </a:lnTo>
                    <a:lnTo>
                      <a:pt x="1007" y="493"/>
                    </a:lnTo>
                    <a:lnTo>
                      <a:pt x="1007" y="493"/>
                    </a:lnTo>
                    <a:lnTo>
                      <a:pt x="1009" y="495"/>
                    </a:lnTo>
                    <a:lnTo>
                      <a:pt x="1011" y="495"/>
                    </a:lnTo>
                    <a:lnTo>
                      <a:pt x="1011" y="497"/>
                    </a:lnTo>
                    <a:lnTo>
                      <a:pt x="1014" y="497"/>
                    </a:lnTo>
                    <a:lnTo>
                      <a:pt x="1016" y="497"/>
                    </a:lnTo>
                    <a:lnTo>
                      <a:pt x="1016" y="499"/>
                    </a:lnTo>
                    <a:lnTo>
                      <a:pt x="1018" y="497"/>
                    </a:lnTo>
                    <a:lnTo>
                      <a:pt x="1018" y="499"/>
                    </a:lnTo>
                    <a:lnTo>
                      <a:pt x="1020" y="499"/>
                    </a:lnTo>
                    <a:lnTo>
                      <a:pt x="1020" y="499"/>
                    </a:lnTo>
                    <a:lnTo>
                      <a:pt x="1022" y="499"/>
                    </a:lnTo>
                    <a:lnTo>
                      <a:pt x="1024" y="499"/>
                    </a:lnTo>
                    <a:lnTo>
                      <a:pt x="1026" y="499"/>
                    </a:lnTo>
                    <a:lnTo>
                      <a:pt x="1026" y="497"/>
                    </a:lnTo>
                    <a:lnTo>
                      <a:pt x="1029" y="497"/>
                    </a:lnTo>
                    <a:lnTo>
                      <a:pt x="1031" y="499"/>
                    </a:lnTo>
                    <a:lnTo>
                      <a:pt x="1033" y="499"/>
                    </a:lnTo>
                    <a:lnTo>
                      <a:pt x="1033" y="501"/>
                    </a:lnTo>
                    <a:lnTo>
                      <a:pt x="1033" y="501"/>
                    </a:lnTo>
                    <a:lnTo>
                      <a:pt x="1033" y="503"/>
                    </a:lnTo>
                    <a:lnTo>
                      <a:pt x="1035" y="505"/>
                    </a:lnTo>
                    <a:lnTo>
                      <a:pt x="1033" y="507"/>
                    </a:lnTo>
                    <a:lnTo>
                      <a:pt x="1035" y="509"/>
                    </a:lnTo>
                    <a:lnTo>
                      <a:pt x="1035" y="509"/>
                    </a:lnTo>
                    <a:lnTo>
                      <a:pt x="1033" y="511"/>
                    </a:lnTo>
                    <a:lnTo>
                      <a:pt x="1033" y="511"/>
                    </a:lnTo>
                    <a:lnTo>
                      <a:pt x="1033" y="513"/>
                    </a:lnTo>
                    <a:lnTo>
                      <a:pt x="1033" y="513"/>
                    </a:lnTo>
                    <a:lnTo>
                      <a:pt x="1031" y="515"/>
                    </a:lnTo>
                    <a:lnTo>
                      <a:pt x="1031" y="515"/>
                    </a:lnTo>
                    <a:lnTo>
                      <a:pt x="1031" y="515"/>
                    </a:lnTo>
                    <a:lnTo>
                      <a:pt x="1033" y="515"/>
                    </a:lnTo>
                    <a:lnTo>
                      <a:pt x="1035" y="517"/>
                    </a:lnTo>
                    <a:lnTo>
                      <a:pt x="1033" y="519"/>
                    </a:lnTo>
                    <a:lnTo>
                      <a:pt x="1033" y="521"/>
                    </a:lnTo>
                    <a:lnTo>
                      <a:pt x="1033" y="521"/>
                    </a:lnTo>
                    <a:lnTo>
                      <a:pt x="1033" y="519"/>
                    </a:lnTo>
                    <a:lnTo>
                      <a:pt x="1031" y="517"/>
                    </a:lnTo>
                    <a:lnTo>
                      <a:pt x="1031" y="517"/>
                    </a:lnTo>
                    <a:lnTo>
                      <a:pt x="1029" y="517"/>
                    </a:lnTo>
                    <a:lnTo>
                      <a:pt x="1029" y="517"/>
                    </a:lnTo>
                    <a:lnTo>
                      <a:pt x="1026" y="517"/>
                    </a:lnTo>
                    <a:lnTo>
                      <a:pt x="1026" y="517"/>
                    </a:lnTo>
                    <a:lnTo>
                      <a:pt x="1024" y="519"/>
                    </a:lnTo>
                    <a:lnTo>
                      <a:pt x="1024" y="521"/>
                    </a:lnTo>
                    <a:lnTo>
                      <a:pt x="1024" y="523"/>
                    </a:lnTo>
                    <a:lnTo>
                      <a:pt x="1026" y="525"/>
                    </a:lnTo>
                    <a:lnTo>
                      <a:pt x="1026" y="525"/>
                    </a:lnTo>
                    <a:lnTo>
                      <a:pt x="1026" y="527"/>
                    </a:lnTo>
                    <a:lnTo>
                      <a:pt x="1029" y="529"/>
                    </a:lnTo>
                    <a:lnTo>
                      <a:pt x="1031" y="529"/>
                    </a:lnTo>
                    <a:lnTo>
                      <a:pt x="1033" y="529"/>
                    </a:lnTo>
                    <a:lnTo>
                      <a:pt x="1033" y="529"/>
                    </a:lnTo>
                    <a:lnTo>
                      <a:pt x="1035" y="527"/>
                    </a:lnTo>
                    <a:lnTo>
                      <a:pt x="1035" y="525"/>
                    </a:lnTo>
                    <a:lnTo>
                      <a:pt x="1035" y="525"/>
                    </a:lnTo>
                    <a:lnTo>
                      <a:pt x="1037" y="525"/>
                    </a:lnTo>
                    <a:lnTo>
                      <a:pt x="1037" y="525"/>
                    </a:lnTo>
                    <a:lnTo>
                      <a:pt x="1037" y="527"/>
                    </a:lnTo>
                    <a:lnTo>
                      <a:pt x="1039" y="527"/>
                    </a:lnTo>
                    <a:lnTo>
                      <a:pt x="1041" y="529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7" name="Line 8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8389369" y="3467630"/>
                <a:ext cx="1658" cy="134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Line 9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371122" y="3440761"/>
                <a:ext cx="1659" cy="2687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9" name="Freeform 10">
                <a:extLst/>
              </p:cNvPr>
              <p:cNvSpPr>
                <a:spLocks/>
              </p:cNvSpPr>
              <p:nvPr/>
            </p:nvSpPr>
            <p:spPr bwMode="auto">
              <a:xfrm>
                <a:off x="5965879" y="1425551"/>
                <a:ext cx="68011" cy="48365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5" y="40"/>
                  </a:cxn>
                  <a:cxn ang="0">
                    <a:pos x="13" y="35"/>
                  </a:cxn>
                  <a:cxn ang="0">
                    <a:pos x="22" y="29"/>
                  </a:cxn>
                  <a:cxn ang="0">
                    <a:pos x="32" y="22"/>
                  </a:cxn>
                  <a:cxn ang="0">
                    <a:pos x="42" y="16"/>
                  </a:cxn>
                  <a:cxn ang="0">
                    <a:pos x="51" y="10"/>
                  </a:cxn>
                  <a:cxn ang="0">
                    <a:pos x="60" y="4"/>
                  </a:cxn>
                  <a:cxn ang="0">
                    <a:pos x="66" y="0"/>
                  </a:cxn>
                </a:cxnLst>
                <a:rect l="0" t="0" r="r" b="b"/>
                <a:pathLst>
                  <a:path w="66" h="44">
                    <a:moveTo>
                      <a:pt x="0" y="44"/>
                    </a:moveTo>
                    <a:lnTo>
                      <a:pt x="5" y="40"/>
                    </a:lnTo>
                    <a:lnTo>
                      <a:pt x="13" y="35"/>
                    </a:lnTo>
                    <a:lnTo>
                      <a:pt x="22" y="29"/>
                    </a:lnTo>
                    <a:lnTo>
                      <a:pt x="32" y="22"/>
                    </a:lnTo>
                    <a:lnTo>
                      <a:pt x="42" y="16"/>
                    </a:lnTo>
                    <a:lnTo>
                      <a:pt x="51" y="10"/>
                    </a:lnTo>
                    <a:lnTo>
                      <a:pt x="60" y="4"/>
                    </a:lnTo>
                    <a:lnTo>
                      <a:pt x="66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0" name="Freeform 11">
                <a:extLst/>
              </p:cNvPr>
              <p:cNvSpPr>
                <a:spLocks/>
              </p:cNvSpPr>
              <p:nvPr/>
            </p:nvSpPr>
            <p:spPr bwMode="auto">
              <a:xfrm>
                <a:off x="6072042" y="1922636"/>
                <a:ext cx="101187" cy="188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7" y="17"/>
                  </a:cxn>
                </a:cxnLst>
                <a:rect l="0" t="0" r="r" b="b"/>
                <a:pathLst>
                  <a:path w="97" h="17">
                    <a:moveTo>
                      <a:pt x="0" y="0"/>
                    </a:moveTo>
                    <a:lnTo>
                      <a:pt x="97" y="17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1" name="Freeform 13">
                <a:extLst/>
              </p:cNvPr>
              <p:cNvSpPr>
                <a:spLocks/>
              </p:cNvSpPr>
              <p:nvPr/>
            </p:nvSpPr>
            <p:spPr bwMode="auto">
              <a:xfrm>
                <a:off x="6295979" y="1330164"/>
                <a:ext cx="34834" cy="149126"/>
              </a:xfrm>
              <a:custGeom>
                <a:avLst/>
                <a:gdLst/>
                <a:ahLst/>
                <a:cxnLst>
                  <a:cxn ang="0">
                    <a:pos x="33" y="135"/>
                  </a:cxn>
                  <a:cxn ang="0">
                    <a:pos x="19" y="97"/>
                  </a:cxn>
                  <a:cxn ang="0">
                    <a:pos x="14" y="52"/>
                  </a:cxn>
                  <a:cxn ang="0">
                    <a:pos x="0" y="0"/>
                  </a:cxn>
                </a:cxnLst>
                <a:rect l="0" t="0" r="r" b="b"/>
                <a:pathLst>
                  <a:path w="33" h="135">
                    <a:moveTo>
                      <a:pt x="33" y="135"/>
                    </a:moveTo>
                    <a:lnTo>
                      <a:pt x="19" y="97"/>
                    </a:lnTo>
                    <a:lnTo>
                      <a:pt x="14" y="52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2" name="Freeform 15">
                <a:extLst/>
              </p:cNvPr>
              <p:cNvSpPr>
                <a:spLocks/>
              </p:cNvSpPr>
              <p:nvPr/>
            </p:nvSpPr>
            <p:spPr bwMode="auto">
              <a:xfrm>
                <a:off x="7909979" y="4429557"/>
                <a:ext cx="79622" cy="167934"/>
              </a:xfrm>
              <a:custGeom>
                <a:avLst/>
                <a:gdLst/>
                <a:ahLst/>
                <a:cxnLst>
                  <a:cxn ang="0">
                    <a:pos x="0" y="153"/>
                  </a:cxn>
                  <a:cxn ang="0">
                    <a:pos x="2" y="147"/>
                  </a:cxn>
                  <a:cxn ang="0">
                    <a:pos x="4" y="140"/>
                  </a:cxn>
                  <a:cxn ang="0">
                    <a:pos x="6" y="131"/>
                  </a:cxn>
                  <a:cxn ang="0">
                    <a:pos x="9" y="121"/>
                  </a:cxn>
                  <a:cxn ang="0">
                    <a:pos x="15" y="100"/>
                  </a:cxn>
                  <a:cxn ang="0">
                    <a:pos x="24" y="79"/>
                  </a:cxn>
                  <a:cxn ang="0">
                    <a:pos x="30" y="69"/>
                  </a:cxn>
                  <a:cxn ang="0">
                    <a:pos x="36" y="58"/>
                  </a:cxn>
                  <a:cxn ang="0">
                    <a:pos x="51" y="36"/>
                  </a:cxn>
                  <a:cxn ang="0">
                    <a:pos x="58" y="26"/>
                  </a:cxn>
                  <a:cxn ang="0">
                    <a:pos x="65" y="16"/>
                  </a:cxn>
                  <a:cxn ang="0">
                    <a:pos x="71" y="7"/>
                  </a:cxn>
                  <a:cxn ang="0">
                    <a:pos x="75" y="0"/>
                  </a:cxn>
                </a:cxnLst>
                <a:rect l="0" t="0" r="r" b="b"/>
                <a:pathLst>
                  <a:path w="75" h="153">
                    <a:moveTo>
                      <a:pt x="0" y="153"/>
                    </a:moveTo>
                    <a:lnTo>
                      <a:pt x="2" y="147"/>
                    </a:lnTo>
                    <a:lnTo>
                      <a:pt x="4" y="140"/>
                    </a:lnTo>
                    <a:lnTo>
                      <a:pt x="6" y="131"/>
                    </a:lnTo>
                    <a:lnTo>
                      <a:pt x="9" y="121"/>
                    </a:lnTo>
                    <a:lnTo>
                      <a:pt x="15" y="100"/>
                    </a:lnTo>
                    <a:lnTo>
                      <a:pt x="24" y="79"/>
                    </a:lnTo>
                    <a:lnTo>
                      <a:pt x="30" y="69"/>
                    </a:lnTo>
                    <a:lnTo>
                      <a:pt x="36" y="58"/>
                    </a:lnTo>
                    <a:lnTo>
                      <a:pt x="51" y="36"/>
                    </a:lnTo>
                    <a:lnTo>
                      <a:pt x="58" y="26"/>
                    </a:lnTo>
                    <a:lnTo>
                      <a:pt x="65" y="16"/>
                    </a:lnTo>
                    <a:lnTo>
                      <a:pt x="71" y="7"/>
                    </a:lnTo>
                    <a:lnTo>
                      <a:pt x="75" y="0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3" name="Line 17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702133" y="980861"/>
                <a:ext cx="18246" cy="42991"/>
              </a:xfrm>
              <a:prstGeom prst="line">
                <a:avLst/>
              </a:pr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4" name="Freeform 18">
                <a:extLst/>
              </p:cNvPr>
              <p:cNvSpPr>
                <a:spLocks/>
              </p:cNvSpPr>
              <p:nvPr/>
            </p:nvSpPr>
            <p:spPr bwMode="auto">
              <a:xfrm>
                <a:off x="5702133" y="1007731"/>
                <a:ext cx="101186" cy="1209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96" y="0"/>
                  </a:cxn>
                </a:cxnLst>
                <a:rect l="0" t="0" r="r" b="b"/>
                <a:pathLst>
                  <a:path w="96" h="12">
                    <a:moveTo>
                      <a:pt x="0" y="12"/>
                    </a:moveTo>
                    <a:lnTo>
                      <a:pt x="96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5" name="Freeform 20">
                <a:extLst/>
              </p:cNvPr>
              <p:cNvSpPr>
                <a:spLocks/>
              </p:cNvSpPr>
              <p:nvPr/>
            </p:nvSpPr>
            <p:spPr bwMode="auto">
              <a:xfrm>
                <a:off x="5650710" y="1019822"/>
                <a:ext cx="53081" cy="8061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32" y="0"/>
                  </a:cxn>
                  <a:cxn ang="0">
                    <a:pos x="50" y="6"/>
                  </a:cxn>
                </a:cxnLst>
                <a:rect l="0" t="0" r="r" b="b"/>
                <a:pathLst>
                  <a:path w="50" h="7">
                    <a:moveTo>
                      <a:pt x="0" y="7"/>
                    </a:moveTo>
                    <a:lnTo>
                      <a:pt x="32" y="0"/>
                    </a:lnTo>
                    <a:lnTo>
                      <a:pt x="50" y="6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6" name="Freeform 21">
                <a:extLst/>
              </p:cNvPr>
              <p:cNvSpPr>
                <a:spLocks/>
              </p:cNvSpPr>
              <p:nvPr/>
            </p:nvSpPr>
            <p:spPr bwMode="auto">
              <a:xfrm>
                <a:off x="5673933" y="960710"/>
                <a:ext cx="11612" cy="59113"/>
              </a:xfrm>
              <a:custGeom>
                <a:avLst/>
                <a:gdLst/>
                <a:ahLst/>
                <a:cxnLst>
                  <a:cxn ang="0">
                    <a:pos x="6" y="54"/>
                  </a:cxn>
                  <a:cxn ang="0">
                    <a:pos x="0" y="37"/>
                  </a:cxn>
                  <a:cxn ang="0">
                    <a:pos x="7" y="24"/>
                  </a:cxn>
                  <a:cxn ang="0">
                    <a:pos x="9" y="0"/>
                  </a:cxn>
                </a:cxnLst>
                <a:rect l="0" t="0" r="r" b="b"/>
                <a:pathLst>
                  <a:path w="9" h="54">
                    <a:moveTo>
                      <a:pt x="6" y="54"/>
                    </a:moveTo>
                    <a:lnTo>
                      <a:pt x="0" y="37"/>
                    </a:lnTo>
                    <a:lnTo>
                      <a:pt x="7" y="24"/>
                    </a:lnTo>
                    <a:lnTo>
                      <a:pt x="9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8" name="Freeform 22">
                <a:extLst/>
              </p:cNvPr>
              <p:cNvSpPr>
                <a:spLocks/>
              </p:cNvSpPr>
              <p:nvPr/>
            </p:nvSpPr>
            <p:spPr bwMode="auto">
              <a:xfrm>
                <a:off x="5597629" y="924435"/>
                <a:ext cx="114457" cy="41648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32" y="38"/>
                  </a:cxn>
                  <a:cxn ang="0">
                    <a:pos x="67" y="30"/>
                  </a:cxn>
                  <a:cxn ang="0">
                    <a:pos x="94" y="32"/>
                  </a:cxn>
                  <a:cxn ang="0">
                    <a:pos x="109" y="0"/>
                  </a:cxn>
                </a:cxnLst>
                <a:rect l="0" t="0" r="r" b="b"/>
                <a:pathLst>
                  <a:path w="109" h="38">
                    <a:moveTo>
                      <a:pt x="0" y="24"/>
                    </a:moveTo>
                    <a:lnTo>
                      <a:pt x="32" y="38"/>
                    </a:lnTo>
                    <a:lnTo>
                      <a:pt x="67" y="30"/>
                    </a:lnTo>
                    <a:lnTo>
                      <a:pt x="94" y="32"/>
                    </a:lnTo>
                    <a:lnTo>
                      <a:pt x="109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9" name="Freeform 23">
                <a:extLst/>
              </p:cNvPr>
              <p:cNvSpPr>
                <a:spLocks/>
              </p:cNvSpPr>
              <p:nvPr/>
            </p:nvSpPr>
            <p:spPr bwMode="auto">
              <a:xfrm>
                <a:off x="7526799" y="2975919"/>
                <a:ext cx="94550" cy="87325"/>
              </a:xfrm>
              <a:custGeom>
                <a:avLst/>
                <a:gdLst>
                  <a:gd name="connsiteX0" fmla="*/ 0 w 8846"/>
                  <a:gd name="connsiteY0" fmla="*/ 10000 h 10000"/>
                  <a:gd name="connsiteX1" fmla="*/ 1462 w 8846"/>
                  <a:gd name="connsiteY1" fmla="*/ 6410 h 10000"/>
                  <a:gd name="connsiteX2" fmla="*/ 1846 w 8846"/>
                  <a:gd name="connsiteY2" fmla="*/ 3077 h 10000"/>
                  <a:gd name="connsiteX3" fmla="*/ 6615 w 8846"/>
                  <a:gd name="connsiteY3" fmla="*/ 0 h 10000"/>
                  <a:gd name="connsiteX4" fmla="*/ 8846 w 8846"/>
                  <a:gd name="connsiteY4" fmla="*/ 385 h 10000"/>
                  <a:gd name="connsiteX0" fmla="*/ 0 w 7478"/>
                  <a:gd name="connsiteY0" fmla="*/ 10000 h 10000"/>
                  <a:gd name="connsiteX1" fmla="*/ 1653 w 7478"/>
                  <a:gd name="connsiteY1" fmla="*/ 6410 h 10000"/>
                  <a:gd name="connsiteX2" fmla="*/ 2087 w 7478"/>
                  <a:gd name="connsiteY2" fmla="*/ 3077 h 10000"/>
                  <a:gd name="connsiteX3" fmla="*/ 7478 w 7478"/>
                  <a:gd name="connsiteY3" fmla="*/ 0 h 10000"/>
                  <a:gd name="connsiteX0" fmla="*/ 0 w 10389"/>
                  <a:gd name="connsiteY0" fmla="*/ 8773 h 8773"/>
                  <a:gd name="connsiteX1" fmla="*/ 2210 w 10389"/>
                  <a:gd name="connsiteY1" fmla="*/ 5183 h 8773"/>
                  <a:gd name="connsiteX2" fmla="*/ 2791 w 10389"/>
                  <a:gd name="connsiteY2" fmla="*/ 1850 h 8773"/>
                  <a:gd name="connsiteX3" fmla="*/ 10389 w 10389"/>
                  <a:gd name="connsiteY3" fmla="*/ 0 h 8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389" h="8773">
                    <a:moveTo>
                      <a:pt x="0" y="8773"/>
                    </a:moveTo>
                    <a:lnTo>
                      <a:pt x="2210" y="5183"/>
                    </a:lnTo>
                    <a:lnTo>
                      <a:pt x="2791" y="1850"/>
                    </a:lnTo>
                    <a:lnTo>
                      <a:pt x="10389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0" name="Line 24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7664478" y="2998758"/>
                <a:ext cx="66352" cy="4031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1" name="Freeform 25">
                <a:extLst/>
              </p:cNvPr>
              <p:cNvSpPr>
                <a:spLocks/>
              </p:cNvSpPr>
              <p:nvPr/>
            </p:nvSpPr>
            <p:spPr bwMode="auto">
              <a:xfrm>
                <a:off x="7730830" y="2945019"/>
                <a:ext cx="137680" cy="56426"/>
              </a:xfrm>
              <a:custGeom>
                <a:avLst/>
                <a:gdLst>
                  <a:gd name="connsiteX0" fmla="*/ 0 w 10000"/>
                  <a:gd name="connsiteY0" fmla="*/ 7769 h 7769"/>
                  <a:gd name="connsiteX1" fmla="*/ 1156 w 10000"/>
                  <a:gd name="connsiteY1" fmla="*/ 6281 h 7769"/>
                  <a:gd name="connsiteX2" fmla="*/ 3166 w 10000"/>
                  <a:gd name="connsiteY2" fmla="*/ 6199 h 7769"/>
                  <a:gd name="connsiteX3" fmla="*/ 3769 w 10000"/>
                  <a:gd name="connsiteY3" fmla="*/ 5455 h 7769"/>
                  <a:gd name="connsiteX4" fmla="*/ 5327 w 10000"/>
                  <a:gd name="connsiteY4" fmla="*/ 5207 h 7769"/>
                  <a:gd name="connsiteX5" fmla="*/ 7437 w 10000"/>
                  <a:gd name="connsiteY5" fmla="*/ 2562 h 7769"/>
                  <a:gd name="connsiteX6" fmla="*/ 9296 w 10000"/>
                  <a:gd name="connsiteY6" fmla="*/ 1488 h 7769"/>
                  <a:gd name="connsiteX7" fmla="*/ 10000 w 10000"/>
                  <a:gd name="connsiteY7" fmla="*/ 0 h 7769"/>
                  <a:gd name="connsiteX0" fmla="*/ 0 w 9296"/>
                  <a:gd name="connsiteY0" fmla="*/ 8085 h 8085"/>
                  <a:gd name="connsiteX1" fmla="*/ 1156 w 9296"/>
                  <a:gd name="connsiteY1" fmla="*/ 6170 h 8085"/>
                  <a:gd name="connsiteX2" fmla="*/ 3166 w 9296"/>
                  <a:gd name="connsiteY2" fmla="*/ 6064 h 8085"/>
                  <a:gd name="connsiteX3" fmla="*/ 3769 w 9296"/>
                  <a:gd name="connsiteY3" fmla="*/ 5106 h 8085"/>
                  <a:gd name="connsiteX4" fmla="*/ 5327 w 9296"/>
                  <a:gd name="connsiteY4" fmla="*/ 4787 h 8085"/>
                  <a:gd name="connsiteX5" fmla="*/ 7437 w 9296"/>
                  <a:gd name="connsiteY5" fmla="*/ 1383 h 8085"/>
                  <a:gd name="connsiteX6" fmla="*/ 9296 w 9296"/>
                  <a:gd name="connsiteY6" fmla="*/ 0 h 8085"/>
                  <a:gd name="connsiteX0" fmla="*/ 0 w 8000"/>
                  <a:gd name="connsiteY0" fmla="*/ 8289 h 8289"/>
                  <a:gd name="connsiteX1" fmla="*/ 1244 w 8000"/>
                  <a:gd name="connsiteY1" fmla="*/ 5920 h 8289"/>
                  <a:gd name="connsiteX2" fmla="*/ 3406 w 8000"/>
                  <a:gd name="connsiteY2" fmla="*/ 5789 h 8289"/>
                  <a:gd name="connsiteX3" fmla="*/ 4054 w 8000"/>
                  <a:gd name="connsiteY3" fmla="*/ 4604 h 8289"/>
                  <a:gd name="connsiteX4" fmla="*/ 5730 w 8000"/>
                  <a:gd name="connsiteY4" fmla="*/ 4210 h 8289"/>
                  <a:gd name="connsiteX5" fmla="*/ 8000 w 8000"/>
                  <a:gd name="connsiteY5" fmla="*/ 0 h 8289"/>
                  <a:gd name="connsiteX0" fmla="*/ 0 w 7163"/>
                  <a:gd name="connsiteY0" fmla="*/ 4921 h 4921"/>
                  <a:gd name="connsiteX1" fmla="*/ 1555 w 7163"/>
                  <a:gd name="connsiteY1" fmla="*/ 2063 h 4921"/>
                  <a:gd name="connsiteX2" fmla="*/ 4258 w 7163"/>
                  <a:gd name="connsiteY2" fmla="*/ 1905 h 4921"/>
                  <a:gd name="connsiteX3" fmla="*/ 5068 w 7163"/>
                  <a:gd name="connsiteY3" fmla="*/ 475 h 4921"/>
                  <a:gd name="connsiteX4" fmla="*/ 7163 w 7163"/>
                  <a:gd name="connsiteY4" fmla="*/ 0 h 4921"/>
                  <a:gd name="connsiteX0" fmla="*/ 0 w 13339"/>
                  <a:gd name="connsiteY0" fmla="*/ 15829 h 15829"/>
                  <a:gd name="connsiteX1" fmla="*/ 2171 w 13339"/>
                  <a:gd name="connsiteY1" fmla="*/ 10021 h 15829"/>
                  <a:gd name="connsiteX2" fmla="*/ 5944 w 13339"/>
                  <a:gd name="connsiteY2" fmla="*/ 9700 h 15829"/>
                  <a:gd name="connsiteX3" fmla="*/ 7075 w 13339"/>
                  <a:gd name="connsiteY3" fmla="*/ 6794 h 15829"/>
                  <a:gd name="connsiteX4" fmla="*/ 13339 w 13339"/>
                  <a:gd name="connsiteY4" fmla="*/ 0 h 15829"/>
                  <a:gd name="connsiteX0" fmla="*/ 0 w 12311"/>
                  <a:gd name="connsiteY0" fmla="*/ 16662 h 16662"/>
                  <a:gd name="connsiteX1" fmla="*/ 2171 w 12311"/>
                  <a:gd name="connsiteY1" fmla="*/ 10854 h 16662"/>
                  <a:gd name="connsiteX2" fmla="*/ 5944 w 12311"/>
                  <a:gd name="connsiteY2" fmla="*/ 10533 h 16662"/>
                  <a:gd name="connsiteX3" fmla="*/ 7075 w 12311"/>
                  <a:gd name="connsiteY3" fmla="*/ 7627 h 16662"/>
                  <a:gd name="connsiteX4" fmla="*/ 12311 w 12311"/>
                  <a:gd name="connsiteY4" fmla="*/ 0 h 16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1" h="16662">
                    <a:moveTo>
                      <a:pt x="0" y="16662"/>
                    </a:moveTo>
                    <a:lnTo>
                      <a:pt x="2171" y="10854"/>
                    </a:lnTo>
                    <a:lnTo>
                      <a:pt x="5944" y="10533"/>
                    </a:lnTo>
                    <a:lnTo>
                      <a:pt x="7075" y="7627"/>
                    </a:lnTo>
                    <a:lnTo>
                      <a:pt x="12311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2" name="Line 35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333882" y="804867"/>
                <a:ext cx="29858" cy="47021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3" name="Freeform 36">
                <a:extLst/>
              </p:cNvPr>
              <p:cNvSpPr>
                <a:spLocks/>
              </p:cNvSpPr>
              <p:nvPr/>
            </p:nvSpPr>
            <p:spPr bwMode="auto">
              <a:xfrm>
                <a:off x="5406868" y="1189100"/>
                <a:ext cx="82939" cy="69861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5" y="60"/>
                  </a:cxn>
                  <a:cxn ang="0">
                    <a:pos x="9" y="56"/>
                  </a:cxn>
                  <a:cxn ang="0">
                    <a:pos x="12" y="52"/>
                  </a:cxn>
                  <a:cxn ang="0">
                    <a:pos x="15" y="50"/>
                  </a:cxn>
                  <a:cxn ang="0">
                    <a:pos x="18" y="49"/>
                  </a:cxn>
                  <a:cxn ang="0">
                    <a:pos x="23" y="47"/>
                  </a:cxn>
                  <a:cxn ang="0">
                    <a:pos x="28" y="45"/>
                  </a:cxn>
                  <a:cxn ang="0">
                    <a:pos x="39" y="43"/>
                  </a:cxn>
                  <a:cxn ang="0">
                    <a:pos x="44" y="40"/>
                  </a:cxn>
                  <a:cxn ang="0">
                    <a:pos x="48" y="37"/>
                  </a:cxn>
                  <a:cxn ang="0">
                    <a:pos x="51" y="34"/>
                  </a:cxn>
                  <a:cxn ang="0">
                    <a:pos x="56" y="31"/>
                  </a:cxn>
                  <a:cxn ang="0">
                    <a:pos x="58" y="28"/>
                  </a:cxn>
                  <a:cxn ang="0">
                    <a:pos x="60" y="24"/>
                  </a:cxn>
                  <a:cxn ang="0">
                    <a:pos x="65" y="14"/>
                  </a:cxn>
                  <a:cxn ang="0">
                    <a:pos x="68" y="9"/>
                  </a:cxn>
                  <a:cxn ang="0">
                    <a:pos x="71" y="4"/>
                  </a:cxn>
                  <a:cxn ang="0">
                    <a:pos x="74" y="1"/>
                  </a:cxn>
                  <a:cxn ang="0">
                    <a:pos x="77" y="0"/>
                  </a:cxn>
                </a:cxnLst>
                <a:rect l="0" t="0" r="r" b="b"/>
                <a:pathLst>
                  <a:path w="77" h="64">
                    <a:moveTo>
                      <a:pt x="0" y="64"/>
                    </a:moveTo>
                    <a:lnTo>
                      <a:pt x="5" y="60"/>
                    </a:lnTo>
                    <a:lnTo>
                      <a:pt x="9" y="56"/>
                    </a:lnTo>
                    <a:lnTo>
                      <a:pt x="12" y="52"/>
                    </a:lnTo>
                    <a:lnTo>
                      <a:pt x="15" y="50"/>
                    </a:lnTo>
                    <a:lnTo>
                      <a:pt x="18" y="49"/>
                    </a:lnTo>
                    <a:lnTo>
                      <a:pt x="23" y="47"/>
                    </a:lnTo>
                    <a:lnTo>
                      <a:pt x="28" y="45"/>
                    </a:lnTo>
                    <a:lnTo>
                      <a:pt x="39" y="43"/>
                    </a:lnTo>
                    <a:lnTo>
                      <a:pt x="44" y="40"/>
                    </a:lnTo>
                    <a:lnTo>
                      <a:pt x="48" y="37"/>
                    </a:lnTo>
                    <a:lnTo>
                      <a:pt x="51" y="34"/>
                    </a:lnTo>
                    <a:lnTo>
                      <a:pt x="56" y="31"/>
                    </a:lnTo>
                    <a:lnTo>
                      <a:pt x="58" y="28"/>
                    </a:lnTo>
                    <a:lnTo>
                      <a:pt x="60" y="24"/>
                    </a:lnTo>
                    <a:lnTo>
                      <a:pt x="65" y="14"/>
                    </a:lnTo>
                    <a:lnTo>
                      <a:pt x="68" y="9"/>
                    </a:lnTo>
                    <a:lnTo>
                      <a:pt x="71" y="4"/>
                    </a:lnTo>
                    <a:lnTo>
                      <a:pt x="74" y="1"/>
                    </a:lnTo>
                    <a:lnTo>
                      <a:pt x="77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4" name="Line 37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5400233" y="1168948"/>
                <a:ext cx="6635" cy="84639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5" name="Freeform 40">
                <a:extLst/>
              </p:cNvPr>
              <p:cNvSpPr>
                <a:spLocks/>
              </p:cNvSpPr>
              <p:nvPr/>
            </p:nvSpPr>
            <p:spPr bwMode="auto">
              <a:xfrm>
                <a:off x="5411844" y="1166261"/>
                <a:ext cx="77964" cy="26869"/>
              </a:xfrm>
              <a:custGeom>
                <a:avLst/>
                <a:gdLst>
                  <a:gd name="T0" fmla="*/ 0 w 72"/>
                  <a:gd name="T1" fmla="*/ 0 h 24"/>
                  <a:gd name="T2" fmla="*/ 2147483647 w 72"/>
                  <a:gd name="T3" fmla="*/ 2147483647 h 24"/>
                  <a:gd name="T4" fmla="*/ 2147483647 w 72"/>
                  <a:gd name="T5" fmla="*/ 2147483647 h 24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24"/>
                  <a:gd name="T11" fmla="*/ 72 w 72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24">
                    <a:moveTo>
                      <a:pt x="0" y="0"/>
                    </a:moveTo>
                    <a:lnTo>
                      <a:pt x="30" y="18"/>
                    </a:lnTo>
                    <a:lnTo>
                      <a:pt x="72" y="24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6" name="Freeform 55">
                <a:extLst/>
              </p:cNvPr>
              <p:cNvSpPr>
                <a:spLocks/>
              </p:cNvSpPr>
              <p:nvPr/>
            </p:nvSpPr>
            <p:spPr bwMode="auto">
              <a:xfrm>
                <a:off x="5800001" y="1100431"/>
                <a:ext cx="127727" cy="185399"/>
              </a:xfrm>
              <a:custGeom>
                <a:avLst/>
                <a:gdLst>
                  <a:gd name="T0" fmla="*/ 0 w 129"/>
                  <a:gd name="T1" fmla="*/ 0 h 120"/>
                  <a:gd name="T2" fmla="*/ 2147483647 w 129"/>
                  <a:gd name="T3" fmla="*/ 2147483647 h 120"/>
                  <a:gd name="T4" fmla="*/ 2147483647 w 129"/>
                  <a:gd name="T5" fmla="*/ 2147483647 h 120"/>
                  <a:gd name="T6" fmla="*/ 2147483647 w 129"/>
                  <a:gd name="T7" fmla="*/ 2147483647 h 1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9"/>
                  <a:gd name="T13" fmla="*/ 0 h 120"/>
                  <a:gd name="T14" fmla="*/ 129 w 129"/>
                  <a:gd name="T15" fmla="*/ 120 h 120"/>
                  <a:gd name="connsiteX0" fmla="*/ 0 w 9492"/>
                  <a:gd name="connsiteY0" fmla="*/ 0 h 14000"/>
                  <a:gd name="connsiteX1" fmla="*/ 3101 w 9492"/>
                  <a:gd name="connsiteY1" fmla="*/ 2000 h 14000"/>
                  <a:gd name="connsiteX2" fmla="*/ 8760 w 9492"/>
                  <a:gd name="connsiteY2" fmla="*/ 7000 h 14000"/>
                  <a:gd name="connsiteX3" fmla="*/ 9492 w 9492"/>
                  <a:gd name="connsiteY3" fmla="*/ 14000 h 14000"/>
                  <a:gd name="connsiteX0" fmla="*/ 0 w 10000"/>
                  <a:gd name="connsiteY0" fmla="*/ 0 h 10000"/>
                  <a:gd name="connsiteX1" fmla="*/ 3267 w 10000"/>
                  <a:gd name="connsiteY1" fmla="*/ 1429 h 10000"/>
                  <a:gd name="connsiteX2" fmla="*/ 9229 w 10000"/>
                  <a:gd name="connsiteY2" fmla="*/ 5000 h 10000"/>
                  <a:gd name="connsiteX3" fmla="*/ 9821 w 10000"/>
                  <a:gd name="connsiteY3" fmla="*/ 7143 h 10000"/>
                  <a:gd name="connsiteX4" fmla="*/ 10000 w 10000"/>
                  <a:gd name="connsiteY4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3267" y="1429"/>
                    </a:lnTo>
                    <a:lnTo>
                      <a:pt x="9229" y="5000"/>
                    </a:lnTo>
                    <a:cubicBezTo>
                      <a:pt x="10321" y="5952"/>
                      <a:pt x="9692" y="6310"/>
                      <a:pt x="9821" y="7143"/>
                    </a:cubicBezTo>
                    <a:cubicBezTo>
                      <a:pt x="9950" y="7976"/>
                      <a:pt x="9970" y="9524"/>
                      <a:pt x="10000" y="10000"/>
                    </a:cubicBez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7" name="Freeform 57">
                <a:extLst/>
              </p:cNvPr>
              <p:cNvSpPr>
                <a:spLocks/>
              </p:cNvSpPr>
              <p:nvPr/>
            </p:nvSpPr>
            <p:spPr bwMode="auto">
              <a:xfrm>
                <a:off x="5919433" y="1265678"/>
                <a:ext cx="46446" cy="1236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5"/>
                  </a:cxn>
                  <a:cxn ang="0">
                    <a:pos x="3" y="12"/>
                  </a:cxn>
                  <a:cxn ang="0">
                    <a:pos x="5" y="20"/>
                  </a:cxn>
                  <a:cxn ang="0">
                    <a:pos x="8" y="29"/>
                  </a:cxn>
                  <a:cxn ang="0">
                    <a:pos x="13" y="47"/>
                  </a:cxn>
                  <a:cxn ang="0">
                    <a:pos x="16" y="55"/>
                  </a:cxn>
                  <a:cxn ang="0">
                    <a:pos x="18" y="61"/>
                  </a:cxn>
                  <a:cxn ang="0">
                    <a:pos x="39" y="85"/>
                  </a:cxn>
                  <a:cxn ang="0">
                    <a:pos x="43" y="113"/>
                  </a:cxn>
                </a:cxnLst>
                <a:rect l="0" t="0" r="r" b="b"/>
                <a:pathLst>
                  <a:path w="43" h="113">
                    <a:moveTo>
                      <a:pt x="0" y="0"/>
                    </a:moveTo>
                    <a:lnTo>
                      <a:pt x="1" y="5"/>
                    </a:lnTo>
                    <a:lnTo>
                      <a:pt x="3" y="12"/>
                    </a:lnTo>
                    <a:lnTo>
                      <a:pt x="5" y="20"/>
                    </a:lnTo>
                    <a:lnTo>
                      <a:pt x="8" y="29"/>
                    </a:lnTo>
                    <a:lnTo>
                      <a:pt x="13" y="47"/>
                    </a:lnTo>
                    <a:lnTo>
                      <a:pt x="16" y="55"/>
                    </a:lnTo>
                    <a:lnTo>
                      <a:pt x="18" y="61"/>
                    </a:lnTo>
                    <a:lnTo>
                      <a:pt x="39" y="85"/>
                    </a:lnTo>
                    <a:lnTo>
                      <a:pt x="43" y="113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8" name="Freeform 66">
                <a:extLst/>
              </p:cNvPr>
              <p:cNvSpPr>
                <a:spLocks/>
              </p:cNvSpPr>
              <p:nvPr/>
            </p:nvSpPr>
            <p:spPr bwMode="auto">
              <a:xfrm>
                <a:off x="6571337" y="1538403"/>
                <a:ext cx="154267" cy="37617"/>
              </a:xfrm>
              <a:custGeom>
                <a:avLst/>
                <a:gdLst>
                  <a:gd name="connsiteX0" fmla="*/ 13029 w 13029"/>
                  <a:gd name="connsiteY0" fmla="*/ 8537 h 8537"/>
                  <a:gd name="connsiteX1" fmla="*/ 6071 w 13029"/>
                  <a:gd name="connsiteY1" fmla="*/ 3902 h 8537"/>
                  <a:gd name="connsiteX2" fmla="*/ 5446 w 13029"/>
                  <a:gd name="connsiteY2" fmla="*/ 3171 h 8537"/>
                  <a:gd name="connsiteX3" fmla="*/ 4643 w 13029"/>
                  <a:gd name="connsiteY3" fmla="*/ 2683 h 8537"/>
                  <a:gd name="connsiteX4" fmla="*/ 2946 w 13029"/>
                  <a:gd name="connsiteY4" fmla="*/ 1707 h 8537"/>
                  <a:gd name="connsiteX5" fmla="*/ 2054 w 13029"/>
                  <a:gd name="connsiteY5" fmla="*/ 1220 h 8537"/>
                  <a:gd name="connsiteX6" fmla="*/ 1250 w 13029"/>
                  <a:gd name="connsiteY6" fmla="*/ 732 h 8537"/>
                  <a:gd name="connsiteX7" fmla="*/ 536 w 13029"/>
                  <a:gd name="connsiteY7" fmla="*/ 244 h 8537"/>
                  <a:gd name="connsiteX8" fmla="*/ 0 w 13029"/>
                  <a:gd name="connsiteY8" fmla="*/ 0 h 8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29" h="8537">
                    <a:moveTo>
                      <a:pt x="13029" y="8537"/>
                    </a:moveTo>
                    <a:lnTo>
                      <a:pt x="6071" y="3902"/>
                    </a:lnTo>
                    <a:lnTo>
                      <a:pt x="5446" y="3171"/>
                    </a:lnTo>
                    <a:lnTo>
                      <a:pt x="4643" y="2683"/>
                    </a:lnTo>
                    <a:lnTo>
                      <a:pt x="2946" y="1707"/>
                    </a:lnTo>
                    <a:lnTo>
                      <a:pt x="2054" y="1220"/>
                    </a:lnTo>
                    <a:lnTo>
                      <a:pt x="1250" y="732"/>
                    </a:lnTo>
                    <a:lnTo>
                      <a:pt x="536" y="244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9" name="Line 70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063748" y="1855463"/>
                <a:ext cx="54739" cy="4030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1" name="Freeform 71">
                <a:extLst/>
              </p:cNvPr>
              <p:cNvSpPr>
                <a:spLocks/>
              </p:cNvSpPr>
              <p:nvPr/>
            </p:nvSpPr>
            <p:spPr bwMode="auto">
              <a:xfrm>
                <a:off x="6266121" y="1550494"/>
                <a:ext cx="117773" cy="114196"/>
              </a:xfrm>
              <a:custGeom>
                <a:avLst/>
                <a:gdLst/>
                <a:ahLst/>
                <a:cxnLst>
                  <a:cxn ang="0">
                    <a:pos x="0" y="105"/>
                  </a:cxn>
                  <a:cxn ang="0">
                    <a:pos x="55" y="51"/>
                  </a:cxn>
                  <a:cxn ang="0">
                    <a:pos x="65" y="25"/>
                  </a:cxn>
                  <a:cxn ang="0">
                    <a:pos x="113" y="0"/>
                  </a:cxn>
                </a:cxnLst>
                <a:rect l="0" t="0" r="r" b="b"/>
                <a:pathLst>
                  <a:path w="113" h="105">
                    <a:moveTo>
                      <a:pt x="0" y="105"/>
                    </a:moveTo>
                    <a:lnTo>
                      <a:pt x="55" y="51"/>
                    </a:lnTo>
                    <a:lnTo>
                      <a:pt x="65" y="25"/>
                    </a:lnTo>
                    <a:lnTo>
                      <a:pt x="113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3" name="Freeform 79">
                <a:extLst/>
              </p:cNvPr>
              <p:cNvSpPr>
                <a:spLocks/>
              </p:cNvSpPr>
              <p:nvPr/>
            </p:nvSpPr>
            <p:spPr bwMode="auto">
              <a:xfrm>
                <a:off x="6622759" y="2129531"/>
                <a:ext cx="268724" cy="104791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1"/>
                  </a:cxn>
                  <a:cxn ang="0">
                    <a:pos x="11" y="0"/>
                  </a:cxn>
                  <a:cxn ang="0">
                    <a:pos x="17" y="0"/>
                  </a:cxn>
                  <a:cxn ang="0">
                    <a:pos x="24" y="1"/>
                  </a:cxn>
                  <a:cxn ang="0">
                    <a:pos x="37" y="4"/>
                  </a:cxn>
                  <a:cxn ang="0">
                    <a:pos x="48" y="7"/>
                  </a:cxn>
                  <a:cxn ang="0">
                    <a:pos x="54" y="9"/>
                  </a:cxn>
                  <a:cxn ang="0">
                    <a:pos x="61" y="11"/>
                  </a:cxn>
                  <a:cxn ang="0">
                    <a:pos x="67" y="12"/>
                  </a:cxn>
                  <a:cxn ang="0">
                    <a:pos x="68" y="13"/>
                  </a:cxn>
                  <a:cxn ang="0">
                    <a:pos x="69" y="13"/>
                  </a:cxn>
                  <a:cxn ang="0">
                    <a:pos x="70" y="17"/>
                  </a:cxn>
                  <a:cxn ang="0">
                    <a:pos x="71" y="21"/>
                  </a:cxn>
                  <a:cxn ang="0">
                    <a:pos x="72" y="23"/>
                  </a:cxn>
                  <a:cxn ang="0">
                    <a:pos x="72" y="24"/>
                  </a:cxn>
                  <a:cxn ang="0">
                    <a:pos x="74" y="26"/>
                  </a:cxn>
                  <a:cxn ang="0">
                    <a:pos x="76" y="27"/>
                  </a:cxn>
                  <a:cxn ang="0">
                    <a:pos x="79" y="29"/>
                  </a:cxn>
                  <a:cxn ang="0">
                    <a:pos x="83" y="33"/>
                  </a:cxn>
                  <a:cxn ang="0">
                    <a:pos x="86" y="37"/>
                  </a:cxn>
                  <a:cxn ang="0">
                    <a:pos x="90" y="39"/>
                  </a:cxn>
                  <a:cxn ang="0">
                    <a:pos x="95" y="41"/>
                  </a:cxn>
                  <a:cxn ang="0">
                    <a:pos x="108" y="40"/>
                  </a:cxn>
                  <a:cxn ang="0">
                    <a:pos x="121" y="39"/>
                  </a:cxn>
                  <a:cxn ang="0">
                    <a:pos x="123" y="39"/>
                  </a:cxn>
                  <a:cxn ang="0">
                    <a:pos x="124" y="38"/>
                  </a:cxn>
                  <a:cxn ang="0">
                    <a:pos x="126" y="37"/>
                  </a:cxn>
                  <a:cxn ang="0">
                    <a:pos x="127" y="37"/>
                  </a:cxn>
                  <a:cxn ang="0">
                    <a:pos x="130" y="40"/>
                  </a:cxn>
                  <a:cxn ang="0">
                    <a:pos x="133" y="45"/>
                  </a:cxn>
                  <a:cxn ang="0">
                    <a:pos x="136" y="50"/>
                  </a:cxn>
                  <a:cxn ang="0">
                    <a:pos x="139" y="53"/>
                  </a:cxn>
                  <a:cxn ang="0">
                    <a:pos x="144" y="50"/>
                  </a:cxn>
                  <a:cxn ang="0">
                    <a:pos x="150" y="48"/>
                  </a:cxn>
                  <a:cxn ang="0">
                    <a:pos x="155" y="46"/>
                  </a:cxn>
                  <a:cxn ang="0">
                    <a:pos x="156" y="45"/>
                  </a:cxn>
                  <a:cxn ang="0">
                    <a:pos x="157" y="45"/>
                  </a:cxn>
                  <a:cxn ang="0">
                    <a:pos x="170" y="46"/>
                  </a:cxn>
                  <a:cxn ang="0">
                    <a:pos x="182" y="48"/>
                  </a:cxn>
                  <a:cxn ang="0">
                    <a:pos x="194" y="51"/>
                  </a:cxn>
                  <a:cxn ang="0">
                    <a:pos x="206" y="57"/>
                  </a:cxn>
                  <a:cxn ang="0">
                    <a:pos x="210" y="62"/>
                  </a:cxn>
                  <a:cxn ang="0">
                    <a:pos x="215" y="68"/>
                  </a:cxn>
                  <a:cxn ang="0">
                    <a:pos x="226" y="81"/>
                  </a:cxn>
                  <a:cxn ang="0">
                    <a:pos x="233" y="86"/>
                  </a:cxn>
                  <a:cxn ang="0">
                    <a:pos x="240" y="91"/>
                  </a:cxn>
                  <a:cxn ang="0">
                    <a:pos x="247" y="94"/>
                  </a:cxn>
                  <a:cxn ang="0">
                    <a:pos x="254" y="95"/>
                  </a:cxn>
                </a:cxnLst>
                <a:rect l="0" t="0" r="r" b="b"/>
                <a:pathLst>
                  <a:path w="254" h="95">
                    <a:moveTo>
                      <a:pt x="0" y="3"/>
                    </a:moveTo>
                    <a:lnTo>
                      <a:pt x="5" y="1"/>
                    </a:lnTo>
                    <a:lnTo>
                      <a:pt x="11" y="0"/>
                    </a:lnTo>
                    <a:lnTo>
                      <a:pt x="17" y="0"/>
                    </a:lnTo>
                    <a:lnTo>
                      <a:pt x="24" y="1"/>
                    </a:lnTo>
                    <a:lnTo>
                      <a:pt x="37" y="4"/>
                    </a:lnTo>
                    <a:lnTo>
                      <a:pt x="48" y="7"/>
                    </a:lnTo>
                    <a:lnTo>
                      <a:pt x="54" y="9"/>
                    </a:lnTo>
                    <a:lnTo>
                      <a:pt x="61" y="11"/>
                    </a:lnTo>
                    <a:lnTo>
                      <a:pt x="67" y="12"/>
                    </a:lnTo>
                    <a:lnTo>
                      <a:pt x="68" y="13"/>
                    </a:lnTo>
                    <a:lnTo>
                      <a:pt x="69" y="13"/>
                    </a:lnTo>
                    <a:lnTo>
                      <a:pt x="70" y="17"/>
                    </a:lnTo>
                    <a:lnTo>
                      <a:pt x="71" y="21"/>
                    </a:lnTo>
                    <a:lnTo>
                      <a:pt x="72" y="23"/>
                    </a:lnTo>
                    <a:lnTo>
                      <a:pt x="72" y="24"/>
                    </a:lnTo>
                    <a:lnTo>
                      <a:pt x="74" y="26"/>
                    </a:lnTo>
                    <a:lnTo>
                      <a:pt x="76" y="27"/>
                    </a:lnTo>
                    <a:lnTo>
                      <a:pt x="79" y="29"/>
                    </a:lnTo>
                    <a:lnTo>
                      <a:pt x="83" y="33"/>
                    </a:lnTo>
                    <a:lnTo>
                      <a:pt x="86" y="37"/>
                    </a:lnTo>
                    <a:lnTo>
                      <a:pt x="90" y="39"/>
                    </a:lnTo>
                    <a:lnTo>
                      <a:pt x="95" y="41"/>
                    </a:lnTo>
                    <a:lnTo>
                      <a:pt x="108" y="40"/>
                    </a:lnTo>
                    <a:lnTo>
                      <a:pt x="121" y="39"/>
                    </a:lnTo>
                    <a:lnTo>
                      <a:pt x="123" y="39"/>
                    </a:lnTo>
                    <a:lnTo>
                      <a:pt x="124" y="38"/>
                    </a:lnTo>
                    <a:lnTo>
                      <a:pt x="126" y="37"/>
                    </a:lnTo>
                    <a:lnTo>
                      <a:pt x="127" y="37"/>
                    </a:lnTo>
                    <a:lnTo>
                      <a:pt x="130" y="40"/>
                    </a:lnTo>
                    <a:lnTo>
                      <a:pt x="133" y="45"/>
                    </a:lnTo>
                    <a:lnTo>
                      <a:pt x="136" y="50"/>
                    </a:lnTo>
                    <a:lnTo>
                      <a:pt x="139" y="53"/>
                    </a:lnTo>
                    <a:lnTo>
                      <a:pt x="144" y="50"/>
                    </a:lnTo>
                    <a:lnTo>
                      <a:pt x="150" y="48"/>
                    </a:lnTo>
                    <a:lnTo>
                      <a:pt x="155" y="46"/>
                    </a:lnTo>
                    <a:lnTo>
                      <a:pt x="156" y="45"/>
                    </a:lnTo>
                    <a:lnTo>
                      <a:pt x="157" y="45"/>
                    </a:lnTo>
                    <a:lnTo>
                      <a:pt x="170" y="46"/>
                    </a:lnTo>
                    <a:lnTo>
                      <a:pt x="182" y="48"/>
                    </a:lnTo>
                    <a:lnTo>
                      <a:pt x="194" y="51"/>
                    </a:lnTo>
                    <a:lnTo>
                      <a:pt x="206" y="57"/>
                    </a:lnTo>
                    <a:lnTo>
                      <a:pt x="210" y="62"/>
                    </a:lnTo>
                    <a:lnTo>
                      <a:pt x="215" y="68"/>
                    </a:lnTo>
                    <a:lnTo>
                      <a:pt x="226" y="81"/>
                    </a:lnTo>
                    <a:lnTo>
                      <a:pt x="233" y="86"/>
                    </a:lnTo>
                    <a:lnTo>
                      <a:pt x="240" y="91"/>
                    </a:lnTo>
                    <a:lnTo>
                      <a:pt x="247" y="94"/>
                    </a:lnTo>
                    <a:lnTo>
                      <a:pt x="254" y="95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4" name="Freeform 80">
                <a:extLst/>
              </p:cNvPr>
              <p:cNvSpPr>
                <a:spLocks/>
              </p:cNvSpPr>
              <p:nvPr/>
            </p:nvSpPr>
            <p:spPr bwMode="auto">
              <a:xfrm>
                <a:off x="6874895" y="2426438"/>
                <a:ext cx="429627" cy="20017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" y="8"/>
                  </a:cxn>
                  <a:cxn ang="0">
                    <a:pos x="58" y="50"/>
                  </a:cxn>
                  <a:cxn ang="0">
                    <a:pos x="98" y="62"/>
                  </a:cxn>
                  <a:cxn ang="0">
                    <a:pos x="108" y="62"/>
                  </a:cxn>
                  <a:cxn ang="0">
                    <a:pos x="119" y="62"/>
                  </a:cxn>
                  <a:cxn ang="0">
                    <a:pos x="131" y="61"/>
                  </a:cxn>
                  <a:cxn ang="0">
                    <a:pos x="144" y="60"/>
                  </a:cxn>
                  <a:cxn ang="0">
                    <a:pos x="169" y="59"/>
                  </a:cxn>
                  <a:cxn ang="0">
                    <a:pos x="181" y="59"/>
                  </a:cxn>
                  <a:cxn ang="0">
                    <a:pos x="191" y="60"/>
                  </a:cxn>
                  <a:cxn ang="0">
                    <a:pos x="247" y="95"/>
                  </a:cxn>
                  <a:cxn ang="0">
                    <a:pos x="303" y="90"/>
                  </a:cxn>
                  <a:cxn ang="0">
                    <a:pos x="334" y="143"/>
                  </a:cxn>
                  <a:cxn ang="0">
                    <a:pos x="380" y="175"/>
                  </a:cxn>
                  <a:cxn ang="0">
                    <a:pos x="408" y="181"/>
                  </a:cxn>
                </a:cxnLst>
                <a:rect l="0" t="0" r="r" b="b"/>
                <a:pathLst>
                  <a:path w="408" h="181">
                    <a:moveTo>
                      <a:pt x="0" y="0"/>
                    </a:moveTo>
                    <a:lnTo>
                      <a:pt x="30" y="8"/>
                    </a:lnTo>
                    <a:lnTo>
                      <a:pt x="58" y="50"/>
                    </a:lnTo>
                    <a:lnTo>
                      <a:pt x="98" y="62"/>
                    </a:lnTo>
                    <a:lnTo>
                      <a:pt x="108" y="62"/>
                    </a:lnTo>
                    <a:lnTo>
                      <a:pt x="119" y="62"/>
                    </a:lnTo>
                    <a:lnTo>
                      <a:pt x="131" y="61"/>
                    </a:lnTo>
                    <a:lnTo>
                      <a:pt x="144" y="60"/>
                    </a:lnTo>
                    <a:lnTo>
                      <a:pt x="169" y="59"/>
                    </a:lnTo>
                    <a:lnTo>
                      <a:pt x="181" y="59"/>
                    </a:lnTo>
                    <a:lnTo>
                      <a:pt x="191" y="60"/>
                    </a:lnTo>
                    <a:lnTo>
                      <a:pt x="247" y="95"/>
                    </a:lnTo>
                    <a:lnTo>
                      <a:pt x="303" y="90"/>
                    </a:lnTo>
                    <a:lnTo>
                      <a:pt x="334" y="143"/>
                    </a:lnTo>
                    <a:lnTo>
                      <a:pt x="380" y="175"/>
                    </a:lnTo>
                    <a:lnTo>
                      <a:pt x="408" y="181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5" name="Freeform 83">
                <a:extLst/>
              </p:cNvPr>
              <p:cNvSpPr>
                <a:spLocks/>
              </p:cNvSpPr>
              <p:nvPr/>
            </p:nvSpPr>
            <p:spPr bwMode="auto">
              <a:xfrm>
                <a:off x="7311157" y="2626616"/>
                <a:ext cx="280335" cy="259290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13" y="20"/>
                  </a:cxn>
                  <a:cxn ang="0">
                    <a:pos x="28" y="40"/>
                  </a:cxn>
                  <a:cxn ang="0">
                    <a:pos x="32" y="32"/>
                  </a:cxn>
                  <a:cxn ang="0">
                    <a:pos x="38" y="30"/>
                  </a:cxn>
                  <a:cxn ang="0">
                    <a:pos x="56" y="32"/>
                  </a:cxn>
                  <a:cxn ang="0">
                    <a:pos x="64" y="39"/>
                  </a:cxn>
                  <a:cxn ang="0">
                    <a:pos x="73" y="46"/>
                  </a:cxn>
                  <a:cxn ang="0">
                    <a:pos x="77" y="57"/>
                  </a:cxn>
                  <a:cxn ang="0">
                    <a:pos x="79" y="64"/>
                  </a:cxn>
                  <a:cxn ang="0">
                    <a:pos x="77" y="69"/>
                  </a:cxn>
                  <a:cxn ang="0">
                    <a:pos x="74" y="80"/>
                  </a:cxn>
                  <a:cxn ang="0">
                    <a:pos x="73" y="82"/>
                  </a:cxn>
                  <a:cxn ang="0">
                    <a:pos x="76" y="92"/>
                  </a:cxn>
                  <a:cxn ang="0">
                    <a:pos x="81" y="102"/>
                  </a:cxn>
                  <a:cxn ang="0">
                    <a:pos x="75" y="115"/>
                  </a:cxn>
                  <a:cxn ang="0">
                    <a:pos x="69" y="127"/>
                  </a:cxn>
                  <a:cxn ang="0">
                    <a:pos x="85" y="127"/>
                  </a:cxn>
                  <a:cxn ang="0">
                    <a:pos x="99" y="119"/>
                  </a:cxn>
                  <a:cxn ang="0">
                    <a:pos x="107" y="115"/>
                  </a:cxn>
                  <a:cxn ang="0">
                    <a:pos x="111" y="114"/>
                  </a:cxn>
                  <a:cxn ang="0">
                    <a:pos x="118" y="122"/>
                  </a:cxn>
                  <a:cxn ang="0">
                    <a:pos x="125" y="127"/>
                  </a:cxn>
                  <a:cxn ang="0">
                    <a:pos x="135" y="129"/>
                  </a:cxn>
                  <a:cxn ang="0">
                    <a:pos x="141" y="131"/>
                  </a:cxn>
                  <a:cxn ang="0">
                    <a:pos x="143" y="134"/>
                  </a:cxn>
                  <a:cxn ang="0">
                    <a:pos x="145" y="137"/>
                  </a:cxn>
                  <a:cxn ang="0">
                    <a:pos x="146" y="137"/>
                  </a:cxn>
                  <a:cxn ang="0">
                    <a:pos x="151" y="139"/>
                  </a:cxn>
                  <a:cxn ang="0">
                    <a:pos x="159" y="144"/>
                  </a:cxn>
                  <a:cxn ang="0">
                    <a:pos x="163" y="147"/>
                  </a:cxn>
                  <a:cxn ang="0">
                    <a:pos x="168" y="156"/>
                  </a:cxn>
                  <a:cxn ang="0">
                    <a:pos x="167" y="167"/>
                  </a:cxn>
                  <a:cxn ang="0">
                    <a:pos x="171" y="192"/>
                  </a:cxn>
                  <a:cxn ang="0">
                    <a:pos x="177" y="203"/>
                  </a:cxn>
                  <a:cxn ang="0">
                    <a:pos x="187" y="209"/>
                  </a:cxn>
                  <a:cxn ang="0">
                    <a:pos x="208" y="217"/>
                  </a:cxn>
                  <a:cxn ang="0">
                    <a:pos x="216" y="220"/>
                  </a:cxn>
                  <a:cxn ang="0">
                    <a:pos x="220" y="221"/>
                  </a:cxn>
                  <a:cxn ang="0">
                    <a:pos x="225" y="227"/>
                  </a:cxn>
                  <a:cxn ang="0">
                    <a:pos x="236" y="230"/>
                  </a:cxn>
                  <a:cxn ang="0">
                    <a:pos x="250" y="233"/>
                  </a:cxn>
                  <a:cxn ang="0">
                    <a:pos x="259" y="235"/>
                  </a:cxn>
                  <a:cxn ang="0">
                    <a:pos x="263" y="233"/>
                  </a:cxn>
                </a:cxnLst>
                <a:rect l="0" t="0" r="r" b="b"/>
                <a:pathLst>
                  <a:path w="264" h="235">
                    <a:moveTo>
                      <a:pt x="0" y="0"/>
                    </a:moveTo>
                    <a:lnTo>
                      <a:pt x="2" y="5"/>
                    </a:lnTo>
                    <a:lnTo>
                      <a:pt x="5" y="10"/>
                    </a:lnTo>
                    <a:lnTo>
                      <a:pt x="13" y="20"/>
                    </a:lnTo>
                    <a:lnTo>
                      <a:pt x="21" y="31"/>
                    </a:lnTo>
                    <a:lnTo>
                      <a:pt x="28" y="40"/>
                    </a:lnTo>
                    <a:lnTo>
                      <a:pt x="30" y="35"/>
                    </a:lnTo>
                    <a:lnTo>
                      <a:pt x="32" y="32"/>
                    </a:lnTo>
                    <a:lnTo>
                      <a:pt x="35" y="30"/>
                    </a:lnTo>
                    <a:lnTo>
                      <a:pt x="38" y="30"/>
                    </a:lnTo>
                    <a:lnTo>
                      <a:pt x="46" y="30"/>
                    </a:lnTo>
                    <a:lnTo>
                      <a:pt x="56" y="32"/>
                    </a:lnTo>
                    <a:lnTo>
                      <a:pt x="61" y="35"/>
                    </a:lnTo>
                    <a:lnTo>
                      <a:pt x="64" y="39"/>
                    </a:lnTo>
                    <a:lnTo>
                      <a:pt x="68" y="43"/>
                    </a:lnTo>
                    <a:lnTo>
                      <a:pt x="73" y="46"/>
                    </a:lnTo>
                    <a:lnTo>
                      <a:pt x="75" y="51"/>
                    </a:lnTo>
                    <a:lnTo>
                      <a:pt x="77" y="57"/>
                    </a:lnTo>
                    <a:lnTo>
                      <a:pt x="78" y="62"/>
                    </a:lnTo>
                    <a:lnTo>
                      <a:pt x="79" y="64"/>
                    </a:lnTo>
                    <a:lnTo>
                      <a:pt x="79" y="64"/>
                    </a:lnTo>
                    <a:lnTo>
                      <a:pt x="77" y="69"/>
                    </a:lnTo>
                    <a:lnTo>
                      <a:pt x="75" y="75"/>
                    </a:lnTo>
                    <a:lnTo>
                      <a:pt x="74" y="80"/>
                    </a:lnTo>
                    <a:lnTo>
                      <a:pt x="73" y="82"/>
                    </a:lnTo>
                    <a:lnTo>
                      <a:pt x="73" y="82"/>
                    </a:lnTo>
                    <a:lnTo>
                      <a:pt x="74" y="88"/>
                    </a:lnTo>
                    <a:lnTo>
                      <a:pt x="76" y="92"/>
                    </a:lnTo>
                    <a:lnTo>
                      <a:pt x="78" y="97"/>
                    </a:lnTo>
                    <a:lnTo>
                      <a:pt x="81" y="102"/>
                    </a:lnTo>
                    <a:lnTo>
                      <a:pt x="78" y="108"/>
                    </a:lnTo>
                    <a:lnTo>
                      <a:pt x="75" y="115"/>
                    </a:lnTo>
                    <a:lnTo>
                      <a:pt x="72" y="121"/>
                    </a:lnTo>
                    <a:lnTo>
                      <a:pt x="69" y="127"/>
                    </a:lnTo>
                    <a:lnTo>
                      <a:pt x="78" y="128"/>
                    </a:lnTo>
                    <a:lnTo>
                      <a:pt x="85" y="127"/>
                    </a:lnTo>
                    <a:lnTo>
                      <a:pt x="92" y="124"/>
                    </a:lnTo>
                    <a:lnTo>
                      <a:pt x="99" y="119"/>
                    </a:lnTo>
                    <a:lnTo>
                      <a:pt x="103" y="117"/>
                    </a:lnTo>
                    <a:lnTo>
                      <a:pt x="107" y="115"/>
                    </a:lnTo>
                    <a:lnTo>
                      <a:pt x="110" y="114"/>
                    </a:lnTo>
                    <a:lnTo>
                      <a:pt x="111" y="114"/>
                    </a:lnTo>
                    <a:lnTo>
                      <a:pt x="115" y="118"/>
                    </a:lnTo>
                    <a:lnTo>
                      <a:pt x="118" y="122"/>
                    </a:lnTo>
                    <a:lnTo>
                      <a:pt x="120" y="125"/>
                    </a:lnTo>
                    <a:lnTo>
                      <a:pt x="125" y="127"/>
                    </a:lnTo>
                    <a:lnTo>
                      <a:pt x="130" y="128"/>
                    </a:lnTo>
                    <a:lnTo>
                      <a:pt x="135" y="129"/>
                    </a:lnTo>
                    <a:lnTo>
                      <a:pt x="139" y="131"/>
                    </a:lnTo>
                    <a:lnTo>
                      <a:pt x="141" y="131"/>
                    </a:lnTo>
                    <a:lnTo>
                      <a:pt x="141" y="131"/>
                    </a:lnTo>
                    <a:lnTo>
                      <a:pt x="143" y="134"/>
                    </a:lnTo>
                    <a:lnTo>
                      <a:pt x="144" y="136"/>
                    </a:lnTo>
                    <a:lnTo>
                      <a:pt x="145" y="137"/>
                    </a:lnTo>
                    <a:lnTo>
                      <a:pt x="145" y="137"/>
                    </a:lnTo>
                    <a:lnTo>
                      <a:pt x="146" y="137"/>
                    </a:lnTo>
                    <a:lnTo>
                      <a:pt x="148" y="137"/>
                    </a:lnTo>
                    <a:lnTo>
                      <a:pt x="151" y="139"/>
                    </a:lnTo>
                    <a:lnTo>
                      <a:pt x="155" y="141"/>
                    </a:lnTo>
                    <a:lnTo>
                      <a:pt x="159" y="144"/>
                    </a:lnTo>
                    <a:lnTo>
                      <a:pt x="162" y="146"/>
                    </a:lnTo>
                    <a:lnTo>
                      <a:pt x="163" y="147"/>
                    </a:lnTo>
                    <a:lnTo>
                      <a:pt x="166" y="152"/>
                    </a:lnTo>
                    <a:lnTo>
                      <a:pt x="168" y="156"/>
                    </a:lnTo>
                    <a:lnTo>
                      <a:pt x="168" y="161"/>
                    </a:lnTo>
                    <a:lnTo>
                      <a:pt x="167" y="167"/>
                    </a:lnTo>
                    <a:lnTo>
                      <a:pt x="168" y="179"/>
                    </a:lnTo>
                    <a:lnTo>
                      <a:pt x="171" y="192"/>
                    </a:lnTo>
                    <a:lnTo>
                      <a:pt x="173" y="198"/>
                    </a:lnTo>
                    <a:lnTo>
                      <a:pt x="177" y="203"/>
                    </a:lnTo>
                    <a:lnTo>
                      <a:pt x="181" y="207"/>
                    </a:lnTo>
                    <a:lnTo>
                      <a:pt x="187" y="209"/>
                    </a:lnTo>
                    <a:lnTo>
                      <a:pt x="198" y="213"/>
                    </a:lnTo>
                    <a:lnTo>
                      <a:pt x="208" y="217"/>
                    </a:lnTo>
                    <a:lnTo>
                      <a:pt x="212" y="219"/>
                    </a:lnTo>
                    <a:lnTo>
                      <a:pt x="216" y="220"/>
                    </a:lnTo>
                    <a:lnTo>
                      <a:pt x="219" y="221"/>
                    </a:lnTo>
                    <a:lnTo>
                      <a:pt x="220" y="221"/>
                    </a:lnTo>
                    <a:lnTo>
                      <a:pt x="223" y="224"/>
                    </a:lnTo>
                    <a:lnTo>
                      <a:pt x="225" y="227"/>
                    </a:lnTo>
                    <a:lnTo>
                      <a:pt x="230" y="229"/>
                    </a:lnTo>
                    <a:lnTo>
                      <a:pt x="236" y="230"/>
                    </a:lnTo>
                    <a:lnTo>
                      <a:pt x="244" y="231"/>
                    </a:lnTo>
                    <a:lnTo>
                      <a:pt x="250" y="233"/>
                    </a:lnTo>
                    <a:lnTo>
                      <a:pt x="256" y="235"/>
                    </a:lnTo>
                    <a:lnTo>
                      <a:pt x="259" y="235"/>
                    </a:lnTo>
                    <a:lnTo>
                      <a:pt x="261" y="234"/>
                    </a:lnTo>
                    <a:lnTo>
                      <a:pt x="263" y="233"/>
                    </a:lnTo>
                    <a:lnTo>
                      <a:pt x="264" y="233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6" name="Freeform 85">
                <a:extLst/>
              </p:cNvPr>
              <p:cNvSpPr>
                <a:spLocks/>
              </p:cNvSpPr>
              <p:nvPr/>
            </p:nvSpPr>
            <p:spPr bwMode="auto">
              <a:xfrm>
                <a:off x="7133666" y="2645425"/>
                <a:ext cx="92892" cy="236451"/>
              </a:xfrm>
              <a:custGeom>
                <a:avLst/>
                <a:gdLst>
                  <a:gd name="T0" fmla="*/ 2147483647 w 89"/>
                  <a:gd name="T1" fmla="*/ 0 h 215"/>
                  <a:gd name="T2" fmla="*/ 2147483647 w 89"/>
                  <a:gd name="T3" fmla="*/ 2147483647 h 215"/>
                  <a:gd name="T4" fmla="*/ 2147483647 w 89"/>
                  <a:gd name="T5" fmla="*/ 2147483647 h 215"/>
                  <a:gd name="T6" fmla="*/ 2147483647 w 89"/>
                  <a:gd name="T7" fmla="*/ 2147483647 h 215"/>
                  <a:gd name="T8" fmla="*/ 0 w 89"/>
                  <a:gd name="T9" fmla="*/ 2147483647 h 215"/>
                  <a:gd name="T10" fmla="*/ 2147483647 w 89"/>
                  <a:gd name="T11" fmla="*/ 2147483647 h 215"/>
                  <a:gd name="T12" fmla="*/ 2147483647 w 89"/>
                  <a:gd name="T13" fmla="*/ 2147483647 h 215"/>
                  <a:gd name="T14" fmla="*/ 2147483647 w 89"/>
                  <a:gd name="T15" fmla="*/ 2147483647 h 215"/>
                  <a:gd name="T16" fmla="*/ 2147483647 w 89"/>
                  <a:gd name="T17" fmla="*/ 2147483647 h 215"/>
                  <a:gd name="T18" fmla="*/ 2147483647 w 89"/>
                  <a:gd name="T19" fmla="*/ 2147483647 h 215"/>
                  <a:gd name="T20" fmla="*/ 2147483647 w 89"/>
                  <a:gd name="T21" fmla="*/ 2147483647 h 215"/>
                  <a:gd name="T22" fmla="*/ 2147483647 w 89"/>
                  <a:gd name="T23" fmla="*/ 2147483647 h 215"/>
                  <a:gd name="T24" fmla="*/ 2147483647 w 89"/>
                  <a:gd name="T25" fmla="*/ 2147483647 h 215"/>
                  <a:gd name="T26" fmla="*/ 2147483647 w 89"/>
                  <a:gd name="T27" fmla="*/ 2147483647 h 215"/>
                  <a:gd name="T28" fmla="*/ 2147483647 w 89"/>
                  <a:gd name="T29" fmla="*/ 2147483647 h 215"/>
                  <a:gd name="T30" fmla="*/ 2147483647 w 89"/>
                  <a:gd name="T31" fmla="*/ 2147483647 h 215"/>
                  <a:gd name="T32" fmla="*/ 2147483647 w 89"/>
                  <a:gd name="T33" fmla="*/ 2147483647 h 215"/>
                  <a:gd name="T34" fmla="*/ 2147483647 w 89"/>
                  <a:gd name="T35" fmla="*/ 2147483647 h 215"/>
                  <a:gd name="T36" fmla="*/ 2147483647 w 89"/>
                  <a:gd name="T37" fmla="*/ 2147483647 h 215"/>
                  <a:gd name="T38" fmla="*/ 2147483647 w 89"/>
                  <a:gd name="T39" fmla="*/ 2147483647 h 215"/>
                  <a:gd name="T40" fmla="*/ 2147483647 w 89"/>
                  <a:gd name="T41" fmla="*/ 2147483647 h 215"/>
                  <a:gd name="T42" fmla="*/ 2147483647 w 89"/>
                  <a:gd name="T43" fmla="*/ 2147483647 h 215"/>
                  <a:gd name="T44" fmla="*/ 2147483647 w 89"/>
                  <a:gd name="T45" fmla="*/ 2147483647 h 215"/>
                  <a:gd name="T46" fmla="*/ 2147483647 w 89"/>
                  <a:gd name="T47" fmla="*/ 2147483647 h 215"/>
                  <a:gd name="T48" fmla="*/ 2147483647 w 89"/>
                  <a:gd name="T49" fmla="*/ 2147483647 h 215"/>
                  <a:gd name="T50" fmla="*/ 2147483647 w 89"/>
                  <a:gd name="T51" fmla="*/ 2147483647 h 215"/>
                  <a:gd name="T52" fmla="*/ 2147483647 w 89"/>
                  <a:gd name="T53" fmla="*/ 2147483647 h 215"/>
                  <a:gd name="T54" fmla="*/ 2147483647 w 89"/>
                  <a:gd name="T55" fmla="*/ 2147483647 h 215"/>
                  <a:gd name="T56" fmla="*/ 2147483647 w 89"/>
                  <a:gd name="T57" fmla="*/ 2147483647 h 215"/>
                  <a:gd name="T58" fmla="*/ 2147483647 w 89"/>
                  <a:gd name="T59" fmla="*/ 2147483647 h 215"/>
                  <a:gd name="T60" fmla="*/ 2147483647 w 89"/>
                  <a:gd name="T61" fmla="*/ 2147483647 h 215"/>
                  <a:gd name="T62" fmla="*/ 2147483647 w 89"/>
                  <a:gd name="T63" fmla="*/ 2147483647 h 215"/>
                  <a:gd name="T64" fmla="*/ 2147483647 w 89"/>
                  <a:gd name="T65" fmla="*/ 2147483647 h 215"/>
                  <a:gd name="T66" fmla="*/ 2147483647 w 89"/>
                  <a:gd name="T67" fmla="*/ 2147483647 h 215"/>
                  <a:gd name="T68" fmla="*/ 2147483647 w 89"/>
                  <a:gd name="T69" fmla="*/ 2147483647 h 215"/>
                  <a:gd name="T70" fmla="*/ 2147483647 w 89"/>
                  <a:gd name="T71" fmla="*/ 2147483647 h 215"/>
                  <a:gd name="T72" fmla="*/ 2147483647 w 89"/>
                  <a:gd name="T73" fmla="*/ 2147483647 h 215"/>
                  <a:gd name="T74" fmla="*/ 2147483647 w 89"/>
                  <a:gd name="T75" fmla="*/ 2147483647 h 215"/>
                  <a:gd name="T76" fmla="*/ 2147483647 w 89"/>
                  <a:gd name="T77" fmla="*/ 2147483647 h 215"/>
                  <a:gd name="T78" fmla="*/ 2147483647 w 89"/>
                  <a:gd name="T79" fmla="*/ 2147483647 h 215"/>
                  <a:gd name="T80" fmla="*/ 2147483647 w 89"/>
                  <a:gd name="T81" fmla="*/ 2147483647 h 215"/>
                  <a:gd name="T82" fmla="*/ 2147483647 w 89"/>
                  <a:gd name="T83" fmla="*/ 2147483647 h 215"/>
                  <a:gd name="T84" fmla="*/ 2147483647 w 89"/>
                  <a:gd name="T85" fmla="*/ 2147483647 h 215"/>
                  <a:gd name="T86" fmla="*/ 2147483647 w 89"/>
                  <a:gd name="T87" fmla="*/ 2147483647 h 215"/>
                  <a:gd name="T88" fmla="*/ 2147483647 w 89"/>
                  <a:gd name="T89" fmla="*/ 2147483647 h 215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89"/>
                  <a:gd name="T136" fmla="*/ 0 h 215"/>
                  <a:gd name="T137" fmla="*/ 89 w 89"/>
                  <a:gd name="T138" fmla="*/ 215 h 215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89" h="215">
                    <a:moveTo>
                      <a:pt x="8" y="0"/>
                    </a:moveTo>
                    <a:lnTo>
                      <a:pt x="9" y="8"/>
                    </a:lnTo>
                    <a:lnTo>
                      <a:pt x="8" y="17"/>
                    </a:lnTo>
                    <a:lnTo>
                      <a:pt x="4" y="25"/>
                    </a:lnTo>
                    <a:lnTo>
                      <a:pt x="0" y="32"/>
                    </a:lnTo>
                    <a:lnTo>
                      <a:pt x="6" y="47"/>
                    </a:lnTo>
                    <a:lnTo>
                      <a:pt x="14" y="59"/>
                    </a:lnTo>
                    <a:lnTo>
                      <a:pt x="24" y="69"/>
                    </a:lnTo>
                    <a:lnTo>
                      <a:pt x="31" y="73"/>
                    </a:lnTo>
                    <a:lnTo>
                      <a:pt x="38" y="76"/>
                    </a:lnTo>
                    <a:lnTo>
                      <a:pt x="45" y="84"/>
                    </a:lnTo>
                    <a:lnTo>
                      <a:pt x="51" y="92"/>
                    </a:lnTo>
                    <a:lnTo>
                      <a:pt x="59" y="98"/>
                    </a:lnTo>
                    <a:lnTo>
                      <a:pt x="67" y="104"/>
                    </a:lnTo>
                    <a:lnTo>
                      <a:pt x="75" y="117"/>
                    </a:lnTo>
                    <a:lnTo>
                      <a:pt x="81" y="129"/>
                    </a:lnTo>
                    <a:lnTo>
                      <a:pt x="79" y="134"/>
                    </a:lnTo>
                    <a:lnTo>
                      <a:pt x="77" y="136"/>
                    </a:lnTo>
                    <a:lnTo>
                      <a:pt x="75" y="136"/>
                    </a:lnTo>
                    <a:lnTo>
                      <a:pt x="74" y="137"/>
                    </a:lnTo>
                    <a:lnTo>
                      <a:pt x="73" y="139"/>
                    </a:lnTo>
                    <a:lnTo>
                      <a:pt x="74" y="144"/>
                    </a:lnTo>
                    <a:lnTo>
                      <a:pt x="74" y="148"/>
                    </a:lnTo>
                    <a:lnTo>
                      <a:pt x="75" y="153"/>
                    </a:lnTo>
                    <a:lnTo>
                      <a:pt x="74" y="159"/>
                    </a:lnTo>
                    <a:lnTo>
                      <a:pt x="73" y="163"/>
                    </a:lnTo>
                    <a:lnTo>
                      <a:pt x="72" y="165"/>
                    </a:lnTo>
                    <a:lnTo>
                      <a:pt x="71" y="167"/>
                    </a:lnTo>
                    <a:lnTo>
                      <a:pt x="68" y="169"/>
                    </a:lnTo>
                    <a:lnTo>
                      <a:pt x="66" y="171"/>
                    </a:lnTo>
                    <a:lnTo>
                      <a:pt x="63" y="175"/>
                    </a:lnTo>
                    <a:lnTo>
                      <a:pt x="64" y="179"/>
                    </a:lnTo>
                    <a:lnTo>
                      <a:pt x="67" y="184"/>
                    </a:lnTo>
                    <a:lnTo>
                      <a:pt x="74" y="197"/>
                    </a:lnTo>
                    <a:lnTo>
                      <a:pt x="78" y="203"/>
                    </a:lnTo>
                    <a:lnTo>
                      <a:pt x="82" y="208"/>
                    </a:lnTo>
                    <a:lnTo>
                      <a:pt x="86" y="212"/>
                    </a:lnTo>
                    <a:lnTo>
                      <a:pt x="89" y="215"/>
                    </a:lnTo>
                    <a:lnTo>
                      <a:pt x="89" y="214"/>
                    </a:lnTo>
                    <a:lnTo>
                      <a:pt x="86" y="210"/>
                    </a:lnTo>
                    <a:lnTo>
                      <a:pt x="84" y="205"/>
                    </a:lnTo>
                    <a:lnTo>
                      <a:pt x="83" y="204"/>
                    </a:lnTo>
                    <a:lnTo>
                      <a:pt x="83" y="203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7" name="Freeform 87">
                <a:extLst/>
              </p:cNvPr>
              <p:cNvSpPr>
                <a:spLocks/>
              </p:cNvSpPr>
              <p:nvPr/>
            </p:nvSpPr>
            <p:spPr bwMode="auto">
              <a:xfrm>
                <a:off x="7977990" y="3032345"/>
                <a:ext cx="170855" cy="3063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3"/>
                  </a:cxn>
                  <a:cxn ang="0">
                    <a:pos x="6" y="6"/>
                  </a:cxn>
                  <a:cxn ang="0">
                    <a:pos x="11" y="9"/>
                  </a:cxn>
                  <a:cxn ang="0">
                    <a:pos x="16" y="13"/>
                  </a:cxn>
                  <a:cxn ang="0">
                    <a:pos x="28" y="23"/>
                  </a:cxn>
                  <a:cxn ang="0">
                    <a:pos x="34" y="29"/>
                  </a:cxn>
                  <a:cxn ang="0">
                    <a:pos x="40" y="36"/>
                  </a:cxn>
                  <a:cxn ang="0">
                    <a:pos x="43" y="42"/>
                  </a:cxn>
                  <a:cxn ang="0">
                    <a:pos x="44" y="48"/>
                  </a:cxn>
                  <a:cxn ang="0">
                    <a:pos x="46" y="61"/>
                  </a:cxn>
                  <a:cxn ang="0">
                    <a:pos x="47" y="73"/>
                  </a:cxn>
                  <a:cxn ang="0">
                    <a:pos x="48" y="78"/>
                  </a:cxn>
                  <a:cxn ang="0">
                    <a:pos x="50" y="82"/>
                  </a:cxn>
                  <a:cxn ang="0">
                    <a:pos x="52" y="85"/>
                  </a:cxn>
                  <a:cxn ang="0">
                    <a:pos x="55" y="87"/>
                  </a:cxn>
                  <a:cxn ang="0">
                    <a:pos x="61" y="90"/>
                  </a:cxn>
                  <a:cxn ang="0">
                    <a:pos x="67" y="92"/>
                  </a:cxn>
                  <a:cxn ang="0">
                    <a:pos x="72" y="96"/>
                  </a:cxn>
                  <a:cxn ang="0">
                    <a:pos x="75" y="102"/>
                  </a:cxn>
                  <a:cxn ang="0">
                    <a:pos x="78" y="110"/>
                  </a:cxn>
                  <a:cxn ang="0">
                    <a:pos x="80" y="118"/>
                  </a:cxn>
                  <a:cxn ang="0">
                    <a:pos x="83" y="124"/>
                  </a:cxn>
                  <a:cxn ang="0">
                    <a:pos x="85" y="127"/>
                  </a:cxn>
                  <a:cxn ang="0">
                    <a:pos x="88" y="130"/>
                  </a:cxn>
                  <a:cxn ang="0">
                    <a:pos x="91" y="133"/>
                  </a:cxn>
                  <a:cxn ang="0">
                    <a:pos x="94" y="136"/>
                  </a:cxn>
                  <a:cxn ang="0">
                    <a:pos x="96" y="141"/>
                  </a:cxn>
                  <a:cxn ang="0">
                    <a:pos x="99" y="144"/>
                  </a:cxn>
                  <a:cxn ang="0">
                    <a:pos x="103" y="148"/>
                  </a:cxn>
                  <a:cxn ang="0">
                    <a:pos x="106" y="152"/>
                  </a:cxn>
                  <a:cxn ang="0">
                    <a:pos x="107" y="158"/>
                  </a:cxn>
                  <a:cxn ang="0">
                    <a:pos x="109" y="165"/>
                  </a:cxn>
                  <a:cxn ang="0">
                    <a:pos x="111" y="171"/>
                  </a:cxn>
                  <a:cxn ang="0">
                    <a:pos x="116" y="175"/>
                  </a:cxn>
                  <a:cxn ang="0">
                    <a:pos x="119" y="180"/>
                  </a:cxn>
                  <a:cxn ang="0">
                    <a:pos x="122" y="183"/>
                  </a:cxn>
                  <a:cxn ang="0">
                    <a:pos x="125" y="186"/>
                  </a:cxn>
                  <a:cxn ang="0">
                    <a:pos x="130" y="188"/>
                  </a:cxn>
                  <a:cxn ang="0">
                    <a:pos x="133" y="192"/>
                  </a:cxn>
                  <a:cxn ang="0">
                    <a:pos x="135" y="195"/>
                  </a:cxn>
                  <a:cxn ang="0">
                    <a:pos x="135" y="198"/>
                  </a:cxn>
                  <a:cxn ang="0">
                    <a:pos x="134" y="202"/>
                  </a:cxn>
                  <a:cxn ang="0">
                    <a:pos x="134" y="208"/>
                  </a:cxn>
                  <a:cxn ang="0">
                    <a:pos x="137" y="214"/>
                  </a:cxn>
                  <a:cxn ang="0">
                    <a:pos x="141" y="219"/>
                  </a:cxn>
                  <a:cxn ang="0">
                    <a:pos x="146" y="223"/>
                  </a:cxn>
                  <a:cxn ang="0">
                    <a:pos x="148" y="229"/>
                  </a:cxn>
                  <a:cxn ang="0">
                    <a:pos x="149" y="235"/>
                  </a:cxn>
                  <a:cxn ang="0">
                    <a:pos x="148" y="241"/>
                  </a:cxn>
                  <a:cxn ang="0">
                    <a:pos x="146" y="247"/>
                  </a:cxn>
                  <a:cxn ang="0">
                    <a:pos x="150" y="249"/>
                  </a:cxn>
                  <a:cxn ang="0">
                    <a:pos x="153" y="251"/>
                  </a:cxn>
                  <a:cxn ang="0">
                    <a:pos x="157" y="253"/>
                  </a:cxn>
                  <a:cxn ang="0">
                    <a:pos x="161" y="254"/>
                  </a:cxn>
                  <a:cxn ang="0">
                    <a:pos x="162" y="259"/>
                  </a:cxn>
                  <a:cxn ang="0">
                    <a:pos x="162" y="263"/>
                  </a:cxn>
                  <a:cxn ang="0">
                    <a:pos x="161" y="267"/>
                  </a:cxn>
                  <a:cxn ang="0">
                    <a:pos x="158" y="271"/>
                  </a:cxn>
                  <a:cxn ang="0">
                    <a:pos x="159" y="274"/>
                  </a:cxn>
                  <a:cxn ang="0">
                    <a:pos x="160" y="276"/>
                  </a:cxn>
                  <a:cxn ang="0">
                    <a:pos x="160" y="277"/>
                  </a:cxn>
                  <a:cxn ang="0">
                    <a:pos x="160" y="278"/>
                  </a:cxn>
                </a:cxnLst>
                <a:rect l="0" t="0" r="r" b="b"/>
                <a:pathLst>
                  <a:path w="162" h="278">
                    <a:moveTo>
                      <a:pt x="0" y="0"/>
                    </a:moveTo>
                    <a:lnTo>
                      <a:pt x="2" y="3"/>
                    </a:lnTo>
                    <a:lnTo>
                      <a:pt x="6" y="6"/>
                    </a:lnTo>
                    <a:lnTo>
                      <a:pt x="11" y="9"/>
                    </a:lnTo>
                    <a:lnTo>
                      <a:pt x="16" y="13"/>
                    </a:lnTo>
                    <a:lnTo>
                      <a:pt x="28" y="23"/>
                    </a:lnTo>
                    <a:lnTo>
                      <a:pt x="34" y="29"/>
                    </a:lnTo>
                    <a:lnTo>
                      <a:pt x="40" y="36"/>
                    </a:lnTo>
                    <a:lnTo>
                      <a:pt x="43" y="42"/>
                    </a:lnTo>
                    <a:lnTo>
                      <a:pt x="44" y="48"/>
                    </a:lnTo>
                    <a:lnTo>
                      <a:pt x="46" y="61"/>
                    </a:lnTo>
                    <a:lnTo>
                      <a:pt x="47" y="73"/>
                    </a:lnTo>
                    <a:lnTo>
                      <a:pt x="48" y="78"/>
                    </a:lnTo>
                    <a:lnTo>
                      <a:pt x="50" y="82"/>
                    </a:lnTo>
                    <a:lnTo>
                      <a:pt x="52" y="85"/>
                    </a:lnTo>
                    <a:lnTo>
                      <a:pt x="55" y="87"/>
                    </a:lnTo>
                    <a:lnTo>
                      <a:pt x="61" y="90"/>
                    </a:lnTo>
                    <a:lnTo>
                      <a:pt x="67" y="92"/>
                    </a:lnTo>
                    <a:lnTo>
                      <a:pt x="72" y="96"/>
                    </a:lnTo>
                    <a:lnTo>
                      <a:pt x="75" y="102"/>
                    </a:lnTo>
                    <a:lnTo>
                      <a:pt x="78" y="110"/>
                    </a:lnTo>
                    <a:lnTo>
                      <a:pt x="80" y="118"/>
                    </a:lnTo>
                    <a:lnTo>
                      <a:pt x="83" y="124"/>
                    </a:lnTo>
                    <a:lnTo>
                      <a:pt x="85" y="127"/>
                    </a:lnTo>
                    <a:lnTo>
                      <a:pt x="88" y="130"/>
                    </a:lnTo>
                    <a:lnTo>
                      <a:pt x="91" y="133"/>
                    </a:lnTo>
                    <a:lnTo>
                      <a:pt x="94" y="136"/>
                    </a:lnTo>
                    <a:lnTo>
                      <a:pt x="96" y="141"/>
                    </a:lnTo>
                    <a:lnTo>
                      <a:pt x="99" y="144"/>
                    </a:lnTo>
                    <a:lnTo>
                      <a:pt x="103" y="148"/>
                    </a:lnTo>
                    <a:lnTo>
                      <a:pt x="106" y="152"/>
                    </a:lnTo>
                    <a:lnTo>
                      <a:pt x="107" y="158"/>
                    </a:lnTo>
                    <a:lnTo>
                      <a:pt x="109" y="165"/>
                    </a:lnTo>
                    <a:lnTo>
                      <a:pt x="111" y="171"/>
                    </a:lnTo>
                    <a:lnTo>
                      <a:pt x="116" y="175"/>
                    </a:lnTo>
                    <a:lnTo>
                      <a:pt x="119" y="180"/>
                    </a:lnTo>
                    <a:lnTo>
                      <a:pt x="122" y="183"/>
                    </a:lnTo>
                    <a:lnTo>
                      <a:pt x="125" y="186"/>
                    </a:lnTo>
                    <a:lnTo>
                      <a:pt x="130" y="188"/>
                    </a:lnTo>
                    <a:lnTo>
                      <a:pt x="133" y="192"/>
                    </a:lnTo>
                    <a:lnTo>
                      <a:pt x="135" y="195"/>
                    </a:lnTo>
                    <a:lnTo>
                      <a:pt x="135" y="198"/>
                    </a:lnTo>
                    <a:lnTo>
                      <a:pt x="134" y="202"/>
                    </a:lnTo>
                    <a:lnTo>
                      <a:pt x="134" y="208"/>
                    </a:lnTo>
                    <a:lnTo>
                      <a:pt x="137" y="214"/>
                    </a:lnTo>
                    <a:lnTo>
                      <a:pt x="141" y="219"/>
                    </a:lnTo>
                    <a:lnTo>
                      <a:pt x="146" y="223"/>
                    </a:lnTo>
                    <a:lnTo>
                      <a:pt x="148" y="229"/>
                    </a:lnTo>
                    <a:lnTo>
                      <a:pt x="149" y="235"/>
                    </a:lnTo>
                    <a:lnTo>
                      <a:pt x="148" y="241"/>
                    </a:lnTo>
                    <a:lnTo>
                      <a:pt x="146" y="247"/>
                    </a:lnTo>
                    <a:lnTo>
                      <a:pt x="150" y="249"/>
                    </a:lnTo>
                    <a:lnTo>
                      <a:pt x="153" y="251"/>
                    </a:lnTo>
                    <a:lnTo>
                      <a:pt x="157" y="253"/>
                    </a:lnTo>
                    <a:lnTo>
                      <a:pt x="161" y="254"/>
                    </a:lnTo>
                    <a:lnTo>
                      <a:pt x="162" y="259"/>
                    </a:lnTo>
                    <a:lnTo>
                      <a:pt x="162" y="263"/>
                    </a:lnTo>
                    <a:lnTo>
                      <a:pt x="161" y="267"/>
                    </a:lnTo>
                    <a:lnTo>
                      <a:pt x="158" y="271"/>
                    </a:lnTo>
                    <a:lnTo>
                      <a:pt x="159" y="274"/>
                    </a:lnTo>
                    <a:lnTo>
                      <a:pt x="160" y="276"/>
                    </a:lnTo>
                    <a:lnTo>
                      <a:pt x="160" y="277"/>
                    </a:lnTo>
                    <a:lnTo>
                      <a:pt x="160" y="278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8" name="Freeform 90">
                <a:extLst/>
              </p:cNvPr>
              <p:cNvSpPr>
                <a:spLocks/>
              </p:cNvSpPr>
              <p:nvPr/>
            </p:nvSpPr>
            <p:spPr bwMode="auto">
              <a:xfrm>
                <a:off x="7400731" y="2883219"/>
                <a:ext cx="28199" cy="65831"/>
              </a:xfrm>
              <a:custGeom>
                <a:avLst/>
                <a:gdLst/>
                <a:ahLst/>
                <a:cxnLst>
                  <a:cxn ang="0">
                    <a:pos x="26" y="60"/>
                  </a:cxn>
                  <a:cxn ang="0">
                    <a:pos x="26" y="57"/>
                  </a:cxn>
                  <a:cxn ang="0">
                    <a:pos x="25" y="52"/>
                  </a:cxn>
                  <a:cxn ang="0">
                    <a:pos x="24" y="41"/>
                  </a:cxn>
                  <a:cxn ang="0">
                    <a:pos x="23" y="30"/>
                  </a:cxn>
                  <a:cxn ang="0">
                    <a:pos x="21" y="24"/>
                  </a:cxn>
                  <a:cxn ang="0">
                    <a:pos x="20" y="20"/>
                  </a:cxn>
                  <a:cxn ang="0">
                    <a:pos x="0" y="0"/>
                  </a:cxn>
                </a:cxnLst>
                <a:rect l="0" t="0" r="r" b="b"/>
                <a:pathLst>
                  <a:path w="26" h="60">
                    <a:moveTo>
                      <a:pt x="26" y="60"/>
                    </a:moveTo>
                    <a:lnTo>
                      <a:pt x="26" y="57"/>
                    </a:lnTo>
                    <a:lnTo>
                      <a:pt x="25" y="52"/>
                    </a:lnTo>
                    <a:lnTo>
                      <a:pt x="24" y="41"/>
                    </a:lnTo>
                    <a:lnTo>
                      <a:pt x="23" y="30"/>
                    </a:lnTo>
                    <a:lnTo>
                      <a:pt x="21" y="24"/>
                    </a:lnTo>
                    <a:lnTo>
                      <a:pt x="20" y="2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9" name="Freeform 91">
                <a:extLst/>
              </p:cNvPr>
              <p:cNvSpPr>
                <a:spLocks/>
              </p:cNvSpPr>
              <p:nvPr/>
            </p:nvSpPr>
            <p:spPr bwMode="auto">
              <a:xfrm>
                <a:off x="7619691" y="2661547"/>
                <a:ext cx="81280" cy="232420"/>
              </a:xfrm>
              <a:custGeom>
                <a:avLst/>
                <a:gdLst/>
                <a:ahLst/>
                <a:cxnLst>
                  <a:cxn ang="0">
                    <a:pos x="0" y="209"/>
                  </a:cxn>
                  <a:cxn ang="0">
                    <a:pos x="47" y="151"/>
                  </a:cxn>
                  <a:cxn ang="0">
                    <a:pos x="51" y="102"/>
                  </a:cxn>
                  <a:cxn ang="0">
                    <a:pos x="51" y="90"/>
                  </a:cxn>
                  <a:cxn ang="0">
                    <a:pos x="51" y="79"/>
                  </a:cxn>
                  <a:cxn ang="0">
                    <a:pos x="51" y="68"/>
                  </a:cxn>
                  <a:cxn ang="0">
                    <a:pos x="53" y="56"/>
                  </a:cxn>
                  <a:cxn ang="0">
                    <a:pos x="55" y="49"/>
                  </a:cxn>
                  <a:cxn ang="0">
                    <a:pos x="58" y="42"/>
                  </a:cxn>
                  <a:cxn ang="0">
                    <a:pos x="65" y="26"/>
                  </a:cxn>
                  <a:cxn ang="0">
                    <a:pos x="72" y="11"/>
                  </a:cxn>
                  <a:cxn ang="0">
                    <a:pos x="75" y="5"/>
                  </a:cxn>
                  <a:cxn ang="0">
                    <a:pos x="77" y="0"/>
                  </a:cxn>
                </a:cxnLst>
                <a:rect l="0" t="0" r="r" b="b"/>
                <a:pathLst>
                  <a:path w="77" h="209">
                    <a:moveTo>
                      <a:pt x="0" y="209"/>
                    </a:moveTo>
                    <a:lnTo>
                      <a:pt x="47" y="151"/>
                    </a:lnTo>
                    <a:lnTo>
                      <a:pt x="51" y="102"/>
                    </a:lnTo>
                    <a:lnTo>
                      <a:pt x="51" y="90"/>
                    </a:lnTo>
                    <a:lnTo>
                      <a:pt x="51" y="79"/>
                    </a:lnTo>
                    <a:lnTo>
                      <a:pt x="51" y="68"/>
                    </a:lnTo>
                    <a:lnTo>
                      <a:pt x="53" y="56"/>
                    </a:lnTo>
                    <a:lnTo>
                      <a:pt x="55" y="49"/>
                    </a:lnTo>
                    <a:lnTo>
                      <a:pt x="58" y="42"/>
                    </a:lnTo>
                    <a:lnTo>
                      <a:pt x="65" y="26"/>
                    </a:lnTo>
                    <a:lnTo>
                      <a:pt x="72" y="11"/>
                    </a:lnTo>
                    <a:lnTo>
                      <a:pt x="75" y="5"/>
                    </a:lnTo>
                    <a:lnTo>
                      <a:pt x="77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0" name="Freeform 96">
                <a:extLst/>
              </p:cNvPr>
              <p:cNvSpPr>
                <a:spLocks/>
              </p:cNvSpPr>
              <p:nvPr/>
            </p:nvSpPr>
            <p:spPr bwMode="auto">
              <a:xfrm>
                <a:off x="7924908" y="2904715"/>
                <a:ext cx="56399" cy="131660"/>
              </a:xfrm>
              <a:custGeom>
                <a:avLst/>
                <a:gdLst/>
                <a:ahLst/>
                <a:cxnLst>
                  <a:cxn ang="0">
                    <a:pos x="53" y="118"/>
                  </a:cxn>
                  <a:cxn ang="0">
                    <a:pos x="50" y="116"/>
                  </a:cxn>
                  <a:cxn ang="0">
                    <a:pos x="48" y="115"/>
                  </a:cxn>
                  <a:cxn ang="0">
                    <a:pos x="45" y="114"/>
                  </a:cxn>
                  <a:cxn ang="0">
                    <a:pos x="44" y="114"/>
                  </a:cxn>
                  <a:cxn ang="0">
                    <a:pos x="41" y="114"/>
                  </a:cxn>
                  <a:cxn ang="0">
                    <a:pos x="38" y="115"/>
                  </a:cxn>
                  <a:cxn ang="0">
                    <a:pos x="33" y="116"/>
                  </a:cxn>
                  <a:cxn ang="0">
                    <a:pos x="29" y="117"/>
                  </a:cxn>
                  <a:cxn ang="0">
                    <a:pos x="25" y="118"/>
                  </a:cxn>
                  <a:cxn ang="0">
                    <a:pos x="22" y="120"/>
                  </a:cxn>
                  <a:cxn ang="0">
                    <a:pos x="20" y="120"/>
                  </a:cxn>
                  <a:cxn ang="0">
                    <a:pos x="18" y="117"/>
                  </a:cxn>
                  <a:cxn ang="0">
                    <a:pos x="18" y="113"/>
                  </a:cxn>
                  <a:cxn ang="0">
                    <a:pos x="17" y="107"/>
                  </a:cxn>
                  <a:cxn ang="0">
                    <a:pos x="17" y="104"/>
                  </a:cxn>
                  <a:cxn ang="0">
                    <a:pos x="16" y="102"/>
                  </a:cxn>
                  <a:cxn ang="0">
                    <a:pos x="14" y="100"/>
                  </a:cxn>
                  <a:cxn ang="0">
                    <a:pos x="10" y="98"/>
                  </a:cxn>
                  <a:cxn ang="0">
                    <a:pos x="7" y="94"/>
                  </a:cxn>
                  <a:cxn ang="0">
                    <a:pos x="5" y="91"/>
                  </a:cxn>
                  <a:cxn ang="0">
                    <a:pos x="4" y="89"/>
                  </a:cxn>
                  <a:cxn ang="0">
                    <a:pos x="3" y="88"/>
                  </a:cxn>
                  <a:cxn ang="0">
                    <a:pos x="2" y="86"/>
                  </a:cxn>
                  <a:cxn ang="0">
                    <a:pos x="1" y="83"/>
                  </a:cxn>
                  <a:cxn ang="0">
                    <a:pos x="0" y="80"/>
                  </a:cxn>
                  <a:cxn ang="0">
                    <a:pos x="2" y="74"/>
                  </a:cxn>
                  <a:cxn ang="0">
                    <a:pos x="5" y="67"/>
                  </a:cxn>
                  <a:cxn ang="0">
                    <a:pos x="10" y="51"/>
                  </a:cxn>
                  <a:cxn ang="0">
                    <a:pos x="14" y="43"/>
                  </a:cxn>
                  <a:cxn ang="0">
                    <a:pos x="18" y="36"/>
                  </a:cxn>
                  <a:cxn ang="0">
                    <a:pos x="22" y="30"/>
                  </a:cxn>
                  <a:cxn ang="0">
                    <a:pos x="26" y="26"/>
                  </a:cxn>
                  <a:cxn ang="0">
                    <a:pos x="26" y="18"/>
                  </a:cxn>
                  <a:cxn ang="0">
                    <a:pos x="25" y="10"/>
                  </a:cxn>
                  <a:cxn ang="0">
                    <a:pos x="23" y="5"/>
                  </a:cxn>
                  <a:cxn ang="0">
                    <a:pos x="20" y="2"/>
                  </a:cxn>
                  <a:cxn ang="0">
                    <a:pos x="16" y="0"/>
                  </a:cxn>
                </a:cxnLst>
                <a:rect l="0" t="0" r="r" b="b"/>
                <a:pathLst>
                  <a:path w="53" h="120">
                    <a:moveTo>
                      <a:pt x="53" y="118"/>
                    </a:moveTo>
                    <a:lnTo>
                      <a:pt x="50" y="116"/>
                    </a:lnTo>
                    <a:lnTo>
                      <a:pt x="48" y="115"/>
                    </a:lnTo>
                    <a:lnTo>
                      <a:pt x="45" y="114"/>
                    </a:lnTo>
                    <a:lnTo>
                      <a:pt x="44" y="114"/>
                    </a:lnTo>
                    <a:lnTo>
                      <a:pt x="41" y="114"/>
                    </a:lnTo>
                    <a:lnTo>
                      <a:pt x="38" y="115"/>
                    </a:lnTo>
                    <a:lnTo>
                      <a:pt x="33" y="116"/>
                    </a:lnTo>
                    <a:lnTo>
                      <a:pt x="29" y="117"/>
                    </a:lnTo>
                    <a:lnTo>
                      <a:pt x="25" y="118"/>
                    </a:lnTo>
                    <a:lnTo>
                      <a:pt x="22" y="120"/>
                    </a:lnTo>
                    <a:lnTo>
                      <a:pt x="20" y="120"/>
                    </a:lnTo>
                    <a:lnTo>
                      <a:pt x="18" y="117"/>
                    </a:lnTo>
                    <a:lnTo>
                      <a:pt x="18" y="113"/>
                    </a:lnTo>
                    <a:lnTo>
                      <a:pt x="17" y="107"/>
                    </a:lnTo>
                    <a:lnTo>
                      <a:pt x="17" y="104"/>
                    </a:lnTo>
                    <a:lnTo>
                      <a:pt x="16" y="102"/>
                    </a:lnTo>
                    <a:lnTo>
                      <a:pt x="14" y="100"/>
                    </a:lnTo>
                    <a:lnTo>
                      <a:pt x="10" y="98"/>
                    </a:lnTo>
                    <a:lnTo>
                      <a:pt x="7" y="94"/>
                    </a:lnTo>
                    <a:lnTo>
                      <a:pt x="5" y="91"/>
                    </a:lnTo>
                    <a:lnTo>
                      <a:pt x="4" y="89"/>
                    </a:lnTo>
                    <a:lnTo>
                      <a:pt x="3" y="88"/>
                    </a:lnTo>
                    <a:lnTo>
                      <a:pt x="2" y="86"/>
                    </a:lnTo>
                    <a:lnTo>
                      <a:pt x="1" y="83"/>
                    </a:lnTo>
                    <a:lnTo>
                      <a:pt x="0" y="80"/>
                    </a:lnTo>
                    <a:lnTo>
                      <a:pt x="2" y="74"/>
                    </a:lnTo>
                    <a:lnTo>
                      <a:pt x="5" y="67"/>
                    </a:lnTo>
                    <a:lnTo>
                      <a:pt x="10" y="51"/>
                    </a:lnTo>
                    <a:lnTo>
                      <a:pt x="14" y="43"/>
                    </a:lnTo>
                    <a:lnTo>
                      <a:pt x="18" y="36"/>
                    </a:lnTo>
                    <a:lnTo>
                      <a:pt x="22" y="30"/>
                    </a:lnTo>
                    <a:lnTo>
                      <a:pt x="26" y="26"/>
                    </a:lnTo>
                    <a:lnTo>
                      <a:pt x="26" y="18"/>
                    </a:lnTo>
                    <a:lnTo>
                      <a:pt x="25" y="10"/>
                    </a:lnTo>
                    <a:lnTo>
                      <a:pt x="23" y="5"/>
                    </a:lnTo>
                    <a:lnTo>
                      <a:pt x="20" y="2"/>
                    </a:lnTo>
                    <a:lnTo>
                      <a:pt x="16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1" name="Freeform 98">
                <a:extLst/>
              </p:cNvPr>
              <p:cNvSpPr>
                <a:spLocks/>
              </p:cNvSpPr>
              <p:nvPr/>
            </p:nvSpPr>
            <p:spPr bwMode="auto">
              <a:xfrm>
                <a:off x="7981307" y="3032345"/>
                <a:ext cx="459484" cy="115539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54" y="0"/>
                  </a:cxn>
                  <a:cxn ang="0">
                    <a:pos x="145" y="20"/>
                  </a:cxn>
                  <a:cxn ang="0">
                    <a:pos x="211" y="24"/>
                  </a:cxn>
                  <a:cxn ang="0">
                    <a:pos x="242" y="59"/>
                  </a:cxn>
                  <a:cxn ang="0">
                    <a:pos x="247" y="61"/>
                  </a:cxn>
                  <a:cxn ang="0">
                    <a:pos x="253" y="62"/>
                  </a:cxn>
                  <a:cxn ang="0">
                    <a:pos x="266" y="64"/>
                  </a:cxn>
                  <a:cxn ang="0">
                    <a:pos x="279" y="65"/>
                  </a:cxn>
                  <a:cxn ang="0">
                    <a:pos x="286" y="67"/>
                  </a:cxn>
                  <a:cxn ang="0">
                    <a:pos x="292" y="69"/>
                  </a:cxn>
                  <a:cxn ang="0">
                    <a:pos x="340" y="105"/>
                  </a:cxn>
                  <a:cxn ang="0">
                    <a:pos x="397" y="101"/>
                  </a:cxn>
                  <a:cxn ang="0">
                    <a:pos x="437" y="87"/>
                  </a:cxn>
                </a:cxnLst>
                <a:rect l="0" t="0" r="r" b="b"/>
                <a:pathLst>
                  <a:path w="437" h="105">
                    <a:moveTo>
                      <a:pt x="0" y="2"/>
                    </a:moveTo>
                    <a:lnTo>
                      <a:pt x="54" y="0"/>
                    </a:lnTo>
                    <a:lnTo>
                      <a:pt x="145" y="20"/>
                    </a:lnTo>
                    <a:lnTo>
                      <a:pt x="211" y="24"/>
                    </a:lnTo>
                    <a:lnTo>
                      <a:pt x="242" y="59"/>
                    </a:lnTo>
                    <a:lnTo>
                      <a:pt x="247" y="61"/>
                    </a:lnTo>
                    <a:lnTo>
                      <a:pt x="253" y="62"/>
                    </a:lnTo>
                    <a:lnTo>
                      <a:pt x="266" y="64"/>
                    </a:lnTo>
                    <a:lnTo>
                      <a:pt x="279" y="65"/>
                    </a:lnTo>
                    <a:lnTo>
                      <a:pt x="286" y="67"/>
                    </a:lnTo>
                    <a:lnTo>
                      <a:pt x="292" y="69"/>
                    </a:lnTo>
                    <a:lnTo>
                      <a:pt x="340" y="105"/>
                    </a:lnTo>
                    <a:lnTo>
                      <a:pt x="397" y="101"/>
                    </a:lnTo>
                    <a:lnTo>
                      <a:pt x="437" y="87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" name="Freeform 99">
                <a:extLst/>
              </p:cNvPr>
              <p:cNvSpPr>
                <a:spLocks/>
              </p:cNvSpPr>
              <p:nvPr/>
            </p:nvSpPr>
            <p:spPr bwMode="auto">
              <a:xfrm>
                <a:off x="8553588" y="3201623"/>
                <a:ext cx="260430" cy="38960"/>
              </a:xfrm>
              <a:custGeom>
                <a:avLst/>
                <a:gdLst/>
                <a:ahLst/>
                <a:cxnLst>
                  <a:cxn ang="0">
                    <a:pos x="0" y="32"/>
                  </a:cxn>
                  <a:cxn ang="0">
                    <a:pos x="74" y="26"/>
                  </a:cxn>
                  <a:cxn ang="0">
                    <a:pos x="151" y="36"/>
                  </a:cxn>
                  <a:cxn ang="0">
                    <a:pos x="247" y="0"/>
                  </a:cxn>
                </a:cxnLst>
                <a:rect l="0" t="0" r="r" b="b"/>
                <a:pathLst>
                  <a:path w="247" h="36">
                    <a:moveTo>
                      <a:pt x="0" y="32"/>
                    </a:moveTo>
                    <a:lnTo>
                      <a:pt x="74" y="26"/>
                    </a:lnTo>
                    <a:lnTo>
                      <a:pt x="151" y="36"/>
                    </a:lnTo>
                    <a:lnTo>
                      <a:pt x="247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3" name="Freeform 100">
                <a:extLst/>
              </p:cNvPr>
              <p:cNvSpPr>
                <a:spLocks/>
              </p:cNvSpPr>
              <p:nvPr/>
            </p:nvSpPr>
            <p:spPr bwMode="auto">
              <a:xfrm>
                <a:off x="8123963" y="2939645"/>
                <a:ext cx="24881" cy="115539"/>
              </a:xfrm>
              <a:custGeom>
                <a:avLst/>
                <a:gdLst/>
                <a:ahLst/>
                <a:cxnLst>
                  <a:cxn ang="0">
                    <a:pos x="16" y="104"/>
                  </a:cxn>
                  <a:cxn ang="0">
                    <a:pos x="2" y="62"/>
                  </a:cxn>
                  <a:cxn ang="0">
                    <a:pos x="0" y="18"/>
                  </a:cxn>
                  <a:cxn ang="0">
                    <a:pos x="24" y="0"/>
                  </a:cxn>
                </a:cxnLst>
                <a:rect l="0" t="0" r="r" b="b"/>
                <a:pathLst>
                  <a:path w="24" h="104">
                    <a:moveTo>
                      <a:pt x="16" y="104"/>
                    </a:moveTo>
                    <a:lnTo>
                      <a:pt x="2" y="62"/>
                    </a:lnTo>
                    <a:lnTo>
                      <a:pt x="0" y="18"/>
                    </a:lnTo>
                    <a:lnTo>
                      <a:pt x="24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4" name="Freeform 101">
                <a:extLst/>
              </p:cNvPr>
              <p:cNvSpPr>
                <a:spLocks/>
              </p:cNvSpPr>
              <p:nvPr/>
            </p:nvSpPr>
            <p:spPr bwMode="auto">
              <a:xfrm>
                <a:off x="7822063" y="3327909"/>
                <a:ext cx="563988" cy="45678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70" y="26"/>
                  </a:cxn>
                  <a:cxn ang="0">
                    <a:pos x="105" y="30"/>
                  </a:cxn>
                  <a:cxn ang="0">
                    <a:pos x="135" y="24"/>
                  </a:cxn>
                  <a:cxn ang="0">
                    <a:pos x="146" y="26"/>
                  </a:cxn>
                  <a:cxn ang="0">
                    <a:pos x="159" y="29"/>
                  </a:cxn>
                  <a:cxn ang="0">
                    <a:pos x="171" y="32"/>
                  </a:cxn>
                  <a:cxn ang="0">
                    <a:pos x="176" y="32"/>
                  </a:cxn>
                  <a:cxn ang="0">
                    <a:pos x="181" y="32"/>
                  </a:cxn>
                  <a:cxn ang="0">
                    <a:pos x="203" y="14"/>
                  </a:cxn>
                  <a:cxn ang="0">
                    <a:pos x="205" y="0"/>
                  </a:cxn>
                  <a:cxn ang="0">
                    <a:pos x="219" y="0"/>
                  </a:cxn>
                  <a:cxn ang="0">
                    <a:pos x="243" y="12"/>
                  </a:cxn>
                  <a:cxn ang="0">
                    <a:pos x="276" y="38"/>
                  </a:cxn>
                  <a:cxn ang="0">
                    <a:pos x="298" y="14"/>
                  </a:cxn>
                  <a:cxn ang="0">
                    <a:pos x="320" y="10"/>
                  </a:cxn>
                  <a:cxn ang="0">
                    <a:pos x="348" y="4"/>
                  </a:cxn>
                  <a:cxn ang="0">
                    <a:pos x="376" y="24"/>
                  </a:cxn>
                  <a:cxn ang="0">
                    <a:pos x="418" y="40"/>
                  </a:cxn>
                  <a:cxn ang="0">
                    <a:pos x="459" y="20"/>
                  </a:cxn>
                  <a:cxn ang="0">
                    <a:pos x="497" y="24"/>
                  </a:cxn>
                  <a:cxn ang="0">
                    <a:pos x="535" y="34"/>
                  </a:cxn>
                </a:cxnLst>
                <a:rect l="0" t="0" r="r" b="b"/>
                <a:pathLst>
                  <a:path w="535" h="40">
                    <a:moveTo>
                      <a:pt x="0" y="20"/>
                    </a:moveTo>
                    <a:lnTo>
                      <a:pt x="70" y="26"/>
                    </a:lnTo>
                    <a:lnTo>
                      <a:pt x="105" y="30"/>
                    </a:lnTo>
                    <a:lnTo>
                      <a:pt x="135" y="24"/>
                    </a:lnTo>
                    <a:lnTo>
                      <a:pt x="146" y="26"/>
                    </a:lnTo>
                    <a:lnTo>
                      <a:pt x="159" y="29"/>
                    </a:lnTo>
                    <a:lnTo>
                      <a:pt x="171" y="32"/>
                    </a:lnTo>
                    <a:lnTo>
                      <a:pt x="176" y="32"/>
                    </a:lnTo>
                    <a:lnTo>
                      <a:pt x="181" y="32"/>
                    </a:lnTo>
                    <a:lnTo>
                      <a:pt x="203" y="14"/>
                    </a:lnTo>
                    <a:lnTo>
                      <a:pt x="205" y="0"/>
                    </a:lnTo>
                    <a:lnTo>
                      <a:pt x="219" y="0"/>
                    </a:lnTo>
                    <a:lnTo>
                      <a:pt x="243" y="12"/>
                    </a:lnTo>
                    <a:lnTo>
                      <a:pt x="276" y="38"/>
                    </a:lnTo>
                    <a:lnTo>
                      <a:pt x="298" y="14"/>
                    </a:lnTo>
                    <a:lnTo>
                      <a:pt x="320" y="10"/>
                    </a:lnTo>
                    <a:lnTo>
                      <a:pt x="348" y="4"/>
                    </a:lnTo>
                    <a:lnTo>
                      <a:pt x="376" y="24"/>
                    </a:lnTo>
                    <a:lnTo>
                      <a:pt x="418" y="40"/>
                    </a:lnTo>
                    <a:lnTo>
                      <a:pt x="459" y="20"/>
                    </a:lnTo>
                    <a:lnTo>
                      <a:pt x="497" y="24"/>
                    </a:lnTo>
                    <a:lnTo>
                      <a:pt x="535" y="34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5" name="Freeform 102">
                <a:extLst/>
              </p:cNvPr>
              <p:cNvSpPr>
                <a:spLocks/>
              </p:cNvSpPr>
              <p:nvPr/>
            </p:nvSpPr>
            <p:spPr bwMode="auto">
              <a:xfrm>
                <a:off x="7822063" y="3354779"/>
                <a:ext cx="394791" cy="464842"/>
              </a:xfrm>
              <a:custGeom>
                <a:avLst/>
                <a:gdLst>
                  <a:gd name="T0" fmla="*/ 0 w 374"/>
                  <a:gd name="T1" fmla="*/ 0 h 422"/>
                  <a:gd name="T2" fmla="*/ 2147483647 w 374"/>
                  <a:gd name="T3" fmla="*/ 2147483647 h 422"/>
                  <a:gd name="T4" fmla="*/ 2147483647 w 374"/>
                  <a:gd name="T5" fmla="*/ 2147483647 h 422"/>
                  <a:gd name="T6" fmla="*/ 2147483647 w 374"/>
                  <a:gd name="T7" fmla="*/ 2147483647 h 422"/>
                  <a:gd name="T8" fmla="*/ 2147483647 w 374"/>
                  <a:gd name="T9" fmla="*/ 2147483647 h 422"/>
                  <a:gd name="T10" fmla="*/ 2147483647 w 374"/>
                  <a:gd name="T11" fmla="*/ 2147483647 h 422"/>
                  <a:gd name="T12" fmla="*/ 2147483647 w 374"/>
                  <a:gd name="T13" fmla="*/ 2147483647 h 422"/>
                  <a:gd name="T14" fmla="*/ 2147483647 w 374"/>
                  <a:gd name="T15" fmla="*/ 2147483647 h 4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74"/>
                  <a:gd name="T25" fmla="*/ 0 h 422"/>
                  <a:gd name="T26" fmla="*/ 374 w 374"/>
                  <a:gd name="T27" fmla="*/ 422 h 42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74" h="422">
                    <a:moveTo>
                      <a:pt x="0" y="0"/>
                    </a:moveTo>
                    <a:lnTo>
                      <a:pt x="66" y="88"/>
                    </a:lnTo>
                    <a:lnTo>
                      <a:pt x="136" y="118"/>
                    </a:lnTo>
                    <a:lnTo>
                      <a:pt x="205" y="112"/>
                    </a:lnTo>
                    <a:lnTo>
                      <a:pt x="271" y="181"/>
                    </a:lnTo>
                    <a:lnTo>
                      <a:pt x="296" y="250"/>
                    </a:lnTo>
                    <a:lnTo>
                      <a:pt x="296" y="306"/>
                    </a:lnTo>
                    <a:lnTo>
                      <a:pt x="374" y="422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6" name="Freeform 103">
                <a:extLst/>
              </p:cNvPr>
              <p:cNvSpPr>
                <a:spLocks/>
              </p:cNvSpPr>
              <p:nvPr/>
            </p:nvSpPr>
            <p:spPr bwMode="auto">
              <a:xfrm>
                <a:off x="5365398" y="3236553"/>
                <a:ext cx="195737" cy="1034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6"/>
                  </a:cxn>
                  <a:cxn ang="0">
                    <a:pos x="7" y="10"/>
                  </a:cxn>
                  <a:cxn ang="0">
                    <a:pos x="13" y="15"/>
                  </a:cxn>
                  <a:cxn ang="0">
                    <a:pos x="20" y="18"/>
                  </a:cxn>
                  <a:cxn ang="0">
                    <a:pos x="34" y="24"/>
                  </a:cxn>
                  <a:cxn ang="0">
                    <a:pos x="40" y="26"/>
                  </a:cxn>
                  <a:cxn ang="0">
                    <a:pos x="46" y="28"/>
                  </a:cxn>
                  <a:cxn ang="0">
                    <a:pos x="50" y="34"/>
                  </a:cxn>
                  <a:cxn ang="0">
                    <a:pos x="53" y="39"/>
                  </a:cxn>
                  <a:cxn ang="0">
                    <a:pos x="53" y="41"/>
                  </a:cxn>
                  <a:cxn ang="0">
                    <a:pos x="53" y="43"/>
                  </a:cxn>
                  <a:cxn ang="0">
                    <a:pos x="51" y="45"/>
                  </a:cxn>
                  <a:cxn ang="0">
                    <a:pos x="49" y="47"/>
                  </a:cxn>
                  <a:cxn ang="0">
                    <a:pos x="47" y="52"/>
                  </a:cxn>
                  <a:cxn ang="0">
                    <a:pos x="44" y="58"/>
                  </a:cxn>
                  <a:cxn ang="0">
                    <a:pos x="48" y="59"/>
                  </a:cxn>
                  <a:cxn ang="0">
                    <a:pos x="50" y="60"/>
                  </a:cxn>
                  <a:cxn ang="0">
                    <a:pos x="50" y="60"/>
                  </a:cxn>
                  <a:cxn ang="0">
                    <a:pos x="51" y="60"/>
                  </a:cxn>
                  <a:cxn ang="0">
                    <a:pos x="51" y="59"/>
                  </a:cxn>
                  <a:cxn ang="0">
                    <a:pos x="53" y="59"/>
                  </a:cxn>
                  <a:cxn ang="0">
                    <a:pos x="57" y="58"/>
                  </a:cxn>
                  <a:cxn ang="0">
                    <a:pos x="64" y="58"/>
                  </a:cxn>
                  <a:cxn ang="0">
                    <a:pos x="72" y="59"/>
                  </a:cxn>
                  <a:cxn ang="0">
                    <a:pos x="81" y="61"/>
                  </a:cxn>
                  <a:cxn ang="0">
                    <a:pos x="99" y="66"/>
                  </a:cxn>
                  <a:cxn ang="0">
                    <a:pos x="102" y="67"/>
                  </a:cxn>
                  <a:cxn ang="0">
                    <a:pos x="105" y="68"/>
                  </a:cxn>
                  <a:cxn ang="0">
                    <a:pos x="111" y="72"/>
                  </a:cxn>
                  <a:cxn ang="0">
                    <a:pos x="117" y="76"/>
                  </a:cxn>
                  <a:cxn ang="0">
                    <a:pos x="124" y="78"/>
                  </a:cxn>
                  <a:cxn ang="0">
                    <a:pos x="132" y="81"/>
                  </a:cxn>
                  <a:cxn ang="0">
                    <a:pos x="151" y="87"/>
                  </a:cxn>
                  <a:cxn ang="0">
                    <a:pos x="169" y="92"/>
                  </a:cxn>
                  <a:cxn ang="0">
                    <a:pos x="177" y="93"/>
                  </a:cxn>
                  <a:cxn ang="0">
                    <a:pos x="184" y="94"/>
                  </a:cxn>
                </a:cxnLst>
                <a:rect l="0" t="0" r="r" b="b"/>
                <a:pathLst>
                  <a:path w="184" h="94">
                    <a:moveTo>
                      <a:pt x="0" y="0"/>
                    </a:moveTo>
                    <a:lnTo>
                      <a:pt x="3" y="6"/>
                    </a:lnTo>
                    <a:lnTo>
                      <a:pt x="7" y="10"/>
                    </a:lnTo>
                    <a:lnTo>
                      <a:pt x="13" y="15"/>
                    </a:lnTo>
                    <a:lnTo>
                      <a:pt x="20" y="18"/>
                    </a:lnTo>
                    <a:lnTo>
                      <a:pt x="34" y="24"/>
                    </a:lnTo>
                    <a:lnTo>
                      <a:pt x="40" y="26"/>
                    </a:lnTo>
                    <a:lnTo>
                      <a:pt x="46" y="28"/>
                    </a:lnTo>
                    <a:lnTo>
                      <a:pt x="50" y="34"/>
                    </a:lnTo>
                    <a:lnTo>
                      <a:pt x="53" y="39"/>
                    </a:lnTo>
                    <a:lnTo>
                      <a:pt x="53" y="41"/>
                    </a:lnTo>
                    <a:lnTo>
                      <a:pt x="53" y="43"/>
                    </a:lnTo>
                    <a:lnTo>
                      <a:pt x="51" y="45"/>
                    </a:lnTo>
                    <a:lnTo>
                      <a:pt x="49" y="47"/>
                    </a:lnTo>
                    <a:lnTo>
                      <a:pt x="47" y="52"/>
                    </a:lnTo>
                    <a:lnTo>
                      <a:pt x="44" y="58"/>
                    </a:lnTo>
                    <a:lnTo>
                      <a:pt x="48" y="59"/>
                    </a:lnTo>
                    <a:lnTo>
                      <a:pt x="50" y="60"/>
                    </a:lnTo>
                    <a:lnTo>
                      <a:pt x="50" y="60"/>
                    </a:lnTo>
                    <a:lnTo>
                      <a:pt x="51" y="60"/>
                    </a:lnTo>
                    <a:lnTo>
                      <a:pt x="51" y="59"/>
                    </a:lnTo>
                    <a:lnTo>
                      <a:pt x="53" y="59"/>
                    </a:lnTo>
                    <a:lnTo>
                      <a:pt x="57" y="58"/>
                    </a:lnTo>
                    <a:lnTo>
                      <a:pt x="64" y="58"/>
                    </a:lnTo>
                    <a:lnTo>
                      <a:pt x="72" y="59"/>
                    </a:lnTo>
                    <a:lnTo>
                      <a:pt x="81" y="61"/>
                    </a:lnTo>
                    <a:lnTo>
                      <a:pt x="99" y="66"/>
                    </a:lnTo>
                    <a:lnTo>
                      <a:pt x="102" y="67"/>
                    </a:lnTo>
                    <a:lnTo>
                      <a:pt x="105" y="68"/>
                    </a:lnTo>
                    <a:lnTo>
                      <a:pt x="111" y="72"/>
                    </a:lnTo>
                    <a:lnTo>
                      <a:pt x="117" y="76"/>
                    </a:lnTo>
                    <a:lnTo>
                      <a:pt x="124" y="78"/>
                    </a:lnTo>
                    <a:lnTo>
                      <a:pt x="132" y="81"/>
                    </a:lnTo>
                    <a:lnTo>
                      <a:pt x="151" y="87"/>
                    </a:lnTo>
                    <a:lnTo>
                      <a:pt x="169" y="92"/>
                    </a:lnTo>
                    <a:lnTo>
                      <a:pt x="177" y="93"/>
                    </a:lnTo>
                    <a:lnTo>
                      <a:pt x="184" y="94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7" name="Freeform 104">
                <a:extLst/>
              </p:cNvPr>
              <p:cNvSpPr>
                <a:spLocks/>
              </p:cNvSpPr>
              <p:nvPr/>
            </p:nvSpPr>
            <p:spPr bwMode="auto">
              <a:xfrm>
                <a:off x="5486490" y="3194905"/>
                <a:ext cx="301899" cy="744284"/>
              </a:xfrm>
              <a:custGeom>
                <a:avLst/>
                <a:gdLst/>
                <a:ahLst/>
                <a:cxnLst>
                  <a:cxn ang="0">
                    <a:pos x="274" y="2"/>
                  </a:cxn>
                  <a:cxn ang="0">
                    <a:pos x="260" y="5"/>
                  </a:cxn>
                  <a:cxn ang="0">
                    <a:pos x="253" y="22"/>
                  </a:cxn>
                  <a:cxn ang="0">
                    <a:pos x="247" y="31"/>
                  </a:cxn>
                  <a:cxn ang="0">
                    <a:pos x="222" y="40"/>
                  </a:cxn>
                  <a:cxn ang="0">
                    <a:pos x="204" y="43"/>
                  </a:cxn>
                  <a:cxn ang="0">
                    <a:pos x="191" y="53"/>
                  </a:cxn>
                  <a:cxn ang="0">
                    <a:pos x="173" y="62"/>
                  </a:cxn>
                  <a:cxn ang="0">
                    <a:pos x="167" y="64"/>
                  </a:cxn>
                  <a:cxn ang="0">
                    <a:pos x="151" y="65"/>
                  </a:cxn>
                  <a:cxn ang="0">
                    <a:pos x="134" y="76"/>
                  </a:cxn>
                  <a:cxn ang="0">
                    <a:pos x="127" y="80"/>
                  </a:cxn>
                  <a:cxn ang="0">
                    <a:pos x="121" y="103"/>
                  </a:cxn>
                  <a:cxn ang="0">
                    <a:pos x="108" y="112"/>
                  </a:cxn>
                  <a:cxn ang="0">
                    <a:pos x="94" y="117"/>
                  </a:cxn>
                  <a:cxn ang="0">
                    <a:pos x="77" y="131"/>
                  </a:cxn>
                  <a:cxn ang="0">
                    <a:pos x="55" y="150"/>
                  </a:cxn>
                  <a:cxn ang="0">
                    <a:pos x="47" y="166"/>
                  </a:cxn>
                  <a:cxn ang="0">
                    <a:pos x="36" y="176"/>
                  </a:cxn>
                  <a:cxn ang="0">
                    <a:pos x="24" y="182"/>
                  </a:cxn>
                  <a:cxn ang="0">
                    <a:pos x="20" y="186"/>
                  </a:cxn>
                  <a:cxn ang="0">
                    <a:pos x="10" y="189"/>
                  </a:cxn>
                  <a:cxn ang="0">
                    <a:pos x="4" y="191"/>
                  </a:cxn>
                  <a:cxn ang="0">
                    <a:pos x="5" y="204"/>
                  </a:cxn>
                  <a:cxn ang="0">
                    <a:pos x="12" y="212"/>
                  </a:cxn>
                  <a:cxn ang="0">
                    <a:pos x="12" y="214"/>
                  </a:cxn>
                  <a:cxn ang="0">
                    <a:pos x="12" y="222"/>
                  </a:cxn>
                  <a:cxn ang="0">
                    <a:pos x="14" y="239"/>
                  </a:cxn>
                  <a:cxn ang="0">
                    <a:pos x="19" y="255"/>
                  </a:cxn>
                  <a:cxn ang="0">
                    <a:pos x="18" y="261"/>
                  </a:cxn>
                  <a:cxn ang="0">
                    <a:pos x="16" y="268"/>
                  </a:cxn>
                  <a:cxn ang="0">
                    <a:pos x="12" y="275"/>
                  </a:cxn>
                  <a:cxn ang="0">
                    <a:pos x="23" y="289"/>
                  </a:cxn>
                  <a:cxn ang="0">
                    <a:pos x="29" y="321"/>
                  </a:cxn>
                  <a:cxn ang="0">
                    <a:pos x="25" y="339"/>
                  </a:cxn>
                  <a:cxn ang="0">
                    <a:pos x="17" y="353"/>
                  </a:cxn>
                  <a:cxn ang="0">
                    <a:pos x="5" y="367"/>
                  </a:cxn>
                  <a:cxn ang="0">
                    <a:pos x="1" y="381"/>
                  </a:cxn>
                  <a:cxn ang="0">
                    <a:pos x="11" y="410"/>
                  </a:cxn>
                  <a:cxn ang="0">
                    <a:pos x="9" y="419"/>
                  </a:cxn>
                  <a:cxn ang="0">
                    <a:pos x="0" y="438"/>
                  </a:cxn>
                  <a:cxn ang="0">
                    <a:pos x="2" y="452"/>
                  </a:cxn>
                  <a:cxn ang="0">
                    <a:pos x="6" y="470"/>
                  </a:cxn>
                  <a:cxn ang="0">
                    <a:pos x="3" y="497"/>
                  </a:cxn>
                  <a:cxn ang="0">
                    <a:pos x="10" y="512"/>
                  </a:cxn>
                  <a:cxn ang="0">
                    <a:pos x="26" y="544"/>
                  </a:cxn>
                  <a:cxn ang="0">
                    <a:pos x="37" y="562"/>
                  </a:cxn>
                  <a:cxn ang="0">
                    <a:pos x="37" y="580"/>
                  </a:cxn>
                  <a:cxn ang="0">
                    <a:pos x="44" y="590"/>
                  </a:cxn>
                  <a:cxn ang="0">
                    <a:pos x="51" y="594"/>
                  </a:cxn>
                  <a:cxn ang="0">
                    <a:pos x="57" y="606"/>
                  </a:cxn>
                  <a:cxn ang="0">
                    <a:pos x="68" y="645"/>
                  </a:cxn>
                  <a:cxn ang="0">
                    <a:pos x="73" y="661"/>
                  </a:cxn>
                  <a:cxn ang="0">
                    <a:pos x="79" y="677"/>
                  </a:cxn>
                </a:cxnLst>
                <a:rect l="0" t="0" r="r" b="b"/>
                <a:pathLst>
                  <a:path w="286" h="677">
                    <a:moveTo>
                      <a:pt x="286" y="0"/>
                    </a:moveTo>
                    <a:lnTo>
                      <a:pt x="280" y="2"/>
                    </a:lnTo>
                    <a:lnTo>
                      <a:pt x="274" y="2"/>
                    </a:lnTo>
                    <a:lnTo>
                      <a:pt x="268" y="3"/>
                    </a:lnTo>
                    <a:lnTo>
                      <a:pt x="262" y="4"/>
                    </a:lnTo>
                    <a:lnTo>
                      <a:pt x="260" y="5"/>
                    </a:lnTo>
                    <a:lnTo>
                      <a:pt x="258" y="8"/>
                    </a:lnTo>
                    <a:lnTo>
                      <a:pt x="255" y="15"/>
                    </a:lnTo>
                    <a:lnTo>
                      <a:pt x="253" y="22"/>
                    </a:lnTo>
                    <a:lnTo>
                      <a:pt x="251" y="26"/>
                    </a:lnTo>
                    <a:lnTo>
                      <a:pt x="250" y="28"/>
                    </a:lnTo>
                    <a:lnTo>
                      <a:pt x="247" y="31"/>
                    </a:lnTo>
                    <a:lnTo>
                      <a:pt x="243" y="33"/>
                    </a:lnTo>
                    <a:lnTo>
                      <a:pt x="233" y="37"/>
                    </a:lnTo>
                    <a:lnTo>
                      <a:pt x="222" y="40"/>
                    </a:lnTo>
                    <a:lnTo>
                      <a:pt x="213" y="44"/>
                    </a:lnTo>
                    <a:lnTo>
                      <a:pt x="208" y="43"/>
                    </a:lnTo>
                    <a:lnTo>
                      <a:pt x="204" y="43"/>
                    </a:lnTo>
                    <a:lnTo>
                      <a:pt x="200" y="45"/>
                    </a:lnTo>
                    <a:lnTo>
                      <a:pt x="195" y="48"/>
                    </a:lnTo>
                    <a:lnTo>
                      <a:pt x="191" y="53"/>
                    </a:lnTo>
                    <a:lnTo>
                      <a:pt x="186" y="57"/>
                    </a:lnTo>
                    <a:lnTo>
                      <a:pt x="180" y="59"/>
                    </a:lnTo>
                    <a:lnTo>
                      <a:pt x="173" y="62"/>
                    </a:lnTo>
                    <a:lnTo>
                      <a:pt x="169" y="63"/>
                    </a:lnTo>
                    <a:lnTo>
                      <a:pt x="168" y="64"/>
                    </a:lnTo>
                    <a:lnTo>
                      <a:pt x="167" y="64"/>
                    </a:lnTo>
                    <a:lnTo>
                      <a:pt x="161" y="63"/>
                    </a:lnTo>
                    <a:lnTo>
                      <a:pt x="156" y="63"/>
                    </a:lnTo>
                    <a:lnTo>
                      <a:pt x="151" y="65"/>
                    </a:lnTo>
                    <a:lnTo>
                      <a:pt x="145" y="68"/>
                    </a:lnTo>
                    <a:lnTo>
                      <a:pt x="140" y="72"/>
                    </a:lnTo>
                    <a:lnTo>
                      <a:pt x="134" y="76"/>
                    </a:lnTo>
                    <a:lnTo>
                      <a:pt x="129" y="79"/>
                    </a:lnTo>
                    <a:lnTo>
                      <a:pt x="128" y="80"/>
                    </a:lnTo>
                    <a:lnTo>
                      <a:pt x="127" y="80"/>
                    </a:lnTo>
                    <a:lnTo>
                      <a:pt x="126" y="87"/>
                    </a:lnTo>
                    <a:lnTo>
                      <a:pt x="124" y="95"/>
                    </a:lnTo>
                    <a:lnTo>
                      <a:pt x="121" y="103"/>
                    </a:lnTo>
                    <a:lnTo>
                      <a:pt x="119" y="106"/>
                    </a:lnTo>
                    <a:lnTo>
                      <a:pt x="117" y="108"/>
                    </a:lnTo>
                    <a:lnTo>
                      <a:pt x="108" y="112"/>
                    </a:lnTo>
                    <a:lnTo>
                      <a:pt x="99" y="115"/>
                    </a:lnTo>
                    <a:lnTo>
                      <a:pt x="95" y="116"/>
                    </a:lnTo>
                    <a:lnTo>
                      <a:pt x="94" y="117"/>
                    </a:lnTo>
                    <a:lnTo>
                      <a:pt x="93" y="117"/>
                    </a:lnTo>
                    <a:lnTo>
                      <a:pt x="86" y="124"/>
                    </a:lnTo>
                    <a:lnTo>
                      <a:pt x="77" y="131"/>
                    </a:lnTo>
                    <a:lnTo>
                      <a:pt x="68" y="137"/>
                    </a:lnTo>
                    <a:lnTo>
                      <a:pt x="58" y="143"/>
                    </a:lnTo>
                    <a:lnTo>
                      <a:pt x="55" y="150"/>
                    </a:lnTo>
                    <a:lnTo>
                      <a:pt x="53" y="157"/>
                    </a:lnTo>
                    <a:lnTo>
                      <a:pt x="50" y="163"/>
                    </a:lnTo>
                    <a:lnTo>
                      <a:pt x="47" y="166"/>
                    </a:lnTo>
                    <a:lnTo>
                      <a:pt x="44" y="169"/>
                    </a:lnTo>
                    <a:lnTo>
                      <a:pt x="40" y="174"/>
                    </a:lnTo>
                    <a:lnTo>
                      <a:pt x="36" y="176"/>
                    </a:lnTo>
                    <a:lnTo>
                      <a:pt x="32" y="177"/>
                    </a:lnTo>
                    <a:lnTo>
                      <a:pt x="26" y="179"/>
                    </a:lnTo>
                    <a:lnTo>
                      <a:pt x="24" y="182"/>
                    </a:lnTo>
                    <a:lnTo>
                      <a:pt x="23" y="184"/>
                    </a:lnTo>
                    <a:lnTo>
                      <a:pt x="21" y="186"/>
                    </a:lnTo>
                    <a:lnTo>
                      <a:pt x="20" y="186"/>
                    </a:lnTo>
                    <a:lnTo>
                      <a:pt x="18" y="187"/>
                    </a:lnTo>
                    <a:lnTo>
                      <a:pt x="14" y="188"/>
                    </a:lnTo>
                    <a:lnTo>
                      <a:pt x="10" y="189"/>
                    </a:lnTo>
                    <a:lnTo>
                      <a:pt x="6" y="190"/>
                    </a:lnTo>
                    <a:lnTo>
                      <a:pt x="5" y="191"/>
                    </a:lnTo>
                    <a:lnTo>
                      <a:pt x="4" y="191"/>
                    </a:lnTo>
                    <a:lnTo>
                      <a:pt x="3" y="197"/>
                    </a:lnTo>
                    <a:lnTo>
                      <a:pt x="3" y="201"/>
                    </a:lnTo>
                    <a:lnTo>
                      <a:pt x="5" y="204"/>
                    </a:lnTo>
                    <a:lnTo>
                      <a:pt x="10" y="207"/>
                    </a:lnTo>
                    <a:lnTo>
                      <a:pt x="11" y="210"/>
                    </a:lnTo>
                    <a:lnTo>
                      <a:pt x="12" y="212"/>
                    </a:lnTo>
                    <a:lnTo>
                      <a:pt x="12" y="213"/>
                    </a:lnTo>
                    <a:lnTo>
                      <a:pt x="12" y="214"/>
                    </a:lnTo>
                    <a:lnTo>
                      <a:pt x="12" y="214"/>
                    </a:lnTo>
                    <a:lnTo>
                      <a:pt x="12" y="215"/>
                    </a:lnTo>
                    <a:lnTo>
                      <a:pt x="12" y="219"/>
                    </a:lnTo>
                    <a:lnTo>
                      <a:pt x="12" y="222"/>
                    </a:lnTo>
                    <a:lnTo>
                      <a:pt x="12" y="227"/>
                    </a:lnTo>
                    <a:lnTo>
                      <a:pt x="13" y="232"/>
                    </a:lnTo>
                    <a:lnTo>
                      <a:pt x="14" y="239"/>
                    </a:lnTo>
                    <a:lnTo>
                      <a:pt x="15" y="244"/>
                    </a:lnTo>
                    <a:lnTo>
                      <a:pt x="17" y="250"/>
                    </a:lnTo>
                    <a:lnTo>
                      <a:pt x="19" y="255"/>
                    </a:lnTo>
                    <a:lnTo>
                      <a:pt x="20" y="257"/>
                    </a:lnTo>
                    <a:lnTo>
                      <a:pt x="20" y="257"/>
                    </a:lnTo>
                    <a:lnTo>
                      <a:pt x="18" y="261"/>
                    </a:lnTo>
                    <a:lnTo>
                      <a:pt x="18" y="264"/>
                    </a:lnTo>
                    <a:lnTo>
                      <a:pt x="17" y="266"/>
                    </a:lnTo>
                    <a:lnTo>
                      <a:pt x="16" y="268"/>
                    </a:lnTo>
                    <a:lnTo>
                      <a:pt x="15" y="270"/>
                    </a:lnTo>
                    <a:lnTo>
                      <a:pt x="14" y="272"/>
                    </a:lnTo>
                    <a:lnTo>
                      <a:pt x="12" y="275"/>
                    </a:lnTo>
                    <a:lnTo>
                      <a:pt x="15" y="281"/>
                    </a:lnTo>
                    <a:lnTo>
                      <a:pt x="19" y="285"/>
                    </a:lnTo>
                    <a:lnTo>
                      <a:pt x="23" y="289"/>
                    </a:lnTo>
                    <a:lnTo>
                      <a:pt x="26" y="295"/>
                    </a:lnTo>
                    <a:lnTo>
                      <a:pt x="28" y="307"/>
                    </a:lnTo>
                    <a:lnTo>
                      <a:pt x="29" y="321"/>
                    </a:lnTo>
                    <a:lnTo>
                      <a:pt x="29" y="328"/>
                    </a:lnTo>
                    <a:lnTo>
                      <a:pt x="27" y="334"/>
                    </a:lnTo>
                    <a:lnTo>
                      <a:pt x="25" y="339"/>
                    </a:lnTo>
                    <a:lnTo>
                      <a:pt x="20" y="344"/>
                    </a:lnTo>
                    <a:lnTo>
                      <a:pt x="18" y="349"/>
                    </a:lnTo>
                    <a:lnTo>
                      <a:pt x="17" y="353"/>
                    </a:lnTo>
                    <a:lnTo>
                      <a:pt x="13" y="359"/>
                    </a:lnTo>
                    <a:lnTo>
                      <a:pt x="8" y="364"/>
                    </a:lnTo>
                    <a:lnTo>
                      <a:pt x="5" y="367"/>
                    </a:lnTo>
                    <a:lnTo>
                      <a:pt x="0" y="370"/>
                    </a:lnTo>
                    <a:lnTo>
                      <a:pt x="0" y="375"/>
                    </a:lnTo>
                    <a:lnTo>
                      <a:pt x="1" y="381"/>
                    </a:lnTo>
                    <a:lnTo>
                      <a:pt x="5" y="393"/>
                    </a:lnTo>
                    <a:lnTo>
                      <a:pt x="9" y="405"/>
                    </a:lnTo>
                    <a:lnTo>
                      <a:pt x="11" y="410"/>
                    </a:lnTo>
                    <a:lnTo>
                      <a:pt x="12" y="414"/>
                    </a:lnTo>
                    <a:lnTo>
                      <a:pt x="11" y="416"/>
                    </a:lnTo>
                    <a:lnTo>
                      <a:pt x="9" y="419"/>
                    </a:lnTo>
                    <a:lnTo>
                      <a:pt x="5" y="427"/>
                    </a:lnTo>
                    <a:lnTo>
                      <a:pt x="2" y="435"/>
                    </a:lnTo>
                    <a:lnTo>
                      <a:pt x="0" y="438"/>
                    </a:lnTo>
                    <a:lnTo>
                      <a:pt x="0" y="440"/>
                    </a:lnTo>
                    <a:lnTo>
                      <a:pt x="1" y="446"/>
                    </a:lnTo>
                    <a:lnTo>
                      <a:pt x="2" y="452"/>
                    </a:lnTo>
                    <a:lnTo>
                      <a:pt x="4" y="458"/>
                    </a:lnTo>
                    <a:lnTo>
                      <a:pt x="6" y="464"/>
                    </a:lnTo>
                    <a:lnTo>
                      <a:pt x="6" y="470"/>
                    </a:lnTo>
                    <a:lnTo>
                      <a:pt x="6" y="476"/>
                    </a:lnTo>
                    <a:lnTo>
                      <a:pt x="4" y="490"/>
                    </a:lnTo>
                    <a:lnTo>
                      <a:pt x="3" y="497"/>
                    </a:lnTo>
                    <a:lnTo>
                      <a:pt x="4" y="503"/>
                    </a:lnTo>
                    <a:lnTo>
                      <a:pt x="6" y="508"/>
                    </a:lnTo>
                    <a:lnTo>
                      <a:pt x="10" y="512"/>
                    </a:lnTo>
                    <a:lnTo>
                      <a:pt x="14" y="523"/>
                    </a:lnTo>
                    <a:lnTo>
                      <a:pt x="19" y="534"/>
                    </a:lnTo>
                    <a:lnTo>
                      <a:pt x="26" y="544"/>
                    </a:lnTo>
                    <a:lnTo>
                      <a:pt x="34" y="552"/>
                    </a:lnTo>
                    <a:lnTo>
                      <a:pt x="36" y="557"/>
                    </a:lnTo>
                    <a:lnTo>
                      <a:pt x="37" y="562"/>
                    </a:lnTo>
                    <a:lnTo>
                      <a:pt x="37" y="572"/>
                    </a:lnTo>
                    <a:lnTo>
                      <a:pt x="37" y="576"/>
                    </a:lnTo>
                    <a:lnTo>
                      <a:pt x="37" y="580"/>
                    </a:lnTo>
                    <a:lnTo>
                      <a:pt x="39" y="584"/>
                    </a:lnTo>
                    <a:lnTo>
                      <a:pt x="42" y="587"/>
                    </a:lnTo>
                    <a:lnTo>
                      <a:pt x="44" y="590"/>
                    </a:lnTo>
                    <a:lnTo>
                      <a:pt x="46" y="593"/>
                    </a:lnTo>
                    <a:lnTo>
                      <a:pt x="49" y="594"/>
                    </a:lnTo>
                    <a:lnTo>
                      <a:pt x="51" y="594"/>
                    </a:lnTo>
                    <a:lnTo>
                      <a:pt x="52" y="595"/>
                    </a:lnTo>
                    <a:lnTo>
                      <a:pt x="55" y="600"/>
                    </a:lnTo>
                    <a:lnTo>
                      <a:pt x="57" y="606"/>
                    </a:lnTo>
                    <a:lnTo>
                      <a:pt x="61" y="619"/>
                    </a:lnTo>
                    <a:lnTo>
                      <a:pt x="65" y="633"/>
                    </a:lnTo>
                    <a:lnTo>
                      <a:pt x="68" y="645"/>
                    </a:lnTo>
                    <a:lnTo>
                      <a:pt x="69" y="648"/>
                    </a:lnTo>
                    <a:lnTo>
                      <a:pt x="70" y="652"/>
                    </a:lnTo>
                    <a:lnTo>
                      <a:pt x="73" y="661"/>
                    </a:lnTo>
                    <a:lnTo>
                      <a:pt x="76" y="670"/>
                    </a:lnTo>
                    <a:lnTo>
                      <a:pt x="77" y="674"/>
                    </a:lnTo>
                    <a:lnTo>
                      <a:pt x="79" y="677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8" name="Freeform 105">
                <a:extLst/>
              </p:cNvPr>
              <p:cNvSpPr>
                <a:spLocks/>
              </p:cNvSpPr>
              <p:nvPr/>
            </p:nvSpPr>
            <p:spPr bwMode="auto">
              <a:xfrm>
                <a:off x="5440044" y="3939189"/>
                <a:ext cx="127726" cy="13435"/>
              </a:xfrm>
              <a:custGeom>
                <a:avLst/>
                <a:gdLst/>
                <a:ahLst/>
                <a:cxnLst>
                  <a:cxn ang="0">
                    <a:pos x="121" y="0"/>
                  </a:cxn>
                  <a:cxn ang="0">
                    <a:pos x="108" y="4"/>
                  </a:cxn>
                  <a:cxn ang="0">
                    <a:pos x="95" y="6"/>
                  </a:cxn>
                  <a:cxn ang="0">
                    <a:pos x="69" y="8"/>
                  </a:cxn>
                  <a:cxn ang="0">
                    <a:pos x="60" y="10"/>
                  </a:cxn>
                  <a:cxn ang="0">
                    <a:pos x="53" y="11"/>
                  </a:cxn>
                  <a:cxn ang="0">
                    <a:pos x="45" y="11"/>
                  </a:cxn>
                  <a:cxn ang="0">
                    <a:pos x="36" y="10"/>
                  </a:cxn>
                  <a:cxn ang="0">
                    <a:pos x="30" y="8"/>
                  </a:cxn>
                  <a:cxn ang="0">
                    <a:pos x="25" y="6"/>
                  </a:cxn>
                  <a:cxn ang="0">
                    <a:pos x="22" y="5"/>
                  </a:cxn>
                  <a:cxn ang="0">
                    <a:pos x="19" y="4"/>
                  </a:cxn>
                  <a:cxn ang="0">
                    <a:pos x="16" y="4"/>
                  </a:cxn>
                  <a:cxn ang="0">
                    <a:pos x="12" y="4"/>
                  </a:cxn>
                  <a:cxn ang="0">
                    <a:pos x="7" y="4"/>
                  </a:cxn>
                  <a:cxn ang="0">
                    <a:pos x="0" y="4"/>
                  </a:cxn>
                </a:cxnLst>
                <a:rect l="0" t="0" r="r" b="b"/>
                <a:pathLst>
                  <a:path w="121" h="11">
                    <a:moveTo>
                      <a:pt x="121" y="0"/>
                    </a:moveTo>
                    <a:lnTo>
                      <a:pt x="108" y="4"/>
                    </a:lnTo>
                    <a:lnTo>
                      <a:pt x="95" y="6"/>
                    </a:lnTo>
                    <a:lnTo>
                      <a:pt x="69" y="8"/>
                    </a:lnTo>
                    <a:lnTo>
                      <a:pt x="60" y="10"/>
                    </a:lnTo>
                    <a:lnTo>
                      <a:pt x="53" y="11"/>
                    </a:lnTo>
                    <a:lnTo>
                      <a:pt x="45" y="11"/>
                    </a:lnTo>
                    <a:lnTo>
                      <a:pt x="36" y="10"/>
                    </a:lnTo>
                    <a:lnTo>
                      <a:pt x="30" y="8"/>
                    </a:lnTo>
                    <a:lnTo>
                      <a:pt x="25" y="6"/>
                    </a:lnTo>
                    <a:lnTo>
                      <a:pt x="22" y="5"/>
                    </a:lnTo>
                    <a:lnTo>
                      <a:pt x="19" y="4"/>
                    </a:lnTo>
                    <a:lnTo>
                      <a:pt x="16" y="4"/>
                    </a:lnTo>
                    <a:lnTo>
                      <a:pt x="12" y="4"/>
                    </a:lnTo>
                    <a:lnTo>
                      <a:pt x="7" y="4"/>
                    </a:lnTo>
                    <a:lnTo>
                      <a:pt x="0" y="4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9" name="Freeform 106">
                <a:extLst/>
              </p:cNvPr>
              <p:cNvSpPr>
                <a:spLocks/>
              </p:cNvSpPr>
              <p:nvPr/>
            </p:nvSpPr>
            <p:spPr bwMode="auto">
              <a:xfrm>
                <a:off x="7342673" y="4774829"/>
                <a:ext cx="607116" cy="245856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6" y="5"/>
                  </a:cxn>
                  <a:cxn ang="0">
                    <a:pos x="43" y="16"/>
                  </a:cxn>
                  <a:cxn ang="0">
                    <a:pos x="59" y="15"/>
                  </a:cxn>
                  <a:cxn ang="0">
                    <a:pos x="78" y="17"/>
                  </a:cxn>
                  <a:cxn ang="0">
                    <a:pos x="85" y="25"/>
                  </a:cxn>
                  <a:cxn ang="0">
                    <a:pos x="96" y="32"/>
                  </a:cxn>
                  <a:cxn ang="0">
                    <a:pos x="113" y="55"/>
                  </a:cxn>
                  <a:cxn ang="0">
                    <a:pos x="109" y="78"/>
                  </a:cxn>
                  <a:cxn ang="0">
                    <a:pos x="103" y="86"/>
                  </a:cxn>
                  <a:cxn ang="0">
                    <a:pos x="111" y="87"/>
                  </a:cxn>
                  <a:cxn ang="0">
                    <a:pos x="127" y="90"/>
                  </a:cxn>
                  <a:cxn ang="0">
                    <a:pos x="139" y="88"/>
                  </a:cxn>
                  <a:cxn ang="0">
                    <a:pos x="155" y="81"/>
                  </a:cxn>
                  <a:cxn ang="0">
                    <a:pos x="169" y="79"/>
                  </a:cxn>
                  <a:cxn ang="0">
                    <a:pos x="196" y="84"/>
                  </a:cxn>
                  <a:cxn ang="0">
                    <a:pos x="209" y="87"/>
                  </a:cxn>
                  <a:cxn ang="0">
                    <a:pos x="222" y="94"/>
                  </a:cxn>
                  <a:cxn ang="0">
                    <a:pos x="235" y="94"/>
                  </a:cxn>
                  <a:cxn ang="0">
                    <a:pos x="253" y="102"/>
                  </a:cxn>
                  <a:cxn ang="0">
                    <a:pos x="268" y="114"/>
                  </a:cxn>
                  <a:cxn ang="0">
                    <a:pos x="281" y="125"/>
                  </a:cxn>
                  <a:cxn ang="0">
                    <a:pos x="294" y="138"/>
                  </a:cxn>
                  <a:cxn ang="0">
                    <a:pos x="308" y="146"/>
                  </a:cxn>
                  <a:cxn ang="0">
                    <a:pos x="310" y="154"/>
                  </a:cxn>
                  <a:cxn ang="0">
                    <a:pos x="312" y="162"/>
                  </a:cxn>
                  <a:cxn ang="0">
                    <a:pos x="323" y="166"/>
                  </a:cxn>
                  <a:cxn ang="0">
                    <a:pos x="330" y="171"/>
                  </a:cxn>
                  <a:cxn ang="0">
                    <a:pos x="347" y="177"/>
                  </a:cxn>
                  <a:cxn ang="0">
                    <a:pos x="341" y="190"/>
                  </a:cxn>
                  <a:cxn ang="0">
                    <a:pos x="336" y="196"/>
                  </a:cxn>
                  <a:cxn ang="0">
                    <a:pos x="345" y="206"/>
                  </a:cxn>
                  <a:cxn ang="0">
                    <a:pos x="362" y="201"/>
                  </a:cxn>
                  <a:cxn ang="0">
                    <a:pos x="379" y="192"/>
                  </a:cxn>
                  <a:cxn ang="0">
                    <a:pos x="403" y="183"/>
                  </a:cxn>
                  <a:cxn ang="0">
                    <a:pos x="417" y="182"/>
                  </a:cxn>
                  <a:cxn ang="0">
                    <a:pos x="423" y="192"/>
                  </a:cxn>
                  <a:cxn ang="0">
                    <a:pos x="424" y="199"/>
                  </a:cxn>
                  <a:cxn ang="0">
                    <a:pos x="425" y="209"/>
                  </a:cxn>
                  <a:cxn ang="0">
                    <a:pos x="432" y="221"/>
                  </a:cxn>
                  <a:cxn ang="0">
                    <a:pos x="443" y="224"/>
                  </a:cxn>
                  <a:cxn ang="0">
                    <a:pos x="453" y="224"/>
                  </a:cxn>
                  <a:cxn ang="0">
                    <a:pos x="469" y="221"/>
                  </a:cxn>
                  <a:cxn ang="0">
                    <a:pos x="486" y="218"/>
                  </a:cxn>
                  <a:cxn ang="0">
                    <a:pos x="508" y="214"/>
                  </a:cxn>
                  <a:cxn ang="0">
                    <a:pos x="526" y="168"/>
                  </a:cxn>
                  <a:cxn ang="0">
                    <a:pos x="535" y="136"/>
                  </a:cxn>
                  <a:cxn ang="0">
                    <a:pos x="546" y="119"/>
                  </a:cxn>
                  <a:cxn ang="0">
                    <a:pos x="562" y="116"/>
                  </a:cxn>
                  <a:cxn ang="0">
                    <a:pos x="574" y="108"/>
                  </a:cxn>
                  <a:cxn ang="0">
                    <a:pos x="570" y="94"/>
                  </a:cxn>
                </a:cxnLst>
                <a:rect l="0" t="0" r="r" b="b"/>
                <a:pathLst>
                  <a:path w="576" h="224">
                    <a:moveTo>
                      <a:pt x="0" y="1"/>
                    </a:moveTo>
                    <a:lnTo>
                      <a:pt x="9" y="1"/>
                    </a:lnTo>
                    <a:lnTo>
                      <a:pt x="19" y="0"/>
                    </a:lnTo>
                    <a:lnTo>
                      <a:pt x="28" y="1"/>
                    </a:lnTo>
                    <a:lnTo>
                      <a:pt x="32" y="2"/>
                    </a:lnTo>
                    <a:lnTo>
                      <a:pt x="36" y="5"/>
                    </a:lnTo>
                    <a:lnTo>
                      <a:pt x="39" y="8"/>
                    </a:lnTo>
                    <a:lnTo>
                      <a:pt x="41" y="12"/>
                    </a:lnTo>
                    <a:lnTo>
                      <a:pt x="43" y="16"/>
                    </a:lnTo>
                    <a:lnTo>
                      <a:pt x="44" y="17"/>
                    </a:lnTo>
                    <a:lnTo>
                      <a:pt x="52" y="16"/>
                    </a:lnTo>
                    <a:lnTo>
                      <a:pt x="59" y="15"/>
                    </a:lnTo>
                    <a:lnTo>
                      <a:pt x="66" y="14"/>
                    </a:lnTo>
                    <a:lnTo>
                      <a:pt x="75" y="15"/>
                    </a:lnTo>
                    <a:lnTo>
                      <a:pt x="78" y="17"/>
                    </a:lnTo>
                    <a:lnTo>
                      <a:pt x="81" y="19"/>
                    </a:lnTo>
                    <a:lnTo>
                      <a:pt x="83" y="22"/>
                    </a:lnTo>
                    <a:lnTo>
                      <a:pt x="85" y="25"/>
                    </a:lnTo>
                    <a:lnTo>
                      <a:pt x="89" y="28"/>
                    </a:lnTo>
                    <a:lnTo>
                      <a:pt x="93" y="30"/>
                    </a:lnTo>
                    <a:lnTo>
                      <a:pt x="96" y="32"/>
                    </a:lnTo>
                    <a:lnTo>
                      <a:pt x="97" y="33"/>
                    </a:lnTo>
                    <a:lnTo>
                      <a:pt x="105" y="44"/>
                    </a:lnTo>
                    <a:lnTo>
                      <a:pt x="113" y="55"/>
                    </a:lnTo>
                    <a:lnTo>
                      <a:pt x="112" y="64"/>
                    </a:lnTo>
                    <a:lnTo>
                      <a:pt x="111" y="72"/>
                    </a:lnTo>
                    <a:lnTo>
                      <a:pt x="109" y="78"/>
                    </a:lnTo>
                    <a:lnTo>
                      <a:pt x="107" y="80"/>
                    </a:lnTo>
                    <a:lnTo>
                      <a:pt x="103" y="83"/>
                    </a:lnTo>
                    <a:lnTo>
                      <a:pt x="103" y="86"/>
                    </a:lnTo>
                    <a:lnTo>
                      <a:pt x="104" y="87"/>
                    </a:lnTo>
                    <a:lnTo>
                      <a:pt x="107" y="87"/>
                    </a:lnTo>
                    <a:lnTo>
                      <a:pt x="111" y="87"/>
                    </a:lnTo>
                    <a:lnTo>
                      <a:pt x="119" y="86"/>
                    </a:lnTo>
                    <a:lnTo>
                      <a:pt x="123" y="88"/>
                    </a:lnTo>
                    <a:lnTo>
                      <a:pt x="127" y="90"/>
                    </a:lnTo>
                    <a:lnTo>
                      <a:pt x="129" y="90"/>
                    </a:lnTo>
                    <a:lnTo>
                      <a:pt x="133" y="90"/>
                    </a:lnTo>
                    <a:lnTo>
                      <a:pt x="139" y="88"/>
                    </a:lnTo>
                    <a:lnTo>
                      <a:pt x="145" y="86"/>
                    </a:lnTo>
                    <a:lnTo>
                      <a:pt x="150" y="83"/>
                    </a:lnTo>
                    <a:lnTo>
                      <a:pt x="155" y="81"/>
                    </a:lnTo>
                    <a:lnTo>
                      <a:pt x="159" y="80"/>
                    </a:lnTo>
                    <a:lnTo>
                      <a:pt x="160" y="79"/>
                    </a:lnTo>
                    <a:lnTo>
                      <a:pt x="169" y="79"/>
                    </a:lnTo>
                    <a:lnTo>
                      <a:pt x="178" y="81"/>
                    </a:lnTo>
                    <a:lnTo>
                      <a:pt x="187" y="83"/>
                    </a:lnTo>
                    <a:lnTo>
                      <a:pt x="196" y="84"/>
                    </a:lnTo>
                    <a:lnTo>
                      <a:pt x="200" y="84"/>
                    </a:lnTo>
                    <a:lnTo>
                      <a:pt x="205" y="85"/>
                    </a:lnTo>
                    <a:lnTo>
                      <a:pt x="209" y="87"/>
                    </a:lnTo>
                    <a:lnTo>
                      <a:pt x="213" y="90"/>
                    </a:lnTo>
                    <a:lnTo>
                      <a:pt x="218" y="92"/>
                    </a:lnTo>
                    <a:lnTo>
                      <a:pt x="222" y="94"/>
                    </a:lnTo>
                    <a:lnTo>
                      <a:pt x="226" y="94"/>
                    </a:lnTo>
                    <a:lnTo>
                      <a:pt x="230" y="93"/>
                    </a:lnTo>
                    <a:lnTo>
                      <a:pt x="235" y="94"/>
                    </a:lnTo>
                    <a:lnTo>
                      <a:pt x="239" y="96"/>
                    </a:lnTo>
                    <a:lnTo>
                      <a:pt x="246" y="99"/>
                    </a:lnTo>
                    <a:lnTo>
                      <a:pt x="253" y="102"/>
                    </a:lnTo>
                    <a:lnTo>
                      <a:pt x="261" y="106"/>
                    </a:lnTo>
                    <a:lnTo>
                      <a:pt x="265" y="110"/>
                    </a:lnTo>
                    <a:lnTo>
                      <a:pt x="268" y="114"/>
                    </a:lnTo>
                    <a:lnTo>
                      <a:pt x="271" y="118"/>
                    </a:lnTo>
                    <a:lnTo>
                      <a:pt x="275" y="121"/>
                    </a:lnTo>
                    <a:lnTo>
                      <a:pt x="281" y="125"/>
                    </a:lnTo>
                    <a:lnTo>
                      <a:pt x="285" y="128"/>
                    </a:lnTo>
                    <a:lnTo>
                      <a:pt x="291" y="135"/>
                    </a:lnTo>
                    <a:lnTo>
                      <a:pt x="294" y="138"/>
                    </a:lnTo>
                    <a:lnTo>
                      <a:pt x="297" y="140"/>
                    </a:lnTo>
                    <a:lnTo>
                      <a:pt x="302" y="143"/>
                    </a:lnTo>
                    <a:lnTo>
                      <a:pt x="308" y="146"/>
                    </a:lnTo>
                    <a:lnTo>
                      <a:pt x="310" y="147"/>
                    </a:lnTo>
                    <a:lnTo>
                      <a:pt x="310" y="150"/>
                    </a:lnTo>
                    <a:lnTo>
                      <a:pt x="310" y="154"/>
                    </a:lnTo>
                    <a:lnTo>
                      <a:pt x="310" y="159"/>
                    </a:lnTo>
                    <a:lnTo>
                      <a:pt x="310" y="161"/>
                    </a:lnTo>
                    <a:lnTo>
                      <a:pt x="312" y="162"/>
                    </a:lnTo>
                    <a:lnTo>
                      <a:pt x="316" y="163"/>
                    </a:lnTo>
                    <a:lnTo>
                      <a:pt x="320" y="164"/>
                    </a:lnTo>
                    <a:lnTo>
                      <a:pt x="323" y="166"/>
                    </a:lnTo>
                    <a:lnTo>
                      <a:pt x="324" y="166"/>
                    </a:lnTo>
                    <a:lnTo>
                      <a:pt x="327" y="169"/>
                    </a:lnTo>
                    <a:lnTo>
                      <a:pt x="330" y="171"/>
                    </a:lnTo>
                    <a:lnTo>
                      <a:pt x="337" y="173"/>
                    </a:lnTo>
                    <a:lnTo>
                      <a:pt x="344" y="175"/>
                    </a:lnTo>
                    <a:lnTo>
                      <a:pt x="347" y="177"/>
                    </a:lnTo>
                    <a:lnTo>
                      <a:pt x="350" y="180"/>
                    </a:lnTo>
                    <a:lnTo>
                      <a:pt x="345" y="184"/>
                    </a:lnTo>
                    <a:lnTo>
                      <a:pt x="341" y="190"/>
                    </a:lnTo>
                    <a:lnTo>
                      <a:pt x="337" y="194"/>
                    </a:lnTo>
                    <a:lnTo>
                      <a:pt x="336" y="196"/>
                    </a:lnTo>
                    <a:lnTo>
                      <a:pt x="336" y="196"/>
                    </a:lnTo>
                    <a:lnTo>
                      <a:pt x="338" y="201"/>
                    </a:lnTo>
                    <a:lnTo>
                      <a:pt x="341" y="204"/>
                    </a:lnTo>
                    <a:lnTo>
                      <a:pt x="345" y="206"/>
                    </a:lnTo>
                    <a:lnTo>
                      <a:pt x="350" y="208"/>
                    </a:lnTo>
                    <a:lnTo>
                      <a:pt x="356" y="205"/>
                    </a:lnTo>
                    <a:lnTo>
                      <a:pt x="362" y="201"/>
                    </a:lnTo>
                    <a:lnTo>
                      <a:pt x="367" y="197"/>
                    </a:lnTo>
                    <a:lnTo>
                      <a:pt x="373" y="194"/>
                    </a:lnTo>
                    <a:lnTo>
                      <a:pt x="379" y="192"/>
                    </a:lnTo>
                    <a:lnTo>
                      <a:pt x="386" y="190"/>
                    </a:lnTo>
                    <a:lnTo>
                      <a:pt x="399" y="188"/>
                    </a:lnTo>
                    <a:lnTo>
                      <a:pt x="403" y="183"/>
                    </a:lnTo>
                    <a:lnTo>
                      <a:pt x="407" y="181"/>
                    </a:lnTo>
                    <a:lnTo>
                      <a:pt x="411" y="181"/>
                    </a:lnTo>
                    <a:lnTo>
                      <a:pt x="417" y="182"/>
                    </a:lnTo>
                    <a:lnTo>
                      <a:pt x="419" y="186"/>
                    </a:lnTo>
                    <a:lnTo>
                      <a:pt x="420" y="189"/>
                    </a:lnTo>
                    <a:lnTo>
                      <a:pt x="423" y="192"/>
                    </a:lnTo>
                    <a:lnTo>
                      <a:pt x="424" y="193"/>
                    </a:lnTo>
                    <a:lnTo>
                      <a:pt x="424" y="195"/>
                    </a:lnTo>
                    <a:lnTo>
                      <a:pt x="424" y="199"/>
                    </a:lnTo>
                    <a:lnTo>
                      <a:pt x="423" y="204"/>
                    </a:lnTo>
                    <a:lnTo>
                      <a:pt x="423" y="207"/>
                    </a:lnTo>
                    <a:lnTo>
                      <a:pt x="425" y="209"/>
                    </a:lnTo>
                    <a:lnTo>
                      <a:pt x="428" y="209"/>
                    </a:lnTo>
                    <a:lnTo>
                      <a:pt x="429" y="209"/>
                    </a:lnTo>
                    <a:lnTo>
                      <a:pt x="432" y="221"/>
                    </a:lnTo>
                    <a:lnTo>
                      <a:pt x="433" y="222"/>
                    </a:lnTo>
                    <a:lnTo>
                      <a:pt x="436" y="223"/>
                    </a:lnTo>
                    <a:lnTo>
                      <a:pt x="443" y="224"/>
                    </a:lnTo>
                    <a:lnTo>
                      <a:pt x="447" y="224"/>
                    </a:lnTo>
                    <a:lnTo>
                      <a:pt x="451" y="224"/>
                    </a:lnTo>
                    <a:lnTo>
                      <a:pt x="453" y="224"/>
                    </a:lnTo>
                    <a:lnTo>
                      <a:pt x="454" y="224"/>
                    </a:lnTo>
                    <a:lnTo>
                      <a:pt x="462" y="222"/>
                    </a:lnTo>
                    <a:lnTo>
                      <a:pt x="469" y="221"/>
                    </a:lnTo>
                    <a:lnTo>
                      <a:pt x="475" y="220"/>
                    </a:lnTo>
                    <a:lnTo>
                      <a:pt x="481" y="219"/>
                    </a:lnTo>
                    <a:lnTo>
                      <a:pt x="486" y="218"/>
                    </a:lnTo>
                    <a:lnTo>
                      <a:pt x="492" y="217"/>
                    </a:lnTo>
                    <a:lnTo>
                      <a:pt x="499" y="216"/>
                    </a:lnTo>
                    <a:lnTo>
                      <a:pt x="508" y="214"/>
                    </a:lnTo>
                    <a:lnTo>
                      <a:pt x="514" y="198"/>
                    </a:lnTo>
                    <a:lnTo>
                      <a:pt x="520" y="183"/>
                    </a:lnTo>
                    <a:lnTo>
                      <a:pt x="526" y="168"/>
                    </a:lnTo>
                    <a:lnTo>
                      <a:pt x="532" y="152"/>
                    </a:lnTo>
                    <a:lnTo>
                      <a:pt x="534" y="144"/>
                    </a:lnTo>
                    <a:lnTo>
                      <a:pt x="535" y="136"/>
                    </a:lnTo>
                    <a:lnTo>
                      <a:pt x="538" y="129"/>
                    </a:lnTo>
                    <a:lnTo>
                      <a:pt x="542" y="122"/>
                    </a:lnTo>
                    <a:lnTo>
                      <a:pt x="546" y="119"/>
                    </a:lnTo>
                    <a:lnTo>
                      <a:pt x="551" y="117"/>
                    </a:lnTo>
                    <a:lnTo>
                      <a:pt x="556" y="117"/>
                    </a:lnTo>
                    <a:lnTo>
                      <a:pt x="562" y="116"/>
                    </a:lnTo>
                    <a:lnTo>
                      <a:pt x="567" y="114"/>
                    </a:lnTo>
                    <a:lnTo>
                      <a:pt x="571" y="112"/>
                    </a:lnTo>
                    <a:lnTo>
                      <a:pt x="574" y="108"/>
                    </a:lnTo>
                    <a:lnTo>
                      <a:pt x="576" y="103"/>
                    </a:lnTo>
                    <a:lnTo>
                      <a:pt x="575" y="98"/>
                    </a:lnTo>
                    <a:lnTo>
                      <a:pt x="570" y="94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0" name="Freeform 107">
                <a:extLst/>
              </p:cNvPr>
              <p:cNvSpPr>
                <a:spLocks/>
              </p:cNvSpPr>
              <p:nvPr/>
            </p:nvSpPr>
            <p:spPr bwMode="auto">
              <a:xfrm>
                <a:off x="7342673" y="4609583"/>
                <a:ext cx="507589" cy="116882"/>
              </a:xfrm>
              <a:custGeom>
                <a:avLst/>
                <a:gdLst/>
                <a:ahLst/>
                <a:cxnLst>
                  <a:cxn ang="0">
                    <a:pos x="1" y="11"/>
                  </a:cxn>
                  <a:cxn ang="0">
                    <a:pos x="4" y="20"/>
                  </a:cxn>
                  <a:cxn ang="0">
                    <a:pos x="10" y="25"/>
                  </a:cxn>
                  <a:cxn ang="0">
                    <a:pos x="22" y="29"/>
                  </a:cxn>
                  <a:cxn ang="0">
                    <a:pos x="27" y="30"/>
                  </a:cxn>
                  <a:cxn ang="0">
                    <a:pos x="39" y="29"/>
                  </a:cxn>
                  <a:cxn ang="0">
                    <a:pos x="58" y="33"/>
                  </a:cxn>
                  <a:cxn ang="0">
                    <a:pos x="71" y="43"/>
                  </a:cxn>
                  <a:cxn ang="0">
                    <a:pos x="79" y="54"/>
                  </a:cxn>
                  <a:cxn ang="0">
                    <a:pos x="91" y="67"/>
                  </a:cxn>
                  <a:cxn ang="0">
                    <a:pos x="105" y="79"/>
                  </a:cxn>
                  <a:cxn ang="0">
                    <a:pos x="130" y="89"/>
                  </a:cxn>
                  <a:cxn ang="0">
                    <a:pos x="161" y="92"/>
                  </a:cxn>
                  <a:cxn ang="0">
                    <a:pos x="179" y="89"/>
                  </a:cxn>
                  <a:cxn ang="0">
                    <a:pos x="202" y="83"/>
                  </a:cxn>
                  <a:cxn ang="0">
                    <a:pos x="221" y="79"/>
                  </a:cxn>
                  <a:cxn ang="0">
                    <a:pos x="243" y="72"/>
                  </a:cxn>
                  <a:cxn ang="0">
                    <a:pos x="251" y="70"/>
                  </a:cxn>
                  <a:cxn ang="0">
                    <a:pos x="263" y="69"/>
                  </a:cxn>
                  <a:cxn ang="0">
                    <a:pos x="285" y="70"/>
                  </a:cxn>
                  <a:cxn ang="0">
                    <a:pos x="301" y="76"/>
                  </a:cxn>
                  <a:cxn ang="0">
                    <a:pos x="312" y="80"/>
                  </a:cxn>
                  <a:cxn ang="0">
                    <a:pos x="314" y="81"/>
                  </a:cxn>
                  <a:cxn ang="0">
                    <a:pos x="336" y="74"/>
                  </a:cxn>
                  <a:cxn ang="0">
                    <a:pos x="343" y="72"/>
                  </a:cxn>
                  <a:cxn ang="0">
                    <a:pos x="355" y="72"/>
                  </a:cxn>
                  <a:cxn ang="0">
                    <a:pos x="374" y="76"/>
                  </a:cxn>
                  <a:cxn ang="0">
                    <a:pos x="390" y="81"/>
                  </a:cxn>
                  <a:cxn ang="0">
                    <a:pos x="401" y="88"/>
                  </a:cxn>
                  <a:cxn ang="0">
                    <a:pos x="403" y="89"/>
                  </a:cxn>
                  <a:cxn ang="0">
                    <a:pos x="413" y="97"/>
                  </a:cxn>
                  <a:cxn ang="0">
                    <a:pos x="440" y="104"/>
                  </a:cxn>
                  <a:cxn ang="0">
                    <a:pos x="453" y="105"/>
                  </a:cxn>
                  <a:cxn ang="0">
                    <a:pos x="481" y="97"/>
                  </a:cxn>
                </a:cxnLst>
                <a:rect l="0" t="0" r="r" b="b"/>
                <a:pathLst>
                  <a:path w="481" h="105">
                    <a:moveTo>
                      <a:pt x="0" y="0"/>
                    </a:moveTo>
                    <a:lnTo>
                      <a:pt x="1" y="11"/>
                    </a:lnTo>
                    <a:lnTo>
                      <a:pt x="2" y="16"/>
                    </a:lnTo>
                    <a:lnTo>
                      <a:pt x="4" y="20"/>
                    </a:lnTo>
                    <a:lnTo>
                      <a:pt x="6" y="22"/>
                    </a:lnTo>
                    <a:lnTo>
                      <a:pt x="10" y="25"/>
                    </a:lnTo>
                    <a:lnTo>
                      <a:pt x="18" y="28"/>
                    </a:lnTo>
                    <a:lnTo>
                      <a:pt x="22" y="29"/>
                    </a:lnTo>
                    <a:lnTo>
                      <a:pt x="25" y="29"/>
                    </a:lnTo>
                    <a:lnTo>
                      <a:pt x="27" y="30"/>
                    </a:lnTo>
                    <a:lnTo>
                      <a:pt x="28" y="30"/>
                    </a:lnTo>
                    <a:lnTo>
                      <a:pt x="39" y="29"/>
                    </a:lnTo>
                    <a:lnTo>
                      <a:pt x="48" y="30"/>
                    </a:lnTo>
                    <a:lnTo>
                      <a:pt x="58" y="33"/>
                    </a:lnTo>
                    <a:lnTo>
                      <a:pt x="68" y="36"/>
                    </a:lnTo>
                    <a:lnTo>
                      <a:pt x="71" y="43"/>
                    </a:lnTo>
                    <a:lnTo>
                      <a:pt x="74" y="49"/>
                    </a:lnTo>
                    <a:lnTo>
                      <a:pt x="79" y="54"/>
                    </a:lnTo>
                    <a:lnTo>
                      <a:pt x="85" y="59"/>
                    </a:lnTo>
                    <a:lnTo>
                      <a:pt x="91" y="67"/>
                    </a:lnTo>
                    <a:lnTo>
                      <a:pt x="98" y="73"/>
                    </a:lnTo>
                    <a:lnTo>
                      <a:pt x="105" y="79"/>
                    </a:lnTo>
                    <a:lnTo>
                      <a:pt x="113" y="83"/>
                    </a:lnTo>
                    <a:lnTo>
                      <a:pt x="130" y="89"/>
                    </a:lnTo>
                    <a:lnTo>
                      <a:pt x="149" y="93"/>
                    </a:lnTo>
                    <a:lnTo>
                      <a:pt x="161" y="92"/>
                    </a:lnTo>
                    <a:lnTo>
                      <a:pt x="171" y="91"/>
                    </a:lnTo>
                    <a:lnTo>
                      <a:pt x="179" y="89"/>
                    </a:lnTo>
                    <a:lnTo>
                      <a:pt x="187" y="87"/>
                    </a:lnTo>
                    <a:lnTo>
                      <a:pt x="202" y="83"/>
                    </a:lnTo>
                    <a:lnTo>
                      <a:pt x="211" y="81"/>
                    </a:lnTo>
                    <a:lnTo>
                      <a:pt x="221" y="79"/>
                    </a:lnTo>
                    <a:lnTo>
                      <a:pt x="239" y="73"/>
                    </a:lnTo>
                    <a:lnTo>
                      <a:pt x="243" y="72"/>
                    </a:lnTo>
                    <a:lnTo>
                      <a:pt x="247" y="71"/>
                    </a:lnTo>
                    <a:lnTo>
                      <a:pt x="251" y="70"/>
                    </a:lnTo>
                    <a:lnTo>
                      <a:pt x="252" y="69"/>
                    </a:lnTo>
                    <a:lnTo>
                      <a:pt x="263" y="69"/>
                    </a:lnTo>
                    <a:lnTo>
                      <a:pt x="274" y="69"/>
                    </a:lnTo>
                    <a:lnTo>
                      <a:pt x="285" y="70"/>
                    </a:lnTo>
                    <a:lnTo>
                      <a:pt x="296" y="73"/>
                    </a:lnTo>
                    <a:lnTo>
                      <a:pt x="301" y="76"/>
                    </a:lnTo>
                    <a:lnTo>
                      <a:pt x="307" y="78"/>
                    </a:lnTo>
                    <a:lnTo>
                      <a:pt x="312" y="80"/>
                    </a:lnTo>
                    <a:lnTo>
                      <a:pt x="314" y="81"/>
                    </a:lnTo>
                    <a:lnTo>
                      <a:pt x="314" y="81"/>
                    </a:lnTo>
                    <a:lnTo>
                      <a:pt x="332" y="75"/>
                    </a:lnTo>
                    <a:lnTo>
                      <a:pt x="336" y="74"/>
                    </a:lnTo>
                    <a:lnTo>
                      <a:pt x="340" y="73"/>
                    </a:lnTo>
                    <a:lnTo>
                      <a:pt x="343" y="72"/>
                    </a:lnTo>
                    <a:lnTo>
                      <a:pt x="344" y="71"/>
                    </a:lnTo>
                    <a:lnTo>
                      <a:pt x="355" y="72"/>
                    </a:lnTo>
                    <a:lnTo>
                      <a:pt x="364" y="74"/>
                    </a:lnTo>
                    <a:lnTo>
                      <a:pt x="374" y="76"/>
                    </a:lnTo>
                    <a:lnTo>
                      <a:pt x="384" y="79"/>
                    </a:lnTo>
                    <a:lnTo>
                      <a:pt x="390" y="81"/>
                    </a:lnTo>
                    <a:lnTo>
                      <a:pt x="396" y="85"/>
                    </a:lnTo>
                    <a:lnTo>
                      <a:pt x="401" y="88"/>
                    </a:lnTo>
                    <a:lnTo>
                      <a:pt x="403" y="89"/>
                    </a:lnTo>
                    <a:lnTo>
                      <a:pt x="403" y="89"/>
                    </a:lnTo>
                    <a:lnTo>
                      <a:pt x="407" y="94"/>
                    </a:lnTo>
                    <a:lnTo>
                      <a:pt x="413" y="97"/>
                    </a:lnTo>
                    <a:lnTo>
                      <a:pt x="426" y="102"/>
                    </a:lnTo>
                    <a:lnTo>
                      <a:pt x="440" y="104"/>
                    </a:lnTo>
                    <a:lnTo>
                      <a:pt x="447" y="105"/>
                    </a:lnTo>
                    <a:lnTo>
                      <a:pt x="453" y="105"/>
                    </a:lnTo>
                    <a:lnTo>
                      <a:pt x="467" y="102"/>
                    </a:lnTo>
                    <a:lnTo>
                      <a:pt x="481" y="97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1" name="Freeform 108">
                <a:extLst/>
              </p:cNvPr>
              <p:cNvSpPr>
                <a:spLocks/>
              </p:cNvSpPr>
              <p:nvPr/>
            </p:nvSpPr>
            <p:spPr bwMode="auto">
              <a:xfrm>
                <a:off x="7629644" y="4773486"/>
                <a:ext cx="212325" cy="127630"/>
              </a:xfrm>
              <a:custGeom>
                <a:avLst/>
                <a:gdLst/>
                <a:ahLst/>
                <a:cxnLst>
                  <a:cxn ang="0">
                    <a:pos x="202" y="0"/>
                  </a:cxn>
                  <a:cxn ang="0">
                    <a:pos x="199" y="1"/>
                  </a:cxn>
                  <a:cxn ang="0">
                    <a:pos x="196" y="2"/>
                  </a:cxn>
                  <a:cxn ang="0">
                    <a:pos x="193" y="5"/>
                  </a:cxn>
                  <a:cxn ang="0">
                    <a:pos x="189" y="7"/>
                  </a:cxn>
                  <a:cxn ang="0">
                    <a:pos x="184" y="10"/>
                  </a:cxn>
                  <a:cxn ang="0">
                    <a:pos x="180" y="15"/>
                  </a:cxn>
                  <a:cxn ang="0">
                    <a:pos x="175" y="19"/>
                  </a:cxn>
                  <a:cxn ang="0">
                    <a:pos x="162" y="24"/>
                  </a:cxn>
                  <a:cxn ang="0">
                    <a:pos x="157" y="22"/>
                  </a:cxn>
                  <a:cxn ang="0">
                    <a:pos x="152" y="21"/>
                  </a:cxn>
                  <a:cxn ang="0">
                    <a:pos x="147" y="22"/>
                  </a:cxn>
                  <a:cxn ang="0">
                    <a:pos x="141" y="24"/>
                  </a:cxn>
                  <a:cxn ang="0">
                    <a:pos x="139" y="26"/>
                  </a:cxn>
                  <a:cxn ang="0">
                    <a:pos x="137" y="28"/>
                  </a:cxn>
                  <a:cxn ang="0">
                    <a:pos x="135" y="34"/>
                  </a:cxn>
                  <a:cxn ang="0">
                    <a:pos x="133" y="40"/>
                  </a:cxn>
                  <a:cxn ang="0">
                    <a:pos x="133" y="41"/>
                  </a:cxn>
                  <a:cxn ang="0">
                    <a:pos x="133" y="42"/>
                  </a:cxn>
                  <a:cxn ang="0">
                    <a:pos x="132" y="51"/>
                  </a:cxn>
                  <a:cxn ang="0">
                    <a:pos x="131" y="59"/>
                  </a:cxn>
                  <a:cxn ang="0">
                    <a:pos x="129" y="66"/>
                  </a:cxn>
                  <a:cxn ang="0">
                    <a:pos x="126" y="69"/>
                  </a:cxn>
                  <a:cxn ang="0">
                    <a:pos x="123" y="72"/>
                  </a:cxn>
                  <a:cxn ang="0">
                    <a:pos x="112" y="70"/>
                  </a:cxn>
                  <a:cxn ang="0">
                    <a:pos x="101" y="68"/>
                  </a:cxn>
                  <a:cxn ang="0">
                    <a:pos x="96" y="67"/>
                  </a:cxn>
                  <a:cxn ang="0">
                    <a:pos x="90" y="67"/>
                  </a:cxn>
                  <a:cxn ang="0">
                    <a:pos x="77" y="65"/>
                  </a:cxn>
                  <a:cxn ang="0">
                    <a:pos x="72" y="65"/>
                  </a:cxn>
                  <a:cxn ang="0">
                    <a:pos x="67" y="64"/>
                  </a:cxn>
                  <a:cxn ang="0">
                    <a:pos x="64" y="64"/>
                  </a:cxn>
                  <a:cxn ang="0">
                    <a:pos x="63" y="64"/>
                  </a:cxn>
                  <a:cxn ang="0">
                    <a:pos x="58" y="64"/>
                  </a:cxn>
                  <a:cxn ang="0">
                    <a:pos x="52" y="65"/>
                  </a:cxn>
                  <a:cxn ang="0">
                    <a:pos x="46" y="65"/>
                  </a:cxn>
                  <a:cxn ang="0">
                    <a:pos x="42" y="68"/>
                  </a:cxn>
                  <a:cxn ang="0">
                    <a:pos x="39" y="71"/>
                  </a:cxn>
                  <a:cxn ang="0">
                    <a:pos x="38" y="73"/>
                  </a:cxn>
                  <a:cxn ang="0">
                    <a:pos x="39" y="74"/>
                  </a:cxn>
                  <a:cxn ang="0">
                    <a:pos x="40" y="74"/>
                  </a:cxn>
                  <a:cxn ang="0">
                    <a:pos x="41" y="74"/>
                  </a:cxn>
                  <a:cxn ang="0">
                    <a:pos x="40" y="74"/>
                  </a:cxn>
                  <a:cxn ang="0">
                    <a:pos x="39" y="75"/>
                  </a:cxn>
                  <a:cxn ang="0">
                    <a:pos x="34" y="76"/>
                  </a:cxn>
                  <a:cxn ang="0">
                    <a:pos x="32" y="82"/>
                  </a:cxn>
                  <a:cxn ang="0">
                    <a:pos x="28" y="87"/>
                  </a:cxn>
                  <a:cxn ang="0">
                    <a:pos x="19" y="98"/>
                  </a:cxn>
                  <a:cxn ang="0">
                    <a:pos x="9" y="107"/>
                  </a:cxn>
                  <a:cxn ang="0">
                    <a:pos x="0" y="116"/>
                  </a:cxn>
                </a:cxnLst>
                <a:rect l="0" t="0" r="r" b="b"/>
                <a:pathLst>
                  <a:path w="202" h="116">
                    <a:moveTo>
                      <a:pt x="202" y="0"/>
                    </a:moveTo>
                    <a:lnTo>
                      <a:pt x="199" y="1"/>
                    </a:lnTo>
                    <a:lnTo>
                      <a:pt x="196" y="2"/>
                    </a:lnTo>
                    <a:lnTo>
                      <a:pt x="193" y="5"/>
                    </a:lnTo>
                    <a:lnTo>
                      <a:pt x="189" y="7"/>
                    </a:lnTo>
                    <a:lnTo>
                      <a:pt x="184" y="10"/>
                    </a:lnTo>
                    <a:lnTo>
                      <a:pt x="180" y="15"/>
                    </a:lnTo>
                    <a:lnTo>
                      <a:pt x="175" y="19"/>
                    </a:lnTo>
                    <a:lnTo>
                      <a:pt x="162" y="24"/>
                    </a:lnTo>
                    <a:lnTo>
                      <a:pt x="157" y="22"/>
                    </a:lnTo>
                    <a:lnTo>
                      <a:pt x="152" y="21"/>
                    </a:lnTo>
                    <a:lnTo>
                      <a:pt x="147" y="22"/>
                    </a:lnTo>
                    <a:lnTo>
                      <a:pt x="141" y="24"/>
                    </a:lnTo>
                    <a:lnTo>
                      <a:pt x="139" y="26"/>
                    </a:lnTo>
                    <a:lnTo>
                      <a:pt x="137" y="28"/>
                    </a:lnTo>
                    <a:lnTo>
                      <a:pt x="135" y="34"/>
                    </a:lnTo>
                    <a:lnTo>
                      <a:pt x="133" y="40"/>
                    </a:lnTo>
                    <a:lnTo>
                      <a:pt x="133" y="41"/>
                    </a:lnTo>
                    <a:lnTo>
                      <a:pt x="133" y="42"/>
                    </a:lnTo>
                    <a:lnTo>
                      <a:pt x="132" y="51"/>
                    </a:lnTo>
                    <a:lnTo>
                      <a:pt x="131" y="59"/>
                    </a:lnTo>
                    <a:lnTo>
                      <a:pt x="129" y="66"/>
                    </a:lnTo>
                    <a:lnTo>
                      <a:pt x="126" y="69"/>
                    </a:lnTo>
                    <a:lnTo>
                      <a:pt x="123" y="72"/>
                    </a:lnTo>
                    <a:lnTo>
                      <a:pt x="112" y="70"/>
                    </a:lnTo>
                    <a:lnTo>
                      <a:pt x="101" y="68"/>
                    </a:lnTo>
                    <a:lnTo>
                      <a:pt x="96" y="67"/>
                    </a:lnTo>
                    <a:lnTo>
                      <a:pt x="90" y="67"/>
                    </a:lnTo>
                    <a:lnTo>
                      <a:pt x="77" y="65"/>
                    </a:lnTo>
                    <a:lnTo>
                      <a:pt x="72" y="65"/>
                    </a:lnTo>
                    <a:lnTo>
                      <a:pt x="67" y="64"/>
                    </a:lnTo>
                    <a:lnTo>
                      <a:pt x="64" y="64"/>
                    </a:lnTo>
                    <a:lnTo>
                      <a:pt x="63" y="64"/>
                    </a:lnTo>
                    <a:lnTo>
                      <a:pt x="58" y="64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2" y="68"/>
                    </a:lnTo>
                    <a:lnTo>
                      <a:pt x="39" y="71"/>
                    </a:lnTo>
                    <a:lnTo>
                      <a:pt x="38" y="73"/>
                    </a:lnTo>
                    <a:lnTo>
                      <a:pt x="39" y="74"/>
                    </a:lnTo>
                    <a:lnTo>
                      <a:pt x="40" y="74"/>
                    </a:lnTo>
                    <a:lnTo>
                      <a:pt x="41" y="74"/>
                    </a:lnTo>
                    <a:lnTo>
                      <a:pt x="40" y="74"/>
                    </a:lnTo>
                    <a:lnTo>
                      <a:pt x="39" y="75"/>
                    </a:lnTo>
                    <a:lnTo>
                      <a:pt x="34" y="76"/>
                    </a:lnTo>
                    <a:lnTo>
                      <a:pt x="32" y="82"/>
                    </a:lnTo>
                    <a:lnTo>
                      <a:pt x="28" y="87"/>
                    </a:lnTo>
                    <a:lnTo>
                      <a:pt x="19" y="98"/>
                    </a:lnTo>
                    <a:lnTo>
                      <a:pt x="9" y="107"/>
                    </a:lnTo>
                    <a:lnTo>
                      <a:pt x="0" y="116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" name="Freeform 109">
                <a:extLst/>
              </p:cNvPr>
              <p:cNvSpPr>
                <a:spLocks/>
              </p:cNvSpPr>
              <p:nvPr/>
            </p:nvSpPr>
            <p:spPr bwMode="auto">
              <a:xfrm>
                <a:off x="7418978" y="4709000"/>
                <a:ext cx="77964" cy="79264"/>
              </a:xfrm>
              <a:custGeom>
                <a:avLst/>
                <a:gdLst/>
                <a:ahLst/>
                <a:cxnLst>
                  <a:cxn ang="0">
                    <a:pos x="71" y="0"/>
                  </a:cxn>
                  <a:cxn ang="0">
                    <a:pos x="73" y="6"/>
                  </a:cxn>
                  <a:cxn ang="0">
                    <a:pos x="74" y="11"/>
                  </a:cxn>
                  <a:cxn ang="0">
                    <a:pos x="74" y="14"/>
                  </a:cxn>
                  <a:cxn ang="0">
                    <a:pos x="72" y="17"/>
                  </a:cxn>
                  <a:cxn ang="0">
                    <a:pos x="70" y="18"/>
                  </a:cxn>
                  <a:cxn ang="0">
                    <a:pos x="66" y="20"/>
                  </a:cxn>
                  <a:cxn ang="0">
                    <a:pos x="61" y="21"/>
                  </a:cxn>
                  <a:cxn ang="0">
                    <a:pos x="55" y="22"/>
                  </a:cxn>
                  <a:cxn ang="0">
                    <a:pos x="46" y="27"/>
                  </a:cxn>
                  <a:cxn ang="0">
                    <a:pos x="36" y="32"/>
                  </a:cxn>
                  <a:cxn ang="0">
                    <a:pos x="31" y="34"/>
                  </a:cxn>
                  <a:cxn ang="0">
                    <a:pos x="25" y="36"/>
                  </a:cxn>
                  <a:cxn ang="0">
                    <a:pos x="20" y="38"/>
                  </a:cxn>
                  <a:cxn ang="0">
                    <a:pos x="19" y="38"/>
                  </a:cxn>
                  <a:cxn ang="0">
                    <a:pos x="18" y="38"/>
                  </a:cxn>
                  <a:cxn ang="0">
                    <a:pos x="16" y="44"/>
                  </a:cxn>
                  <a:cxn ang="0">
                    <a:pos x="12" y="49"/>
                  </a:cxn>
                  <a:cxn ang="0">
                    <a:pos x="7" y="54"/>
                  </a:cxn>
                  <a:cxn ang="0">
                    <a:pos x="2" y="58"/>
                  </a:cxn>
                  <a:cxn ang="0">
                    <a:pos x="1" y="62"/>
                  </a:cxn>
                  <a:cxn ang="0">
                    <a:pos x="1" y="64"/>
                  </a:cxn>
                  <a:cxn ang="0">
                    <a:pos x="0" y="67"/>
                  </a:cxn>
                  <a:cxn ang="0">
                    <a:pos x="0" y="68"/>
                  </a:cxn>
                  <a:cxn ang="0">
                    <a:pos x="0" y="70"/>
                  </a:cxn>
                  <a:cxn ang="0">
                    <a:pos x="0" y="72"/>
                  </a:cxn>
                </a:cxnLst>
                <a:rect l="0" t="0" r="r" b="b"/>
                <a:pathLst>
                  <a:path w="74" h="72">
                    <a:moveTo>
                      <a:pt x="71" y="0"/>
                    </a:moveTo>
                    <a:lnTo>
                      <a:pt x="73" y="6"/>
                    </a:lnTo>
                    <a:lnTo>
                      <a:pt x="74" y="11"/>
                    </a:lnTo>
                    <a:lnTo>
                      <a:pt x="74" y="14"/>
                    </a:lnTo>
                    <a:lnTo>
                      <a:pt x="72" y="17"/>
                    </a:lnTo>
                    <a:lnTo>
                      <a:pt x="70" y="18"/>
                    </a:lnTo>
                    <a:lnTo>
                      <a:pt x="66" y="20"/>
                    </a:lnTo>
                    <a:lnTo>
                      <a:pt x="61" y="21"/>
                    </a:lnTo>
                    <a:lnTo>
                      <a:pt x="55" y="22"/>
                    </a:lnTo>
                    <a:lnTo>
                      <a:pt x="46" y="27"/>
                    </a:lnTo>
                    <a:lnTo>
                      <a:pt x="36" y="32"/>
                    </a:lnTo>
                    <a:lnTo>
                      <a:pt x="31" y="34"/>
                    </a:lnTo>
                    <a:lnTo>
                      <a:pt x="25" y="36"/>
                    </a:lnTo>
                    <a:lnTo>
                      <a:pt x="20" y="38"/>
                    </a:lnTo>
                    <a:lnTo>
                      <a:pt x="19" y="38"/>
                    </a:lnTo>
                    <a:lnTo>
                      <a:pt x="18" y="38"/>
                    </a:lnTo>
                    <a:lnTo>
                      <a:pt x="16" y="44"/>
                    </a:lnTo>
                    <a:lnTo>
                      <a:pt x="12" y="49"/>
                    </a:lnTo>
                    <a:lnTo>
                      <a:pt x="7" y="54"/>
                    </a:lnTo>
                    <a:lnTo>
                      <a:pt x="2" y="58"/>
                    </a:lnTo>
                    <a:lnTo>
                      <a:pt x="1" y="62"/>
                    </a:lnTo>
                    <a:lnTo>
                      <a:pt x="1" y="64"/>
                    </a:lnTo>
                    <a:lnTo>
                      <a:pt x="0" y="67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0" y="72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" name="Freeform 110">
                <a:extLst/>
              </p:cNvPr>
              <p:cNvSpPr>
                <a:spLocks/>
              </p:cNvSpPr>
              <p:nvPr/>
            </p:nvSpPr>
            <p:spPr bwMode="auto">
              <a:xfrm>
                <a:off x="7841969" y="4770799"/>
                <a:ext cx="104503" cy="11419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7"/>
                  </a:cxn>
                  <a:cxn ang="0">
                    <a:pos x="2" y="11"/>
                  </a:cxn>
                  <a:cxn ang="0">
                    <a:pos x="3" y="14"/>
                  </a:cxn>
                  <a:cxn ang="0">
                    <a:pos x="4" y="16"/>
                  </a:cxn>
                  <a:cxn ang="0">
                    <a:pos x="7" y="18"/>
                  </a:cxn>
                  <a:cxn ang="0">
                    <a:pos x="10" y="18"/>
                  </a:cxn>
                  <a:cxn ang="0">
                    <a:pos x="14" y="19"/>
                  </a:cxn>
                  <a:cxn ang="0">
                    <a:pos x="20" y="20"/>
                  </a:cxn>
                  <a:cxn ang="0">
                    <a:pos x="25" y="26"/>
                  </a:cxn>
                  <a:cxn ang="0">
                    <a:pos x="30" y="30"/>
                  </a:cxn>
                  <a:cxn ang="0">
                    <a:pos x="36" y="32"/>
                  </a:cxn>
                  <a:cxn ang="0">
                    <a:pos x="44" y="34"/>
                  </a:cxn>
                  <a:cxn ang="0">
                    <a:pos x="53" y="39"/>
                  </a:cxn>
                  <a:cxn ang="0">
                    <a:pos x="60" y="42"/>
                  </a:cxn>
                  <a:cxn ang="0">
                    <a:pos x="67" y="44"/>
                  </a:cxn>
                  <a:cxn ang="0">
                    <a:pos x="75" y="46"/>
                  </a:cxn>
                  <a:cxn ang="0">
                    <a:pos x="77" y="49"/>
                  </a:cxn>
                  <a:cxn ang="0">
                    <a:pos x="78" y="52"/>
                  </a:cxn>
                  <a:cxn ang="0">
                    <a:pos x="77" y="54"/>
                  </a:cxn>
                  <a:cxn ang="0">
                    <a:pos x="76" y="55"/>
                  </a:cxn>
                  <a:cxn ang="0">
                    <a:pos x="71" y="57"/>
                  </a:cxn>
                  <a:cxn ang="0">
                    <a:pos x="65" y="58"/>
                  </a:cxn>
                  <a:cxn ang="0">
                    <a:pos x="61" y="62"/>
                  </a:cxn>
                  <a:cxn ang="0">
                    <a:pos x="58" y="68"/>
                  </a:cxn>
                  <a:cxn ang="0">
                    <a:pos x="57" y="75"/>
                  </a:cxn>
                  <a:cxn ang="0">
                    <a:pos x="58" y="83"/>
                  </a:cxn>
                  <a:cxn ang="0">
                    <a:pos x="60" y="90"/>
                  </a:cxn>
                  <a:cxn ang="0">
                    <a:pos x="63" y="96"/>
                  </a:cxn>
                  <a:cxn ang="0">
                    <a:pos x="68" y="101"/>
                  </a:cxn>
                  <a:cxn ang="0">
                    <a:pos x="73" y="104"/>
                  </a:cxn>
                  <a:cxn ang="0">
                    <a:pos x="79" y="103"/>
                  </a:cxn>
                  <a:cxn ang="0">
                    <a:pos x="83" y="103"/>
                  </a:cxn>
                  <a:cxn ang="0">
                    <a:pos x="86" y="103"/>
                  </a:cxn>
                  <a:cxn ang="0">
                    <a:pos x="88" y="102"/>
                  </a:cxn>
                  <a:cxn ang="0">
                    <a:pos x="91" y="102"/>
                  </a:cxn>
                  <a:cxn ang="0">
                    <a:pos x="94" y="102"/>
                  </a:cxn>
                  <a:cxn ang="0">
                    <a:pos x="99" y="102"/>
                  </a:cxn>
                </a:cxnLst>
                <a:rect l="0" t="0" r="r" b="b"/>
                <a:pathLst>
                  <a:path w="99" h="104">
                    <a:moveTo>
                      <a:pt x="0" y="0"/>
                    </a:moveTo>
                    <a:lnTo>
                      <a:pt x="1" y="7"/>
                    </a:lnTo>
                    <a:lnTo>
                      <a:pt x="2" y="11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7" y="18"/>
                    </a:lnTo>
                    <a:lnTo>
                      <a:pt x="10" y="18"/>
                    </a:lnTo>
                    <a:lnTo>
                      <a:pt x="14" y="19"/>
                    </a:lnTo>
                    <a:lnTo>
                      <a:pt x="20" y="20"/>
                    </a:lnTo>
                    <a:lnTo>
                      <a:pt x="25" y="26"/>
                    </a:lnTo>
                    <a:lnTo>
                      <a:pt x="30" y="30"/>
                    </a:lnTo>
                    <a:lnTo>
                      <a:pt x="36" y="32"/>
                    </a:lnTo>
                    <a:lnTo>
                      <a:pt x="44" y="34"/>
                    </a:lnTo>
                    <a:lnTo>
                      <a:pt x="53" y="39"/>
                    </a:lnTo>
                    <a:lnTo>
                      <a:pt x="60" y="42"/>
                    </a:lnTo>
                    <a:lnTo>
                      <a:pt x="67" y="44"/>
                    </a:lnTo>
                    <a:lnTo>
                      <a:pt x="75" y="46"/>
                    </a:lnTo>
                    <a:lnTo>
                      <a:pt x="77" y="49"/>
                    </a:lnTo>
                    <a:lnTo>
                      <a:pt x="78" y="52"/>
                    </a:lnTo>
                    <a:lnTo>
                      <a:pt x="77" y="54"/>
                    </a:lnTo>
                    <a:lnTo>
                      <a:pt x="76" y="55"/>
                    </a:lnTo>
                    <a:lnTo>
                      <a:pt x="71" y="57"/>
                    </a:lnTo>
                    <a:lnTo>
                      <a:pt x="65" y="58"/>
                    </a:lnTo>
                    <a:lnTo>
                      <a:pt x="61" y="62"/>
                    </a:lnTo>
                    <a:lnTo>
                      <a:pt x="58" y="68"/>
                    </a:lnTo>
                    <a:lnTo>
                      <a:pt x="57" y="75"/>
                    </a:lnTo>
                    <a:lnTo>
                      <a:pt x="58" y="83"/>
                    </a:lnTo>
                    <a:lnTo>
                      <a:pt x="60" y="90"/>
                    </a:lnTo>
                    <a:lnTo>
                      <a:pt x="63" y="96"/>
                    </a:lnTo>
                    <a:lnTo>
                      <a:pt x="68" y="101"/>
                    </a:lnTo>
                    <a:lnTo>
                      <a:pt x="73" y="104"/>
                    </a:lnTo>
                    <a:lnTo>
                      <a:pt x="79" y="103"/>
                    </a:lnTo>
                    <a:lnTo>
                      <a:pt x="83" y="103"/>
                    </a:lnTo>
                    <a:lnTo>
                      <a:pt x="86" y="103"/>
                    </a:lnTo>
                    <a:lnTo>
                      <a:pt x="88" y="102"/>
                    </a:lnTo>
                    <a:lnTo>
                      <a:pt x="91" y="102"/>
                    </a:lnTo>
                    <a:lnTo>
                      <a:pt x="94" y="102"/>
                    </a:lnTo>
                    <a:lnTo>
                      <a:pt x="99" y="102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" name="Freeform 111">
                <a:extLst/>
              </p:cNvPr>
              <p:cNvSpPr>
                <a:spLocks/>
              </p:cNvSpPr>
              <p:nvPr/>
            </p:nvSpPr>
            <p:spPr bwMode="auto">
              <a:xfrm>
                <a:off x="8094105" y="3626160"/>
                <a:ext cx="481048" cy="815488"/>
              </a:xfrm>
              <a:custGeom>
                <a:avLst/>
                <a:gdLst>
                  <a:gd name="connsiteX0" fmla="*/ 22 w 10000"/>
                  <a:gd name="connsiteY0" fmla="*/ 9577 h 10000"/>
                  <a:gd name="connsiteX1" fmla="*/ 0 w 10000"/>
                  <a:gd name="connsiteY1" fmla="*/ 9630 h 10000"/>
                  <a:gd name="connsiteX2" fmla="*/ 44 w 10000"/>
                  <a:gd name="connsiteY2" fmla="*/ 9709 h 10000"/>
                  <a:gd name="connsiteX3" fmla="*/ 470 w 10000"/>
                  <a:gd name="connsiteY3" fmla="*/ 9802 h 10000"/>
                  <a:gd name="connsiteX4" fmla="*/ 1050 w 10000"/>
                  <a:gd name="connsiteY4" fmla="*/ 10000 h 10000"/>
                  <a:gd name="connsiteX5" fmla="*/ 1707 w 10000"/>
                  <a:gd name="connsiteY5" fmla="*/ 9947 h 10000"/>
                  <a:gd name="connsiteX6" fmla="*/ 2319 w 10000"/>
                  <a:gd name="connsiteY6" fmla="*/ 9907 h 10000"/>
                  <a:gd name="connsiteX7" fmla="*/ 2910 w 10000"/>
                  <a:gd name="connsiteY7" fmla="*/ 9802 h 10000"/>
                  <a:gd name="connsiteX8" fmla="*/ 3370 w 10000"/>
                  <a:gd name="connsiteY8" fmla="*/ 9286 h 10000"/>
                  <a:gd name="connsiteX9" fmla="*/ 3851 w 10000"/>
                  <a:gd name="connsiteY9" fmla="*/ 8399 h 10000"/>
                  <a:gd name="connsiteX10" fmla="*/ 4551 w 10000"/>
                  <a:gd name="connsiteY10" fmla="*/ 7791 h 10000"/>
                  <a:gd name="connsiteX11" fmla="*/ 6061 w 10000"/>
                  <a:gd name="connsiteY11" fmla="*/ 7275 h 10000"/>
                  <a:gd name="connsiteX12" fmla="*/ 6389 w 10000"/>
                  <a:gd name="connsiteY12" fmla="*/ 6574 h 10000"/>
                  <a:gd name="connsiteX13" fmla="*/ 5974 w 10000"/>
                  <a:gd name="connsiteY13" fmla="*/ 5794 h 10000"/>
                  <a:gd name="connsiteX14" fmla="*/ 6083 w 10000"/>
                  <a:gd name="connsiteY14" fmla="*/ 5053 h 10000"/>
                  <a:gd name="connsiteX15" fmla="*/ 6280 w 10000"/>
                  <a:gd name="connsiteY15" fmla="*/ 4947 h 10000"/>
                  <a:gd name="connsiteX16" fmla="*/ 6521 w 10000"/>
                  <a:gd name="connsiteY16" fmla="*/ 4828 h 10000"/>
                  <a:gd name="connsiteX17" fmla="*/ 6805 w 10000"/>
                  <a:gd name="connsiteY17" fmla="*/ 4696 h 10000"/>
                  <a:gd name="connsiteX18" fmla="*/ 7133 w 10000"/>
                  <a:gd name="connsiteY18" fmla="*/ 4577 h 10000"/>
                  <a:gd name="connsiteX19" fmla="*/ 7462 w 10000"/>
                  <a:gd name="connsiteY19" fmla="*/ 4458 h 10000"/>
                  <a:gd name="connsiteX20" fmla="*/ 7768 w 10000"/>
                  <a:gd name="connsiteY20" fmla="*/ 4339 h 10000"/>
                  <a:gd name="connsiteX21" fmla="*/ 8053 w 10000"/>
                  <a:gd name="connsiteY21" fmla="*/ 4246 h 10000"/>
                  <a:gd name="connsiteX22" fmla="*/ 8271 w 10000"/>
                  <a:gd name="connsiteY22" fmla="*/ 4167 h 10000"/>
                  <a:gd name="connsiteX23" fmla="*/ 9278 w 10000"/>
                  <a:gd name="connsiteY23" fmla="*/ 4021 h 10000"/>
                  <a:gd name="connsiteX24" fmla="*/ 9956 w 10000"/>
                  <a:gd name="connsiteY24" fmla="*/ 3889 h 10000"/>
                  <a:gd name="connsiteX25" fmla="*/ 9956 w 10000"/>
                  <a:gd name="connsiteY25" fmla="*/ 3452 h 10000"/>
                  <a:gd name="connsiteX26" fmla="*/ 10000 w 10000"/>
                  <a:gd name="connsiteY26" fmla="*/ 2870 h 10000"/>
                  <a:gd name="connsiteX27" fmla="*/ 9737 w 10000"/>
                  <a:gd name="connsiteY27" fmla="*/ 2156 h 10000"/>
                  <a:gd name="connsiteX28" fmla="*/ 9344 w 10000"/>
                  <a:gd name="connsiteY28" fmla="*/ 1627 h 10000"/>
                  <a:gd name="connsiteX29" fmla="*/ 8184 w 10000"/>
                  <a:gd name="connsiteY29" fmla="*/ 1283 h 10000"/>
                  <a:gd name="connsiteX30" fmla="*/ 6871 w 10000"/>
                  <a:gd name="connsiteY30" fmla="*/ 820 h 10000"/>
                  <a:gd name="connsiteX31" fmla="*/ 5842 w 10000"/>
                  <a:gd name="connsiteY31" fmla="*/ 847 h 10000"/>
                  <a:gd name="connsiteX32" fmla="*/ 4923 w 10000"/>
                  <a:gd name="connsiteY32" fmla="*/ 608 h 10000"/>
                  <a:gd name="connsiteX33" fmla="*/ 4836 w 10000"/>
                  <a:gd name="connsiteY33" fmla="*/ 317 h 10000"/>
                  <a:gd name="connsiteX34" fmla="*/ 4573 w 10000"/>
                  <a:gd name="connsiteY34" fmla="*/ 0 h 10000"/>
                  <a:gd name="connsiteX0" fmla="*/ 22 w 10000"/>
                  <a:gd name="connsiteY0" fmla="*/ 9577 h 9947"/>
                  <a:gd name="connsiteX1" fmla="*/ 0 w 10000"/>
                  <a:gd name="connsiteY1" fmla="*/ 9630 h 9947"/>
                  <a:gd name="connsiteX2" fmla="*/ 44 w 10000"/>
                  <a:gd name="connsiteY2" fmla="*/ 9709 h 9947"/>
                  <a:gd name="connsiteX3" fmla="*/ 470 w 10000"/>
                  <a:gd name="connsiteY3" fmla="*/ 9802 h 9947"/>
                  <a:gd name="connsiteX4" fmla="*/ 1121 w 10000"/>
                  <a:gd name="connsiteY4" fmla="*/ 9735 h 9947"/>
                  <a:gd name="connsiteX5" fmla="*/ 1707 w 10000"/>
                  <a:gd name="connsiteY5" fmla="*/ 9947 h 9947"/>
                  <a:gd name="connsiteX6" fmla="*/ 2319 w 10000"/>
                  <a:gd name="connsiteY6" fmla="*/ 9907 h 9947"/>
                  <a:gd name="connsiteX7" fmla="*/ 2910 w 10000"/>
                  <a:gd name="connsiteY7" fmla="*/ 9802 h 9947"/>
                  <a:gd name="connsiteX8" fmla="*/ 3370 w 10000"/>
                  <a:gd name="connsiteY8" fmla="*/ 9286 h 9947"/>
                  <a:gd name="connsiteX9" fmla="*/ 3851 w 10000"/>
                  <a:gd name="connsiteY9" fmla="*/ 8399 h 9947"/>
                  <a:gd name="connsiteX10" fmla="*/ 4551 w 10000"/>
                  <a:gd name="connsiteY10" fmla="*/ 7791 h 9947"/>
                  <a:gd name="connsiteX11" fmla="*/ 6061 w 10000"/>
                  <a:gd name="connsiteY11" fmla="*/ 7275 h 9947"/>
                  <a:gd name="connsiteX12" fmla="*/ 6389 w 10000"/>
                  <a:gd name="connsiteY12" fmla="*/ 6574 h 9947"/>
                  <a:gd name="connsiteX13" fmla="*/ 5974 w 10000"/>
                  <a:gd name="connsiteY13" fmla="*/ 5794 h 9947"/>
                  <a:gd name="connsiteX14" fmla="*/ 6083 w 10000"/>
                  <a:gd name="connsiteY14" fmla="*/ 5053 h 9947"/>
                  <a:gd name="connsiteX15" fmla="*/ 6280 w 10000"/>
                  <a:gd name="connsiteY15" fmla="*/ 4947 h 9947"/>
                  <a:gd name="connsiteX16" fmla="*/ 6521 w 10000"/>
                  <a:gd name="connsiteY16" fmla="*/ 4828 h 9947"/>
                  <a:gd name="connsiteX17" fmla="*/ 6805 w 10000"/>
                  <a:gd name="connsiteY17" fmla="*/ 4696 h 9947"/>
                  <a:gd name="connsiteX18" fmla="*/ 7133 w 10000"/>
                  <a:gd name="connsiteY18" fmla="*/ 4577 h 9947"/>
                  <a:gd name="connsiteX19" fmla="*/ 7462 w 10000"/>
                  <a:gd name="connsiteY19" fmla="*/ 4458 h 9947"/>
                  <a:gd name="connsiteX20" fmla="*/ 7768 w 10000"/>
                  <a:gd name="connsiteY20" fmla="*/ 4339 h 9947"/>
                  <a:gd name="connsiteX21" fmla="*/ 8053 w 10000"/>
                  <a:gd name="connsiteY21" fmla="*/ 4246 h 9947"/>
                  <a:gd name="connsiteX22" fmla="*/ 8271 w 10000"/>
                  <a:gd name="connsiteY22" fmla="*/ 4167 h 9947"/>
                  <a:gd name="connsiteX23" fmla="*/ 9278 w 10000"/>
                  <a:gd name="connsiteY23" fmla="*/ 4021 h 9947"/>
                  <a:gd name="connsiteX24" fmla="*/ 9956 w 10000"/>
                  <a:gd name="connsiteY24" fmla="*/ 3889 h 9947"/>
                  <a:gd name="connsiteX25" fmla="*/ 9956 w 10000"/>
                  <a:gd name="connsiteY25" fmla="*/ 3452 h 9947"/>
                  <a:gd name="connsiteX26" fmla="*/ 10000 w 10000"/>
                  <a:gd name="connsiteY26" fmla="*/ 2870 h 9947"/>
                  <a:gd name="connsiteX27" fmla="*/ 9737 w 10000"/>
                  <a:gd name="connsiteY27" fmla="*/ 2156 h 9947"/>
                  <a:gd name="connsiteX28" fmla="*/ 9344 w 10000"/>
                  <a:gd name="connsiteY28" fmla="*/ 1627 h 9947"/>
                  <a:gd name="connsiteX29" fmla="*/ 8184 w 10000"/>
                  <a:gd name="connsiteY29" fmla="*/ 1283 h 9947"/>
                  <a:gd name="connsiteX30" fmla="*/ 6871 w 10000"/>
                  <a:gd name="connsiteY30" fmla="*/ 820 h 9947"/>
                  <a:gd name="connsiteX31" fmla="*/ 5842 w 10000"/>
                  <a:gd name="connsiteY31" fmla="*/ 847 h 9947"/>
                  <a:gd name="connsiteX32" fmla="*/ 4923 w 10000"/>
                  <a:gd name="connsiteY32" fmla="*/ 608 h 9947"/>
                  <a:gd name="connsiteX33" fmla="*/ 4836 w 10000"/>
                  <a:gd name="connsiteY33" fmla="*/ 317 h 9947"/>
                  <a:gd name="connsiteX34" fmla="*/ 4573 w 10000"/>
                  <a:gd name="connsiteY34" fmla="*/ 0 h 9947"/>
                  <a:gd name="connsiteX0" fmla="*/ 22 w 10000"/>
                  <a:gd name="connsiteY0" fmla="*/ 9628 h 9960"/>
                  <a:gd name="connsiteX1" fmla="*/ 0 w 10000"/>
                  <a:gd name="connsiteY1" fmla="*/ 9681 h 9960"/>
                  <a:gd name="connsiteX2" fmla="*/ 44 w 10000"/>
                  <a:gd name="connsiteY2" fmla="*/ 9761 h 9960"/>
                  <a:gd name="connsiteX3" fmla="*/ 470 w 10000"/>
                  <a:gd name="connsiteY3" fmla="*/ 9854 h 9960"/>
                  <a:gd name="connsiteX4" fmla="*/ 1121 w 10000"/>
                  <a:gd name="connsiteY4" fmla="*/ 9787 h 9960"/>
                  <a:gd name="connsiteX5" fmla="*/ 1814 w 10000"/>
                  <a:gd name="connsiteY5" fmla="*/ 9707 h 9960"/>
                  <a:gd name="connsiteX6" fmla="*/ 2319 w 10000"/>
                  <a:gd name="connsiteY6" fmla="*/ 9960 h 9960"/>
                  <a:gd name="connsiteX7" fmla="*/ 2910 w 10000"/>
                  <a:gd name="connsiteY7" fmla="*/ 9854 h 9960"/>
                  <a:gd name="connsiteX8" fmla="*/ 3370 w 10000"/>
                  <a:gd name="connsiteY8" fmla="*/ 9335 h 9960"/>
                  <a:gd name="connsiteX9" fmla="*/ 3851 w 10000"/>
                  <a:gd name="connsiteY9" fmla="*/ 8444 h 9960"/>
                  <a:gd name="connsiteX10" fmla="*/ 4551 w 10000"/>
                  <a:gd name="connsiteY10" fmla="*/ 7833 h 9960"/>
                  <a:gd name="connsiteX11" fmla="*/ 6061 w 10000"/>
                  <a:gd name="connsiteY11" fmla="*/ 7314 h 9960"/>
                  <a:gd name="connsiteX12" fmla="*/ 6389 w 10000"/>
                  <a:gd name="connsiteY12" fmla="*/ 6609 h 9960"/>
                  <a:gd name="connsiteX13" fmla="*/ 5974 w 10000"/>
                  <a:gd name="connsiteY13" fmla="*/ 5825 h 9960"/>
                  <a:gd name="connsiteX14" fmla="*/ 6083 w 10000"/>
                  <a:gd name="connsiteY14" fmla="*/ 5080 h 9960"/>
                  <a:gd name="connsiteX15" fmla="*/ 6280 w 10000"/>
                  <a:gd name="connsiteY15" fmla="*/ 4973 h 9960"/>
                  <a:gd name="connsiteX16" fmla="*/ 6521 w 10000"/>
                  <a:gd name="connsiteY16" fmla="*/ 4854 h 9960"/>
                  <a:gd name="connsiteX17" fmla="*/ 6805 w 10000"/>
                  <a:gd name="connsiteY17" fmla="*/ 4721 h 9960"/>
                  <a:gd name="connsiteX18" fmla="*/ 7133 w 10000"/>
                  <a:gd name="connsiteY18" fmla="*/ 4601 h 9960"/>
                  <a:gd name="connsiteX19" fmla="*/ 7462 w 10000"/>
                  <a:gd name="connsiteY19" fmla="*/ 4482 h 9960"/>
                  <a:gd name="connsiteX20" fmla="*/ 7768 w 10000"/>
                  <a:gd name="connsiteY20" fmla="*/ 4362 h 9960"/>
                  <a:gd name="connsiteX21" fmla="*/ 8053 w 10000"/>
                  <a:gd name="connsiteY21" fmla="*/ 4269 h 9960"/>
                  <a:gd name="connsiteX22" fmla="*/ 8271 w 10000"/>
                  <a:gd name="connsiteY22" fmla="*/ 4189 h 9960"/>
                  <a:gd name="connsiteX23" fmla="*/ 9278 w 10000"/>
                  <a:gd name="connsiteY23" fmla="*/ 4042 h 9960"/>
                  <a:gd name="connsiteX24" fmla="*/ 9956 w 10000"/>
                  <a:gd name="connsiteY24" fmla="*/ 3910 h 9960"/>
                  <a:gd name="connsiteX25" fmla="*/ 9956 w 10000"/>
                  <a:gd name="connsiteY25" fmla="*/ 3470 h 9960"/>
                  <a:gd name="connsiteX26" fmla="*/ 10000 w 10000"/>
                  <a:gd name="connsiteY26" fmla="*/ 2885 h 9960"/>
                  <a:gd name="connsiteX27" fmla="*/ 9737 w 10000"/>
                  <a:gd name="connsiteY27" fmla="*/ 2167 h 9960"/>
                  <a:gd name="connsiteX28" fmla="*/ 9344 w 10000"/>
                  <a:gd name="connsiteY28" fmla="*/ 1636 h 9960"/>
                  <a:gd name="connsiteX29" fmla="*/ 8184 w 10000"/>
                  <a:gd name="connsiteY29" fmla="*/ 1290 h 9960"/>
                  <a:gd name="connsiteX30" fmla="*/ 6871 w 10000"/>
                  <a:gd name="connsiteY30" fmla="*/ 824 h 9960"/>
                  <a:gd name="connsiteX31" fmla="*/ 5842 w 10000"/>
                  <a:gd name="connsiteY31" fmla="*/ 852 h 9960"/>
                  <a:gd name="connsiteX32" fmla="*/ 4923 w 10000"/>
                  <a:gd name="connsiteY32" fmla="*/ 611 h 9960"/>
                  <a:gd name="connsiteX33" fmla="*/ 4836 w 10000"/>
                  <a:gd name="connsiteY33" fmla="*/ 319 h 9960"/>
                  <a:gd name="connsiteX34" fmla="*/ 4573 w 10000"/>
                  <a:gd name="connsiteY34" fmla="*/ 0 h 9960"/>
                  <a:gd name="connsiteX0" fmla="*/ 22 w 10000"/>
                  <a:gd name="connsiteY0" fmla="*/ 9667 h 9894"/>
                  <a:gd name="connsiteX1" fmla="*/ 0 w 10000"/>
                  <a:gd name="connsiteY1" fmla="*/ 9720 h 9894"/>
                  <a:gd name="connsiteX2" fmla="*/ 44 w 10000"/>
                  <a:gd name="connsiteY2" fmla="*/ 9800 h 9894"/>
                  <a:gd name="connsiteX3" fmla="*/ 470 w 10000"/>
                  <a:gd name="connsiteY3" fmla="*/ 9894 h 9894"/>
                  <a:gd name="connsiteX4" fmla="*/ 1121 w 10000"/>
                  <a:gd name="connsiteY4" fmla="*/ 9826 h 9894"/>
                  <a:gd name="connsiteX5" fmla="*/ 1814 w 10000"/>
                  <a:gd name="connsiteY5" fmla="*/ 9746 h 9894"/>
                  <a:gd name="connsiteX6" fmla="*/ 2390 w 10000"/>
                  <a:gd name="connsiteY6" fmla="*/ 9813 h 9894"/>
                  <a:gd name="connsiteX7" fmla="*/ 2910 w 10000"/>
                  <a:gd name="connsiteY7" fmla="*/ 9894 h 9894"/>
                  <a:gd name="connsiteX8" fmla="*/ 3370 w 10000"/>
                  <a:gd name="connsiteY8" fmla="*/ 9372 h 9894"/>
                  <a:gd name="connsiteX9" fmla="*/ 3851 w 10000"/>
                  <a:gd name="connsiteY9" fmla="*/ 8478 h 9894"/>
                  <a:gd name="connsiteX10" fmla="*/ 4551 w 10000"/>
                  <a:gd name="connsiteY10" fmla="*/ 7864 h 9894"/>
                  <a:gd name="connsiteX11" fmla="*/ 6061 w 10000"/>
                  <a:gd name="connsiteY11" fmla="*/ 7343 h 9894"/>
                  <a:gd name="connsiteX12" fmla="*/ 6389 w 10000"/>
                  <a:gd name="connsiteY12" fmla="*/ 6636 h 9894"/>
                  <a:gd name="connsiteX13" fmla="*/ 5974 w 10000"/>
                  <a:gd name="connsiteY13" fmla="*/ 5848 h 9894"/>
                  <a:gd name="connsiteX14" fmla="*/ 6083 w 10000"/>
                  <a:gd name="connsiteY14" fmla="*/ 5100 h 9894"/>
                  <a:gd name="connsiteX15" fmla="*/ 6280 w 10000"/>
                  <a:gd name="connsiteY15" fmla="*/ 4993 h 9894"/>
                  <a:gd name="connsiteX16" fmla="*/ 6521 w 10000"/>
                  <a:gd name="connsiteY16" fmla="*/ 4873 h 9894"/>
                  <a:gd name="connsiteX17" fmla="*/ 6805 w 10000"/>
                  <a:gd name="connsiteY17" fmla="*/ 4740 h 9894"/>
                  <a:gd name="connsiteX18" fmla="*/ 7133 w 10000"/>
                  <a:gd name="connsiteY18" fmla="*/ 4619 h 9894"/>
                  <a:gd name="connsiteX19" fmla="*/ 7462 w 10000"/>
                  <a:gd name="connsiteY19" fmla="*/ 4500 h 9894"/>
                  <a:gd name="connsiteX20" fmla="*/ 7768 w 10000"/>
                  <a:gd name="connsiteY20" fmla="*/ 4380 h 9894"/>
                  <a:gd name="connsiteX21" fmla="*/ 8053 w 10000"/>
                  <a:gd name="connsiteY21" fmla="*/ 4286 h 9894"/>
                  <a:gd name="connsiteX22" fmla="*/ 8271 w 10000"/>
                  <a:gd name="connsiteY22" fmla="*/ 4206 h 9894"/>
                  <a:gd name="connsiteX23" fmla="*/ 9278 w 10000"/>
                  <a:gd name="connsiteY23" fmla="*/ 4058 h 9894"/>
                  <a:gd name="connsiteX24" fmla="*/ 9956 w 10000"/>
                  <a:gd name="connsiteY24" fmla="*/ 3926 h 9894"/>
                  <a:gd name="connsiteX25" fmla="*/ 9956 w 10000"/>
                  <a:gd name="connsiteY25" fmla="*/ 3484 h 9894"/>
                  <a:gd name="connsiteX26" fmla="*/ 10000 w 10000"/>
                  <a:gd name="connsiteY26" fmla="*/ 2897 h 9894"/>
                  <a:gd name="connsiteX27" fmla="*/ 9737 w 10000"/>
                  <a:gd name="connsiteY27" fmla="*/ 2176 h 9894"/>
                  <a:gd name="connsiteX28" fmla="*/ 9344 w 10000"/>
                  <a:gd name="connsiteY28" fmla="*/ 1643 h 9894"/>
                  <a:gd name="connsiteX29" fmla="*/ 8184 w 10000"/>
                  <a:gd name="connsiteY29" fmla="*/ 1295 h 9894"/>
                  <a:gd name="connsiteX30" fmla="*/ 6871 w 10000"/>
                  <a:gd name="connsiteY30" fmla="*/ 827 h 9894"/>
                  <a:gd name="connsiteX31" fmla="*/ 5842 w 10000"/>
                  <a:gd name="connsiteY31" fmla="*/ 855 h 9894"/>
                  <a:gd name="connsiteX32" fmla="*/ 4923 w 10000"/>
                  <a:gd name="connsiteY32" fmla="*/ 613 h 9894"/>
                  <a:gd name="connsiteX33" fmla="*/ 4836 w 10000"/>
                  <a:gd name="connsiteY33" fmla="*/ 320 h 9894"/>
                  <a:gd name="connsiteX34" fmla="*/ 4573 w 10000"/>
                  <a:gd name="connsiteY34" fmla="*/ 0 h 9894"/>
                  <a:gd name="connsiteX0" fmla="*/ 22 w 10000"/>
                  <a:gd name="connsiteY0" fmla="*/ 9771 h 10000"/>
                  <a:gd name="connsiteX1" fmla="*/ 0 w 10000"/>
                  <a:gd name="connsiteY1" fmla="*/ 9824 h 10000"/>
                  <a:gd name="connsiteX2" fmla="*/ 44 w 10000"/>
                  <a:gd name="connsiteY2" fmla="*/ 9905 h 10000"/>
                  <a:gd name="connsiteX3" fmla="*/ 470 w 10000"/>
                  <a:gd name="connsiteY3" fmla="*/ 10000 h 10000"/>
                  <a:gd name="connsiteX4" fmla="*/ 1121 w 10000"/>
                  <a:gd name="connsiteY4" fmla="*/ 9931 h 10000"/>
                  <a:gd name="connsiteX5" fmla="*/ 1814 w 10000"/>
                  <a:gd name="connsiteY5" fmla="*/ 9850 h 10000"/>
                  <a:gd name="connsiteX6" fmla="*/ 2390 w 10000"/>
                  <a:gd name="connsiteY6" fmla="*/ 9918 h 10000"/>
                  <a:gd name="connsiteX7" fmla="*/ 2910 w 10000"/>
                  <a:gd name="connsiteY7" fmla="*/ 9811 h 10000"/>
                  <a:gd name="connsiteX8" fmla="*/ 3370 w 10000"/>
                  <a:gd name="connsiteY8" fmla="*/ 9472 h 10000"/>
                  <a:gd name="connsiteX9" fmla="*/ 3851 w 10000"/>
                  <a:gd name="connsiteY9" fmla="*/ 8569 h 10000"/>
                  <a:gd name="connsiteX10" fmla="*/ 4551 w 10000"/>
                  <a:gd name="connsiteY10" fmla="*/ 7948 h 10000"/>
                  <a:gd name="connsiteX11" fmla="*/ 6061 w 10000"/>
                  <a:gd name="connsiteY11" fmla="*/ 7422 h 10000"/>
                  <a:gd name="connsiteX12" fmla="*/ 6389 w 10000"/>
                  <a:gd name="connsiteY12" fmla="*/ 6707 h 10000"/>
                  <a:gd name="connsiteX13" fmla="*/ 5974 w 10000"/>
                  <a:gd name="connsiteY13" fmla="*/ 5911 h 10000"/>
                  <a:gd name="connsiteX14" fmla="*/ 6083 w 10000"/>
                  <a:gd name="connsiteY14" fmla="*/ 5155 h 10000"/>
                  <a:gd name="connsiteX15" fmla="*/ 6280 w 10000"/>
                  <a:gd name="connsiteY15" fmla="*/ 5046 h 10000"/>
                  <a:gd name="connsiteX16" fmla="*/ 6521 w 10000"/>
                  <a:gd name="connsiteY16" fmla="*/ 4925 h 10000"/>
                  <a:gd name="connsiteX17" fmla="*/ 6805 w 10000"/>
                  <a:gd name="connsiteY17" fmla="*/ 4791 h 10000"/>
                  <a:gd name="connsiteX18" fmla="*/ 7133 w 10000"/>
                  <a:gd name="connsiteY18" fmla="*/ 4668 h 10000"/>
                  <a:gd name="connsiteX19" fmla="*/ 7462 w 10000"/>
                  <a:gd name="connsiteY19" fmla="*/ 4548 h 10000"/>
                  <a:gd name="connsiteX20" fmla="*/ 7768 w 10000"/>
                  <a:gd name="connsiteY20" fmla="*/ 4427 h 10000"/>
                  <a:gd name="connsiteX21" fmla="*/ 8053 w 10000"/>
                  <a:gd name="connsiteY21" fmla="*/ 4332 h 10000"/>
                  <a:gd name="connsiteX22" fmla="*/ 8271 w 10000"/>
                  <a:gd name="connsiteY22" fmla="*/ 4251 h 10000"/>
                  <a:gd name="connsiteX23" fmla="*/ 9278 w 10000"/>
                  <a:gd name="connsiteY23" fmla="*/ 4101 h 10000"/>
                  <a:gd name="connsiteX24" fmla="*/ 9956 w 10000"/>
                  <a:gd name="connsiteY24" fmla="*/ 3968 h 10000"/>
                  <a:gd name="connsiteX25" fmla="*/ 9956 w 10000"/>
                  <a:gd name="connsiteY25" fmla="*/ 3521 h 10000"/>
                  <a:gd name="connsiteX26" fmla="*/ 10000 w 10000"/>
                  <a:gd name="connsiteY26" fmla="*/ 2928 h 10000"/>
                  <a:gd name="connsiteX27" fmla="*/ 9737 w 10000"/>
                  <a:gd name="connsiteY27" fmla="*/ 2199 h 10000"/>
                  <a:gd name="connsiteX28" fmla="*/ 9344 w 10000"/>
                  <a:gd name="connsiteY28" fmla="*/ 1661 h 10000"/>
                  <a:gd name="connsiteX29" fmla="*/ 8184 w 10000"/>
                  <a:gd name="connsiteY29" fmla="*/ 1309 h 10000"/>
                  <a:gd name="connsiteX30" fmla="*/ 6871 w 10000"/>
                  <a:gd name="connsiteY30" fmla="*/ 836 h 10000"/>
                  <a:gd name="connsiteX31" fmla="*/ 5842 w 10000"/>
                  <a:gd name="connsiteY31" fmla="*/ 864 h 10000"/>
                  <a:gd name="connsiteX32" fmla="*/ 4923 w 10000"/>
                  <a:gd name="connsiteY32" fmla="*/ 620 h 10000"/>
                  <a:gd name="connsiteX33" fmla="*/ 4836 w 10000"/>
                  <a:gd name="connsiteY33" fmla="*/ 323 h 10000"/>
                  <a:gd name="connsiteX34" fmla="*/ 4573 w 10000"/>
                  <a:gd name="connsiteY34" fmla="*/ 0 h 10000"/>
                  <a:gd name="connsiteX0" fmla="*/ 22 w 10000"/>
                  <a:gd name="connsiteY0" fmla="*/ 9771 h 10000"/>
                  <a:gd name="connsiteX1" fmla="*/ 0 w 10000"/>
                  <a:gd name="connsiteY1" fmla="*/ 9824 h 10000"/>
                  <a:gd name="connsiteX2" fmla="*/ 44 w 10000"/>
                  <a:gd name="connsiteY2" fmla="*/ 9905 h 10000"/>
                  <a:gd name="connsiteX3" fmla="*/ 470 w 10000"/>
                  <a:gd name="connsiteY3" fmla="*/ 10000 h 10000"/>
                  <a:gd name="connsiteX4" fmla="*/ 1121 w 10000"/>
                  <a:gd name="connsiteY4" fmla="*/ 9931 h 10000"/>
                  <a:gd name="connsiteX5" fmla="*/ 1814 w 10000"/>
                  <a:gd name="connsiteY5" fmla="*/ 9850 h 10000"/>
                  <a:gd name="connsiteX6" fmla="*/ 2390 w 10000"/>
                  <a:gd name="connsiteY6" fmla="*/ 9918 h 10000"/>
                  <a:gd name="connsiteX7" fmla="*/ 2910 w 10000"/>
                  <a:gd name="connsiteY7" fmla="*/ 9811 h 10000"/>
                  <a:gd name="connsiteX8" fmla="*/ 3370 w 10000"/>
                  <a:gd name="connsiteY8" fmla="*/ 9472 h 10000"/>
                  <a:gd name="connsiteX9" fmla="*/ 3851 w 10000"/>
                  <a:gd name="connsiteY9" fmla="*/ 8569 h 10000"/>
                  <a:gd name="connsiteX10" fmla="*/ 4622 w 10000"/>
                  <a:gd name="connsiteY10" fmla="*/ 7678 h 10000"/>
                  <a:gd name="connsiteX11" fmla="*/ 6061 w 10000"/>
                  <a:gd name="connsiteY11" fmla="*/ 7422 h 10000"/>
                  <a:gd name="connsiteX12" fmla="*/ 6389 w 10000"/>
                  <a:gd name="connsiteY12" fmla="*/ 6707 h 10000"/>
                  <a:gd name="connsiteX13" fmla="*/ 5974 w 10000"/>
                  <a:gd name="connsiteY13" fmla="*/ 5911 h 10000"/>
                  <a:gd name="connsiteX14" fmla="*/ 6083 w 10000"/>
                  <a:gd name="connsiteY14" fmla="*/ 5155 h 10000"/>
                  <a:gd name="connsiteX15" fmla="*/ 6280 w 10000"/>
                  <a:gd name="connsiteY15" fmla="*/ 5046 h 10000"/>
                  <a:gd name="connsiteX16" fmla="*/ 6521 w 10000"/>
                  <a:gd name="connsiteY16" fmla="*/ 4925 h 10000"/>
                  <a:gd name="connsiteX17" fmla="*/ 6805 w 10000"/>
                  <a:gd name="connsiteY17" fmla="*/ 4791 h 10000"/>
                  <a:gd name="connsiteX18" fmla="*/ 7133 w 10000"/>
                  <a:gd name="connsiteY18" fmla="*/ 4668 h 10000"/>
                  <a:gd name="connsiteX19" fmla="*/ 7462 w 10000"/>
                  <a:gd name="connsiteY19" fmla="*/ 4548 h 10000"/>
                  <a:gd name="connsiteX20" fmla="*/ 7768 w 10000"/>
                  <a:gd name="connsiteY20" fmla="*/ 4427 h 10000"/>
                  <a:gd name="connsiteX21" fmla="*/ 8053 w 10000"/>
                  <a:gd name="connsiteY21" fmla="*/ 4332 h 10000"/>
                  <a:gd name="connsiteX22" fmla="*/ 8271 w 10000"/>
                  <a:gd name="connsiteY22" fmla="*/ 4251 h 10000"/>
                  <a:gd name="connsiteX23" fmla="*/ 9278 w 10000"/>
                  <a:gd name="connsiteY23" fmla="*/ 4101 h 10000"/>
                  <a:gd name="connsiteX24" fmla="*/ 9956 w 10000"/>
                  <a:gd name="connsiteY24" fmla="*/ 3968 h 10000"/>
                  <a:gd name="connsiteX25" fmla="*/ 9956 w 10000"/>
                  <a:gd name="connsiteY25" fmla="*/ 3521 h 10000"/>
                  <a:gd name="connsiteX26" fmla="*/ 10000 w 10000"/>
                  <a:gd name="connsiteY26" fmla="*/ 2928 h 10000"/>
                  <a:gd name="connsiteX27" fmla="*/ 9737 w 10000"/>
                  <a:gd name="connsiteY27" fmla="*/ 2199 h 10000"/>
                  <a:gd name="connsiteX28" fmla="*/ 9344 w 10000"/>
                  <a:gd name="connsiteY28" fmla="*/ 1661 h 10000"/>
                  <a:gd name="connsiteX29" fmla="*/ 8184 w 10000"/>
                  <a:gd name="connsiteY29" fmla="*/ 1309 h 10000"/>
                  <a:gd name="connsiteX30" fmla="*/ 6871 w 10000"/>
                  <a:gd name="connsiteY30" fmla="*/ 836 h 10000"/>
                  <a:gd name="connsiteX31" fmla="*/ 5842 w 10000"/>
                  <a:gd name="connsiteY31" fmla="*/ 864 h 10000"/>
                  <a:gd name="connsiteX32" fmla="*/ 4923 w 10000"/>
                  <a:gd name="connsiteY32" fmla="*/ 620 h 10000"/>
                  <a:gd name="connsiteX33" fmla="*/ 4836 w 10000"/>
                  <a:gd name="connsiteY33" fmla="*/ 323 h 10000"/>
                  <a:gd name="connsiteX34" fmla="*/ 4573 w 10000"/>
                  <a:gd name="connsiteY34" fmla="*/ 0 h 10000"/>
                  <a:gd name="connsiteX0" fmla="*/ 22 w 10000"/>
                  <a:gd name="connsiteY0" fmla="*/ 9771 h 10000"/>
                  <a:gd name="connsiteX1" fmla="*/ 0 w 10000"/>
                  <a:gd name="connsiteY1" fmla="*/ 9824 h 10000"/>
                  <a:gd name="connsiteX2" fmla="*/ 44 w 10000"/>
                  <a:gd name="connsiteY2" fmla="*/ 9905 h 10000"/>
                  <a:gd name="connsiteX3" fmla="*/ 470 w 10000"/>
                  <a:gd name="connsiteY3" fmla="*/ 10000 h 10000"/>
                  <a:gd name="connsiteX4" fmla="*/ 1121 w 10000"/>
                  <a:gd name="connsiteY4" fmla="*/ 9931 h 10000"/>
                  <a:gd name="connsiteX5" fmla="*/ 1814 w 10000"/>
                  <a:gd name="connsiteY5" fmla="*/ 9850 h 10000"/>
                  <a:gd name="connsiteX6" fmla="*/ 2390 w 10000"/>
                  <a:gd name="connsiteY6" fmla="*/ 9918 h 10000"/>
                  <a:gd name="connsiteX7" fmla="*/ 2910 w 10000"/>
                  <a:gd name="connsiteY7" fmla="*/ 9811 h 10000"/>
                  <a:gd name="connsiteX8" fmla="*/ 3370 w 10000"/>
                  <a:gd name="connsiteY8" fmla="*/ 9472 h 10000"/>
                  <a:gd name="connsiteX9" fmla="*/ 3851 w 10000"/>
                  <a:gd name="connsiteY9" fmla="*/ 8569 h 10000"/>
                  <a:gd name="connsiteX10" fmla="*/ 4622 w 10000"/>
                  <a:gd name="connsiteY10" fmla="*/ 7678 h 10000"/>
                  <a:gd name="connsiteX11" fmla="*/ 6061 w 10000"/>
                  <a:gd name="connsiteY11" fmla="*/ 7422 h 10000"/>
                  <a:gd name="connsiteX12" fmla="*/ 6389 w 10000"/>
                  <a:gd name="connsiteY12" fmla="*/ 6707 h 10000"/>
                  <a:gd name="connsiteX13" fmla="*/ 5974 w 10000"/>
                  <a:gd name="connsiteY13" fmla="*/ 5911 h 10000"/>
                  <a:gd name="connsiteX14" fmla="*/ 6083 w 10000"/>
                  <a:gd name="connsiteY14" fmla="*/ 5155 h 10000"/>
                  <a:gd name="connsiteX15" fmla="*/ 6280 w 10000"/>
                  <a:gd name="connsiteY15" fmla="*/ 5046 h 10000"/>
                  <a:gd name="connsiteX16" fmla="*/ 6414 w 10000"/>
                  <a:gd name="connsiteY16" fmla="*/ 4763 h 10000"/>
                  <a:gd name="connsiteX17" fmla="*/ 6805 w 10000"/>
                  <a:gd name="connsiteY17" fmla="*/ 4791 h 10000"/>
                  <a:gd name="connsiteX18" fmla="*/ 7133 w 10000"/>
                  <a:gd name="connsiteY18" fmla="*/ 4668 h 10000"/>
                  <a:gd name="connsiteX19" fmla="*/ 7462 w 10000"/>
                  <a:gd name="connsiteY19" fmla="*/ 4548 h 10000"/>
                  <a:gd name="connsiteX20" fmla="*/ 7768 w 10000"/>
                  <a:gd name="connsiteY20" fmla="*/ 4427 h 10000"/>
                  <a:gd name="connsiteX21" fmla="*/ 8053 w 10000"/>
                  <a:gd name="connsiteY21" fmla="*/ 4332 h 10000"/>
                  <a:gd name="connsiteX22" fmla="*/ 8271 w 10000"/>
                  <a:gd name="connsiteY22" fmla="*/ 4251 h 10000"/>
                  <a:gd name="connsiteX23" fmla="*/ 9278 w 10000"/>
                  <a:gd name="connsiteY23" fmla="*/ 4101 h 10000"/>
                  <a:gd name="connsiteX24" fmla="*/ 9956 w 10000"/>
                  <a:gd name="connsiteY24" fmla="*/ 3968 h 10000"/>
                  <a:gd name="connsiteX25" fmla="*/ 9956 w 10000"/>
                  <a:gd name="connsiteY25" fmla="*/ 3521 h 10000"/>
                  <a:gd name="connsiteX26" fmla="*/ 10000 w 10000"/>
                  <a:gd name="connsiteY26" fmla="*/ 2928 h 10000"/>
                  <a:gd name="connsiteX27" fmla="*/ 9737 w 10000"/>
                  <a:gd name="connsiteY27" fmla="*/ 2199 h 10000"/>
                  <a:gd name="connsiteX28" fmla="*/ 9344 w 10000"/>
                  <a:gd name="connsiteY28" fmla="*/ 1661 h 10000"/>
                  <a:gd name="connsiteX29" fmla="*/ 8184 w 10000"/>
                  <a:gd name="connsiteY29" fmla="*/ 1309 h 10000"/>
                  <a:gd name="connsiteX30" fmla="*/ 6871 w 10000"/>
                  <a:gd name="connsiteY30" fmla="*/ 836 h 10000"/>
                  <a:gd name="connsiteX31" fmla="*/ 5842 w 10000"/>
                  <a:gd name="connsiteY31" fmla="*/ 864 h 10000"/>
                  <a:gd name="connsiteX32" fmla="*/ 4923 w 10000"/>
                  <a:gd name="connsiteY32" fmla="*/ 620 h 10000"/>
                  <a:gd name="connsiteX33" fmla="*/ 4836 w 10000"/>
                  <a:gd name="connsiteY33" fmla="*/ 323 h 10000"/>
                  <a:gd name="connsiteX34" fmla="*/ 4573 w 10000"/>
                  <a:gd name="connsiteY34" fmla="*/ 0 h 10000"/>
                  <a:gd name="connsiteX0" fmla="*/ 22 w 10000"/>
                  <a:gd name="connsiteY0" fmla="*/ 9771 h 10000"/>
                  <a:gd name="connsiteX1" fmla="*/ 0 w 10000"/>
                  <a:gd name="connsiteY1" fmla="*/ 9824 h 10000"/>
                  <a:gd name="connsiteX2" fmla="*/ 44 w 10000"/>
                  <a:gd name="connsiteY2" fmla="*/ 9905 h 10000"/>
                  <a:gd name="connsiteX3" fmla="*/ 470 w 10000"/>
                  <a:gd name="connsiteY3" fmla="*/ 10000 h 10000"/>
                  <a:gd name="connsiteX4" fmla="*/ 1121 w 10000"/>
                  <a:gd name="connsiteY4" fmla="*/ 9931 h 10000"/>
                  <a:gd name="connsiteX5" fmla="*/ 1814 w 10000"/>
                  <a:gd name="connsiteY5" fmla="*/ 9850 h 10000"/>
                  <a:gd name="connsiteX6" fmla="*/ 2390 w 10000"/>
                  <a:gd name="connsiteY6" fmla="*/ 9918 h 10000"/>
                  <a:gd name="connsiteX7" fmla="*/ 2910 w 10000"/>
                  <a:gd name="connsiteY7" fmla="*/ 9811 h 10000"/>
                  <a:gd name="connsiteX8" fmla="*/ 3370 w 10000"/>
                  <a:gd name="connsiteY8" fmla="*/ 9472 h 10000"/>
                  <a:gd name="connsiteX9" fmla="*/ 3851 w 10000"/>
                  <a:gd name="connsiteY9" fmla="*/ 8569 h 10000"/>
                  <a:gd name="connsiteX10" fmla="*/ 4622 w 10000"/>
                  <a:gd name="connsiteY10" fmla="*/ 7678 h 10000"/>
                  <a:gd name="connsiteX11" fmla="*/ 6061 w 10000"/>
                  <a:gd name="connsiteY11" fmla="*/ 7422 h 10000"/>
                  <a:gd name="connsiteX12" fmla="*/ 6389 w 10000"/>
                  <a:gd name="connsiteY12" fmla="*/ 6707 h 10000"/>
                  <a:gd name="connsiteX13" fmla="*/ 5974 w 10000"/>
                  <a:gd name="connsiteY13" fmla="*/ 5911 h 10000"/>
                  <a:gd name="connsiteX14" fmla="*/ 6083 w 10000"/>
                  <a:gd name="connsiteY14" fmla="*/ 5155 h 10000"/>
                  <a:gd name="connsiteX15" fmla="*/ 6280 w 10000"/>
                  <a:gd name="connsiteY15" fmla="*/ 5046 h 10000"/>
                  <a:gd name="connsiteX16" fmla="*/ 6414 w 10000"/>
                  <a:gd name="connsiteY16" fmla="*/ 4763 h 10000"/>
                  <a:gd name="connsiteX17" fmla="*/ 6769 w 10000"/>
                  <a:gd name="connsiteY17" fmla="*/ 4656 h 10000"/>
                  <a:gd name="connsiteX18" fmla="*/ 7133 w 10000"/>
                  <a:gd name="connsiteY18" fmla="*/ 4668 h 10000"/>
                  <a:gd name="connsiteX19" fmla="*/ 7462 w 10000"/>
                  <a:gd name="connsiteY19" fmla="*/ 4548 h 10000"/>
                  <a:gd name="connsiteX20" fmla="*/ 7768 w 10000"/>
                  <a:gd name="connsiteY20" fmla="*/ 4427 h 10000"/>
                  <a:gd name="connsiteX21" fmla="*/ 8053 w 10000"/>
                  <a:gd name="connsiteY21" fmla="*/ 4332 h 10000"/>
                  <a:gd name="connsiteX22" fmla="*/ 8271 w 10000"/>
                  <a:gd name="connsiteY22" fmla="*/ 4251 h 10000"/>
                  <a:gd name="connsiteX23" fmla="*/ 9278 w 10000"/>
                  <a:gd name="connsiteY23" fmla="*/ 4101 h 10000"/>
                  <a:gd name="connsiteX24" fmla="*/ 9956 w 10000"/>
                  <a:gd name="connsiteY24" fmla="*/ 3968 h 10000"/>
                  <a:gd name="connsiteX25" fmla="*/ 9956 w 10000"/>
                  <a:gd name="connsiteY25" fmla="*/ 3521 h 10000"/>
                  <a:gd name="connsiteX26" fmla="*/ 10000 w 10000"/>
                  <a:gd name="connsiteY26" fmla="*/ 2928 h 10000"/>
                  <a:gd name="connsiteX27" fmla="*/ 9737 w 10000"/>
                  <a:gd name="connsiteY27" fmla="*/ 2199 h 10000"/>
                  <a:gd name="connsiteX28" fmla="*/ 9344 w 10000"/>
                  <a:gd name="connsiteY28" fmla="*/ 1661 h 10000"/>
                  <a:gd name="connsiteX29" fmla="*/ 8184 w 10000"/>
                  <a:gd name="connsiteY29" fmla="*/ 1309 h 10000"/>
                  <a:gd name="connsiteX30" fmla="*/ 6871 w 10000"/>
                  <a:gd name="connsiteY30" fmla="*/ 836 h 10000"/>
                  <a:gd name="connsiteX31" fmla="*/ 5842 w 10000"/>
                  <a:gd name="connsiteY31" fmla="*/ 864 h 10000"/>
                  <a:gd name="connsiteX32" fmla="*/ 4923 w 10000"/>
                  <a:gd name="connsiteY32" fmla="*/ 620 h 10000"/>
                  <a:gd name="connsiteX33" fmla="*/ 4836 w 10000"/>
                  <a:gd name="connsiteY33" fmla="*/ 323 h 10000"/>
                  <a:gd name="connsiteX34" fmla="*/ 4573 w 10000"/>
                  <a:gd name="connsiteY34" fmla="*/ 0 h 10000"/>
                  <a:gd name="connsiteX0" fmla="*/ 22 w 10000"/>
                  <a:gd name="connsiteY0" fmla="*/ 9771 h 10000"/>
                  <a:gd name="connsiteX1" fmla="*/ 0 w 10000"/>
                  <a:gd name="connsiteY1" fmla="*/ 9824 h 10000"/>
                  <a:gd name="connsiteX2" fmla="*/ 44 w 10000"/>
                  <a:gd name="connsiteY2" fmla="*/ 9905 h 10000"/>
                  <a:gd name="connsiteX3" fmla="*/ 470 w 10000"/>
                  <a:gd name="connsiteY3" fmla="*/ 10000 h 10000"/>
                  <a:gd name="connsiteX4" fmla="*/ 1121 w 10000"/>
                  <a:gd name="connsiteY4" fmla="*/ 9931 h 10000"/>
                  <a:gd name="connsiteX5" fmla="*/ 1814 w 10000"/>
                  <a:gd name="connsiteY5" fmla="*/ 9850 h 10000"/>
                  <a:gd name="connsiteX6" fmla="*/ 2390 w 10000"/>
                  <a:gd name="connsiteY6" fmla="*/ 9918 h 10000"/>
                  <a:gd name="connsiteX7" fmla="*/ 2910 w 10000"/>
                  <a:gd name="connsiteY7" fmla="*/ 9811 h 10000"/>
                  <a:gd name="connsiteX8" fmla="*/ 3370 w 10000"/>
                  <a:gd name="connsiteY8" fmla="*/ 9472 h 10000"/>
                  <a:gd name="connsiteX9" fmla="*/ 3851 w 10000"/>
                  <a:gd name="connsiteY9" fmla="*/ 8569 h 10000"/>
                  <a:gd name="connsiteX10" fmla="*/ 4622 w 10000"/>
                  <a:gd name="connsiteY10" fmla="*/ 7678 h 10000"/>
                  <a:gd name="connsiteX11" fmla="*/ 6061 w 10000"/>
                  <a:gd name="connsiteY11" fmla="*/ 7422 h 10000"/>
                  <a:gd name="connsiteX12" fmla="*/ 6389 w 10000"/>
                  <a:gd name="connsiteY12" fmla="*/ 6707 h 10000"/>
                  <a:gd name="connsiteX13" fmla="*/ 5974 w 10000"/>
                  <a:gd name="connsiteY13" fmla="*/ 5911 h 10000"/>
                  <a:gd name="connsiteX14" fmla="*/ 6083 w 10000"/>
                  <a:gd name="connsiteY14" fmla="*/ 5155 h 10000"/>
                  <a:gd name="connsiteX15" fmla="*/ 6280 w 10000"/>
                  <a:gd name="connsiteY15" fmla="*/ 5046 h 10000"/>
                  <a:gd name="connsiteX16" fmla="*/ 6414 w 10000"/>
                  <a:gd name="connsiteY16" fmla="*/ 4763 h 10000"/>
                  <a:gd name="connsiteX17" fmla="*/ 6769 w 10000"/>
                  <a:gd name="connsiteY17" fmla="*/ 4656 h 10000"/>
                  <a:gd name="connsiteX18" fmla="*/ 7169 w 10000"/>
                  <a:gd name="connsiteY18" fmla="*/ 4371 h 10000"/>
                  <a:gd name="connsiteX19" fmla="*/ 7462 w 10000"/>
                  <a:gd name="connsiteY19" fmla="*/ 4548 h 10000"/>
                  <a:gd name="connsiteX20" fmla="*/ 7768 w 10000"/>
                  <a:gd name="connsiteY20" fmla="*/ 4427 h 10000"/>
                  <a:gd name="connsiteX21" fmla="*/ 8053 w 10000"/>
                  <a:gd name="connsiteY21" fmla="*/ 4332 h 10000"/>
                  <a:gd name="connsiteX22" fmla="*/ 8271 w 10000"/>
                  <a:gd name="connsiteY22" fmla="*/ 4251 h 10000"/>
                  <a:gd name="connsiteX23" fmla="*/ 9278 w 10000"/>
                  <a:gd name="connsiteY23" fmla="*/ 4101 h 10000"/>
                  <a:gd name="connsiteX24" fmla="*/ 9956 w 10000"/>
                  <a:gd name="connsiteY24" fmla="*/ 3968 h 10000"/>
                  <a:gd name="connsiteX25" fmla="*/ 9956 w 10000"/>
                  <a:gd name="connsiteY25" fmla="*/ 3521 h 10000"/>
                  <a:gd name="connsiteX26" fmla="*/ 10000 w 10000"/>
                  <a:gd name="connsiteY26" fmla="*/ 2928 h 10000"/>
                  <a:gd name="connsiteX27" fmla="*/ 9737 w 10000"/>
                  <a:gd name="connsiteY27" fmla="*/ 2199 h 10000"/>
                  <a:gd name="connsiteX28" fmla="*/ 9344 w 10000"/>
                  <a:gd name="connsiteY28" fmla="*/ 1661 h 10000"/>
                  <a:gd name="connsiteX29" fmla="*/ 8184 w 10000"/>
                  <a:gd name="connsiteY29" fmla="*/ 1309 h 10000"/>
                  <a:gd name="connsiteX30" fmla="*/ 6871 w 10000"/>
                  <a:gd name="connsiteY30" fmla="*/ 836 h 10000"/>
                  <a:gd name="connsiteX31" fmla="*/ 5842 w 10000"/>
                  <a:gd name="connsiteY31" fmla="*/ 864 h 10000"/>
                  <a:gd name="connsiteX32" fmla="*/ 4923 w 10000"/>
                  <a:gd name="connsiteY32" fmla="*/ 620 h 10000"/>
                  <a:gd name="connsiteX33" fmla="*/ 4836 w 10000"/>
                  <a:gd name="connsiteY33" fmla="*/ 323 h 10000"/>
                  <a:gd name="connsiteX34" fmla="*/ 4573 w 10000"/>
                  <a:gd name="connsiteY34" fmla="*/ 0 h 10000"/>
                  <a:gd name="connsiteX0" fmla="*/ 22 w 10000"/>
                  <a:gd name="connsiteY0" fmla="*/ 9771 h 10000"/>
                  <a:gd name="connsiteX1" fmla="*/ 0 w 10000"/>
                  <a:gd name="connsiteY1" fmla="*/ 9824 h 10000"/>
                  <a:gd name="connsiteX2" fmla="*/ 44 w 10000"/>
                  <a:gd name="connsiteY2" fmla="*/ 9905 h 10000"/>
                  <a:gd name="connsiteX3" fmla="*/ 470 w 10000"/>
                  <a:gd name="connsiteY3" fmla="*/ 10000 h 10000"/>
                  <a:gd name="connsiteX4" fmla="*/ 1121 w 10000"/>
                  <a:gd name="connsiteY4" fmla="*/ 9931 h 10000"/>
                  <a:gd name="connsiteX5" fmla="*/ 1814 w 10000"/>
                  <a:gd name="connsiteY5" fmla="*/ 9850 h 10000"/>
                  <a:gd name="connsiteX6" fmla="*/ 2390 w 10000"/>
                  <a:gd name="connsiteY6" fmla="*/ 9918 h 10000"/>
                  <a:gd name="connsiteX7" fmla="*/ 2910 w 10000"/>
                  <a:gd name="connsiteY7" fmla="*/ 9811 h 10000"/>
                  <a:gd name="connsiteX8" fmla="*/ 3370 w 10000"/>
                  <a:gd name="connsiteY8" fmla="*/ 9472 h 10000"/>
                  <a:gd name="connsiteX9" fmla="*/ 3851 w 10000"/>
                  <a:gd name="connsiteY9" fmla="*/ 8569 h 10000"/>
                  <a:gd name="connsiteX10" fmla="*/ 4622 w 10000"/>
                  <a:gd name="connsiteY10" fmla="*/ 7678 h 10000"/>
                  <a:gd name="connsiteX11" fmla="*/ 6061 w 10000"/>
                  <a:gd name="connsiteY11" fmla="*/ 7422 h 10000"/>
                  <a:gd name="connsiteX12" fmla="*/ 6389 w 10000"/>
                  <a:gd name="connsiteY12" fmla="*/ 6707 h 10000"/>
                  <a:gd name="connsiteX13" fmla="*/ 5974 w 10000"/>
                  <a:gd name="connsiteY13" fmla="*/ 5911 h 10000"/>
                  <a:gd name="connsiteX14" fmla="*/ 6083 w 10000"/>
                  <a:gd name="connsiteY14" fmla="*/ 5155 h 10000"/>
                  <a:gd name="connsiteX15" fmla="*/ 6280 w 10000"/>
                  <a:gd name="connsiteY15" fmla="*/ 5046 h 10000"/>
                  <a:gd name="connsiteX16" fmla="*/ 6414 w 10000"/>
                  <a:gd name="connsiteY16" fmla="*/ 4763 h 10000"/>
                  <a:gd name="connsiteX17" fmla="*/ 6769 w 10000"/>
                  <a:gd name="connsiteY17" fmla="*/ 4656 h 10000"/>
                  <a:gd name="connsiteX18" fmla="*/ 7169 w 10000"/>
                  <a:gd name="connsiteY18" fmla="*/ 4371 h 10000"/>
                  <a:gd name="connsiteX19" fmla="*/ 7462 w 10000"/>
                  <a:gd name="connsiteY19" fmla="*/ 4062 h 10000"/>
                  <a:gd name="connsiteX20" fmla="*/ 7768 w 10000"/>
                  <a:gd name="connsiteY20" fmla="*/ 4427 h 10000"/>
                  <a:gd name="connsiteX21" fmla="*/ 8053 w 10000"/>
                  <a:gd name="connsiteY21" fmla="*/ 4332 h 10000"/>
                  <a:gd name="connsiteX22" fmla="*/ 8271 w 10000"/>
                  <a:gd name="connsiteY22" fmla="*/ 4251 h 10000"/>
                  <a:gd name="connsiteX23" fmla="*/ 9278 w 10000"/>
                  <a:gd name="connsiteY23" fmla="*/ 4101 h 10000"/>
                  <a:gd name="connsiteX24" fmla="*/ 9956 w 10000"/>
                  <a:gd name="connsiteY24" fmla="*/ 3968 h 10000"/>
                  <a:gd name="connsiteX25" fmla="*/ 9956 w 10000"/>
                  <a:gd name="connsiteY25" fmla="*/ 3521 h 10000"/>
                  <a:gd name="connsiteX26" fmla="*/ 10000 w 10000"/>
                  <a:gd name="connsiteY26" fmla="*/ 2928 h 10000"/>
                  <a:gd name="connsiteX27" fmla="*/ 9737 w 10000"/>
                  <a:gd name="connsiteY27" fmla="*/ 2199 h 10000"/>
                  <a:gd name="connsiteX28" fmla="*/ 9344 w 10000"/>
                  <a:gd name="connsiteY28" fmla="*/ 1661 h 10000"/>
                  <a:gd name="connsiteX29" fmla="*/ 8184 w 10000"/>
                  <a:gd name="connsiteY29" fmla="*/ 1309 h 10000"/>
                  <a:gd name="connsiteX30" fmla="*/ 6871 w 10000"/>
                  <a:gd name="connsiteY30" fmla="*/ 836 h 10000"/>
                  <a:gd name="connsiteX31" fmla="*/ 5842 w 10000"/>
                  <a:gd name="connsiteY31" fmla="*/ 864 h 10000"/>
                  <a:gd name="connsiteX32" fmla="*/ 4923 w 10000"/>
                  <a:gd name="connsiteY32" fmla="*/ 620 h 10000"/>
                  <a:gd name="connsiteX33" fmla="*/ 4836 w 10000"/>
                  <a:gd name="connsiteY33" fmla="*/ 323 h 10000"/>
                  <a:gd name="connsiteX34" fmla="*/ 4573 w 10000"/>
                  <a:gd name="connsiteY34" fmla="*/ 0 h 10000"/>
                  <a:gd name="connsiteX0" fmla="*/ 22 w 10000"/>
                  <a:gd name="connsiteY0" fmla="*/ 9771 h 10000"/>
                  <a:gd name="connsiteX1" fmla="*/ 0 w 10000"/>
                  <a:gd name="connsiteY1" fmla="*/ 9824 h 10000"/>
                  <a:gd name="connsiteX2" fmla="*/ 44 w 10000"/>
                  <a:gd name="connsiteY2" fmla="*/ 9905 h 10000"/>
                  <a:gd name="connsiteX3" fmla="*/ 470 w 10000"/>
                  <a:gd name="connsiteY3" fmla="*/ 10000 h 10000"/>
                  <a:gd name="connsiteX4" fmla="*/ 1121 w 10000"/>
                  <a:gd name="connsiteY4" fmla="*/ 9931 h 10000"/>
                  <a:gd name="connsiteX5" fmla="*/ 1814 w 10000"/>
                  <a:gd name="connsiteY5" fmla="*/ 9850 h 10000"/>
                  <a:gd name="connsiteX6" fmla="*/ 2390 w 10000"/>
                  <a:gd name="connsiteY6" fmla="*/ 9918 h 10000"/>
                  <a:gd name="connsiteX7" fmla="*/ 2910 w 10000"/>
                  <a:gd name="connsiteY7" fmla="*/ 9811 h 10000"/>
                  <a:gd name="connsiteX8" fmla="*/ 3370 w 10000"/>
                  <a:gd name="connsiteY8" fmla="*/ 9472 h 10000"/>
                  <a:gd name="connsiteX9" fmla="*/ 3851 w 10000"/>
                  <a:gd name="connsiteY9" fmla="*/ 8569 h 10000"/>
                  <a:gd name="connsiteX10" fmla="*/ 4622 w 10000"/>
                  <a:gd name="connsiteY10" fmla="*/ 7678 h 10000"/>
                  <a:gd name="connsiteX11" fmla="*/ 6061 w 10000"/>
                  <a:gd name="connsiteY11" fmla="*/ 7422 h 10000"/>
                  <a:gd name="connsiteX12" fmla="*/ 6389 w 10000"/>
                  <a:gd name="connsiteY12" fmla="*/ 6707 h 10000"/>
                  <a:gd name="connsiteX13" fmla="*/ 5974 w 10000"/>
                  <a:gd name="connsiteY13" fmla="*/ 5911 h 10000"/>
                  <a:gd name="connsiteX14" fmla="*/ 6083 w 10000"/>
                  <a:gd name="connsiteY14" fmla="*/ 5155 h 10000"/>
                  <a:gd name="connsiteX15" fmla="*/ 6280 w 10000"/>
                  <a:gd name="connsiteY15" fmla="*/ 5046 h 10000"/>
                  <a:gd name="connsiteX16" fmla="*/ 6414 w 10000"/>
                  <a:gd name="connsiteY16" fmla="*/ 4763 h 10000"/>
                  <a:gd name="connsiteX17" fmla="*/ 6769 w 10000"/>
                  <a:gd name="connsiteY17" fmla="*/ 4656 h 10000"/>
                  <a:gd name="connsiteX18" fmla="*/ 7169 w 10000"/>
                  <a:gd name="connsiteY18" fmla="*/ 4371 h 10000"/>
                  <a:gd name="connsiteX19" fmla="*/ 7462 w 10000"/>
                  <a:gd name="connsiteY19" fmla="*/ 4062 h 10000"/>
                  <a:gd name="connsiteX20" fmla="*/ 7768 w 10000"/>
                  <a:gd name="connsiteY20" fmla="*/ 3941 h 10000"/>
                  <a:gd name="connsiteX21" fmla="*/ 8053 w 10000"/>
                  <a:gd name="connsiteY21" fmla="*/ 4332 h 10000"/>
                  <a:gd name="connsiteX22" fmla="*/ 8271 w 10000"/>
                  <a:gd name="connsiteY22" fmla="*/ 4251 h 10000"/>
                  <a:gd name="connsiteX23" fmla="*/ 9278 w 10000"/>
                  <a:gd name="connsiteY23" fmla="*/ 4101 h 10000"/>
                  <a:gd name="connsiteX24" fmla="*/ 9956 w 10000"/>
                  <a:gd name="connsiteY24" fmla="*/ 3968 h 10000"/>
                  <a:gd name="connsiteX25" fmla="*/ 9956 w 10000"/>
                  <a:gd name="connsiteY25" fmla="*/ 3521 h 10000"/>
                  <a:gd name="connsiteX26" fmla="*/ 10000 w 10000"/>
                  <a:gd name="connsiteY26" fmla="*/ 2928 h 10000"/>
                  <a:gd name="connsiteX27" fmla="*/ 9737 w 10000"/>
                  <a:gd name="connsiteY27" fmla="*/ 2199 h 10000"/>
                  <a:gd name="connsiteX28" fmla="*/ 9344 w 10000"/>
                  <a:gd name="connsiteY28" fmla="*/ 1661 h 10000"/>
                  <a:gd name="connsiteX29" fmla="*/ 8184 w 10000"/>
                  <a:gd name="connsiteY29" fmla="*/ 1309 h 10000"/>
                  <a:gd name="connsiteX30" fmla="*/ 6871 w 10000"/>
                  <a:gd name="connsiteY30" fmla="*/ 836 h 10000"/>
                  <a:gd name="connsiteX31" fmla="*/ 5842 w 10000"/>
                  <a:gd name="connsiteY31" fmla="*/ 864 h 10000"/>
                  <a:gd name="connsiteX32" fmla="*/ 4923 w 10000"/>
                  <a:gd name="connsiteY32" fmla="*/ 620 h 10000"/>
                  <a:gd name="connsiteX33" fmla="*/ 4836 w 10000"/>
                  <a:gd name="connsiteY33" fmla="*/ 323 h 10000"/>
                  <a:gd name="connsiteX34" fmla="*/ 4573 w 10000"/>
                  <a:gd name="connsiteY34" fmla="*/ 0 h 10000"/>
                  <a:gd name="connsiteX0" fmla="*/ 22 w 10000"/>
                  <a:gd name="connsiteY0" fmla="*/ 9771 h 10000"/>
                  <a:gd name="connsiteX1" fmla="*/ 0 w 10000"/>
                  <a:gd name="connsiteY1" fmla="*/ 9824 h 10000"/>
                  <a:gd name="connsiteX2" fmla="*/ 44 w 10000"/>
                  <a:gd name="connsiteY2" fmla="*/ 9905 h 10000"/>
                  <a:gd name="connsiteX3" fmla="*/ 470 w 10000"/>
                  <a:gd name="connsiteY3" fmla="*/ 10000 h 10000"/>
                  <a:gd name="connsiteX4" fmla="*/ 1121 w 10000"/>
                  <a:gd name="connsiteY4" fmla="*/ 9931 h 10000"/>
                  <a:gd name="connsiteX5" fmla="*/ 1814 w 10000"/>
                  <a:gd name="connsiteY5" fmla="*/ 9850 h 10000"/>
                  <a:gd name="connsiteX6" fmla="*/ 2390 w 10000"/>
                  <a:gd name="connsiteY6" fmla="*/ 9918 h 10000"/>
                  <a:gd name="connsiteX7" fmla="*/ 2910 w 10000"/>
                  <a:gd name="connsiteY7" fmla="*/ 9811 h 10000"/>
                  <a:gd name="connsiteX8" fmla="*/ 3370 w 10000"/>
                  <a:gd name="connsiteY8" fmla="*/ 9472 h 10000"/>
                  <a:gd name="connsiteX9" fmla="*/ 3851 w 10000"/>
                  <a:gd name="connsiteY9" fmla="*/ 8569 h 10000"/>
                  <a:gd name="connsiteX10" fmla="*/ 4622 w 10000"/>
                  <a:gd name="connsiteY10" fmla="*/ 7678 h 10000"/>
                  <a:gd name="connsiteX11" fmla="*/ 6061 w 10000"/>
                  <a:gd name="connsiteY11" fmla="*/ 7422 h 10000"/>
                  <a:gd name="connsiteX12" fmla="*/ 6389 w 10000"/>
                  <a:gd name="connsiteY12" fmla="*/ 6707 h 10000"/>
                  <a:gd name="connsiteX13" fmla="*/ 5974 w 10000"/>
                  <a:gd name="connsiteY13" fmla="*/ 5911 h 10000"/>
                  <a:gd name="connsiteX14" fmla="*/ 6083 w 10000"/>
                  <a:gd name="connsiteY14" fmla="*/ 5155 h 10000"/>
                  <a:gd name="connsiteX15" fmla="*/ 6280 w 10000"/>
                  <a:gd name="connsiteY15" fmla="*/ 5046 h 10000"/>
                  <a:gd name="connsiteX16" fmla="*/ 6414 w 10000"/>
                  <a:gd name="connsiteY16" fmla="*/ 4763 h 10000"/>
                  <a:gd name="connsiteX17" fmla="*/ 6769 w 10000"/>
                  <a:gd name="connsiteY17" fmla="*/ 4656 h 10000"/>
                  <a:gd name="connsiteX18" fmla="*/ 7169 w 10000"/>
                  <a:gd name="connsiteY18" fmla="*/ 4371 h 10000"/>
                  <a:gd name="connsiteX19" fmla="*/ 7462 w 10000"/>
                  <a:gd name="connsiteY19" fmla="*/ 4062 h 10000"/>
                  <a:gd name="connsiteX20" fmla="*/ 7768 w 10000"/>
                  <a:gd name="connsiteY20" fmla="*/ 3941 h 10000"/>
                  <a:gd name="connsiteX21" fmla="*/ 8053 w 10000"/>
                  <a:gd name="connsiteY21" fmla="*/ 4332 h 10000"/>
                  <a:gd name="connsiteX22" fmla="*/ 8271 w 10000"/>
                  <a:gd name="connsiteY22" fmla="*/ 4251 h 10000"/>
                  <a:gd name="connsiteX23" fmla="*/ 9278 w 10000"/>
                  <a:gd name="connsiteY23" fmla="*/ 3858 h 10000"/>
                  <a:gd name="connsiteX24" fmla="*/ 9956 w 10000"/>
                  <a:gd name="connsiteY24" fmla="*/ 3968 h 10000"/>
                  <a:gd name="connsiteX25" fmla="*/ 9956 w 10000"/>
                  <a:gd name="connsiteY25" fmla="*/ 3521 h 10000"/>
                  <a:gd name="connsiteX26" fmla="*/ 10000 w 10000"/>
                  <a:gd name="connsiteY26" fmla="*/ 2928 h 10000"/>
                  <a:gd name="connsiteX27" fmla="*/ 9737 w 10000"/>
                  <a:gd name="connsiteY27" fmla="*/ 2199 h 10000"/>
                  <a:gd name="connsiteX28" fmla="*/ 9344 w 10000"/>
                  <a:gd name="connsiteY28" fmla="*/ 1661 h 10000"/>
                  <a:gd name="connsiteX29" fmla="*/ 8184 w 10000"/>
                  <a:gd name="connsiteY29" fmla="*/ 1309 h 10000"/>
                  <a:gd name="connsiteX30" fmla="*/ 6871 w 10000"/>
                  <a:gd name="connsiteY30" fmla="*/ 836 h 10000"/>
                  <a:gd name="connsiteX31" fmla="*/ 5842 w 10000"/>
                  <a:gd name="connsiteY31" fmla="*/ 864 h 10000"/>
                  <a:gd name="connsiteX32" fmla="*/ 4923 w 10000"/>
                  <a:gd name="connsiteY32" fmla="*/ 620 h 10000"/>
                  <a:gd name="connsiteX33" fmla="*/ 4836 w 10000"/>
                  <a:gd name="connsiteY33" fmla="*/ 323 h 10000"/>
                  <a:gd name="connsiteX34" fmla="*/ 4573 w 10000"/>
                  <a:gd name="connsiteY34" fmla="*/ 0 h 10000"/>
                  <a:gd name="connsiteX0" fmla="*/ 22 w 10000"/>
                  <a:gd name="connsiteY0" fmla="*/ 9771 h 10000"/>
                  <a:gd name="connsiteX1" fmla="*/ 0 w 10000"/>
                  <a:gd name="connsiteY1" fmla="*/ 9824 h 10000"/>
                  <a:gd name="connsiteX2" fmla="*/ 44 w 10000"/>
                  <a:gd name="connsiteY2" fmla="*/ 9905 h 10000"/>
                  <a:gd name="connsiteX3" fmla="*/ 470 w 10000"/>
                  <a:gd name="connsiteY3" fmla="*/ 10000 h 10000"/>
                  <a:gd name="connsiteX4" fmla="*/ 1121 w 10000"/>
                  <a:gd name="connsiteY4" fmla="*/ 9931 h 10000"/>
                  <a:gd name="connsiteX5" fmla="*/ 1814 w 10000"/>
                  <a:gd name="connsiteY5" fmla="*/ 9850 h 10000"/>
                  <a:gd name="connsiteX6" fmla="*/ 2390 w 10000"/>
                  <a:gd name="connsiteY6" fmla="*/ 9918 h 10000"/>
                  <a:gd name="connsiteX7" fmla="*/ 2910 w 10000"/>
                  <a:gd name="connsiteY7" fmla="*/ 9811 h 10000"/>
                  <a:gd name="connsiteX8" fmla="*/ 3370 w 10000"/>
                  <a:gd name="connsiteY8" fmla="*/ 9472 h 10000"/>
                  <a:gd name="connsiteX9" fmla="*/ 3851 w 10000"/>
                  <a:gd name="connsiteY9" fmla="*/ 8569 h 10000"/>
                  <a:gd name="connsiteX10" fmla="*/ 4622 w 10000"/>
                  <a:gd name="connsiteY10" fmla="*/ 7678 h 10000"/>
                  <a:gd name="connsiteX11" fmla="*/ 6061 w 10000"/>
                  <a:gd name="connsiteY11" fmla="*/ 7422 h 10000"/>
                  <a:gd name="connsiteX12" fmla="*/ 6389 w 10000"/>
                  <a:gd name="connsiteY12" fmla="*/ 6707 h 10000"/>
                  <a:gd name="connsiteX13" fmla="*/ 5974 w 10000"/>
                  <a:gd name="connsiteY13" fmla="*/ 5911 h 10000"/>
                  <a:gd name="connsiteX14" fmla="*/ 6083 w 10000"/>
                  <a:gd name="connsiteY14" fmla="*/ 5155 h 10000"/>
                  <a:gd name="connsiteX15" fmla="*/ 6280 w 10000"/>
                  <a:gd name="connsiteY15" fmla="*/ 5046 h 10000"/>
                  <a:gd name="connsiteX16" fmla="*/ 6414 w 10000"/>
                  <a:gd name="connsiteY16" fmla="*/ 4763 h 10000"/>
                  <a:gd name="connsiteX17" fmla="*/ 6769 w 10000"/>
                  <a:gd name="connsiteY17" fmla="*/ 4656 h 10000"/>
                  <a:gd name="connsiteX18" fmla="*/ 7169 w 10000"/>
                  <a:gd name="connsiteY18" fmla="*/ 4371 h 10000"/>
                  <a:gd name="connsiteX19" fmla="*/ 7462 w 10000"/>
                  <a:gd name="connsiteY19" fmla="*/ 4062 h 10000"/>
                  <a:gd name="connsiteX20" fmla="*/ 7768 w 10000"/>
                  <a:gd name="connsiteY20" fmla="*/ 3941 h 10000"/>
                  <a:gd name="connsiteX21" fmla="*/ 8053 w 10000"/>
                  <a:gd name="connsiteY21" fmla="*/ 4332 h 10000"/>
                  <a:gd name="connsiteX22" fmla="*/ 8520 w 10000"/>
                  <a:gd name="connsiteY22" fmla="*/ 3873 h 10000"/>
                  <a:gd name="connsiteX23" fmla="*/ 9278 w 10000"/>
                  <a:gd name="connsiteY23" fmla="*/ 3858 h 10000"/>
                  <a:gd name="connsiteX24" fmla="*/ 9956 w 10000"/>
                  <a:gd name="connsiteY24" fmla="*/ 3968 h 10000"/>
                  <a:gd name="connsiteX25" fmla="*/ 9956 w 10000"/>
                  <a:gd name="connsiteY25" fmla="*/ 3521 h 10000"/>
                  <a:gd name="connsiteX26" fmla="*/ 10000 w 10000"/>
                  <a:gd name="connsiteY26" fmla="*/ 2928 h 10000"/>
                  <a:gd name="connsiteX27" fmla="*/ 9737 w 10000"/>
                  <a:gd name="connsiteY27" fmla="*/ 2199 h 10000"/>
                  <a:gd name="connsiteX28" fmla="*/ 9344 w 10000"/>
                  <a:gd name="connsiteY28" fmla="*/ 1661 h 10000"/>
                  <a:gd name="connsiteX29" fmla="*/ 8184 w 10000"/>
                  <a:gd name="connsiteY29" fmla="*/ 1309 h 10000"/>
                  <a:gd name="connsiteX30" fmla="*/ 6871 w 10000"/>
                  <a:gd name="connsiteY30" fmla="*/ 836 h 10000"/>
                  <a:gd name="connsiteX31" fmla="*/ 5842 w 10000"/>
                  <a:gd name="connsiteY31" fmla="*/ 864 h 10000"/>
                  <a:gd name="connsiteX32" fmla="*/ 4923 w 10000"/>
                  <a:gd name="connsiteY32" fmla="*/ 620 h 10000"/>
                  <a:gd name="connsiteX33" fmla="*/ 4836 w 10000"/>
                  <a:gd name="connsiteY33" fmla="*/ 323 h 10000"/>
                  <a:gd name="connsiteX34" fmla="*/ 4573 w 10000"/>
                  <a:gd name="connsiteY34" fmla="*/ 0 h 10000"/>
                  <a:gd name="connsiteX0" fmla="*/ 22 w 10000"/>
                  <a:gd name="connsiteY0" fmla="*/ 9771 h 10000"/>
                  <a:gd name="connsiteX1" fmla="*/ 0 w 10000"/>
                  <a:gd name="connsiteY1" fmla="*/ 9824 h 10000"/>
                  <a:gd name="connsiteX2" fmla="*/ 44 w 10000"/>
                  <a:gd name="connsiteY2" fmla="*/ 9905 h 10000"/>
                  <a:gd name="connsiteX3" fmla="*/ 470 w 10000"/>
                  <a:gd name="connsiteY3" fmla="*/ 10000 h 10000"/>
                  <a:gd name="connsiteX4" fmla="*/ 1121 w 10000"/>
                  <a:gd name="connsiteY4" fmla="*/ 9931 h 10000"/>
                  <a:gd name="connsiteX5" fmla="*/ 1814 w 10000"/>
                  <a:gd name="connsiteY5" fmla="*/ 9850 h 10000"/>
                  <a:gd name="connsiteX6" fmla="*/ 2390 w 10000"/>
                  <a:gd name="connsiteY6" fmla="*/ 9918 h 10000"/>
                  <a:gd name="connsiteX7" fmla="*/ 2910 w 10000"/>
                  <a:gd name="connsiteY7" fmla="*/ 9811 h 10000"/>
                  <a:gd name="connsiteX8" fmla="*/ 3370 w 10000"/>
                  <a:gd name="connsiteY8" fmla="*/ 9472 h 10000"/>
                  <a:gd name="connsiteX9" fmla="*/ 3851 w 10000"/>
                  <a:gd name="connsiteY9" fmla="*/ 8569 h 10000"/>
                  <a:gd name="connsiteX10" fmla="*/ 4622 w 10000"/>
                  <a:gd name="connsiteY10" fmla="*/ 7678 h 10000"/>
                  <a:gd name="connsiteX11" fmla="*/ 6061 w 10000"/>
                  <a:gd name="connsiteY11" fmla="*/ 7422 h 10000"/>
                  <a:gd name="connsiteX12" fmla="*/ 6389 w 10000"/>
                  <a:gd name="connsiteY12" fmla="*/ 6707 h 10000"/>
                  <a:gd name="connsiteX13" fmla="*/ 5974 w 10000"/>
                  <a:gd name="connsiteY13" fmla="*/ 5911 h 10000"/>
                  <a:gd name="connsiteX14" fmla="*/ 6083 w 10000"/>
                  <a:gd name="connsiteY14" fmla="*/ 5155 h 10000"/>
                  <a:gd name="connsiteX15" fmla="*/ 6280 w 10000"/>
                  <a:gd name="connsiteY15" fmla="*/ 5046 h 10000"/>
                  <a:gd name="connsiteX16" fmla="*/ 6414 w 10000"/>
                  <a:gd name="connsiteY16" fmla="*/ 4763 h 10000"/>
                  <a:gd name="connsiteX17" fmla="*/ 6769 w 10000"/>
                  <a:gd name="connsiteY17" fmla="*/ 4656 h 10000"/>
                  <a:gd name="connsiteX18" fmla="*/ 7169 w 10000"/>
                  <a:gd name="connsiteY18" fmla="*/ 4371 h 10000"/>
                  <a:gd name="connsiteX19" fmla="*/ 7462 w 10000"/>
                  <a:gd name="connsiteY19" fmla="*/ 4062 h 10000"/>
                  <a:gd name="connsiteX20" fmla="*/ 7768 w 10000"/>
                  <a:gd name="connsiteY20" fmla="*/ 3941 h 10000"/>
                  <a:gd name="connsiteX21" fmla="*/ 8053 w 10000"/>
                  <a:gd name="connsiteY21" fmla="*/ 4008 h 10000"/>
                  <a:gd name="connsiteX22" fmla="*/ 8520 w 10000"/>
                  <a:gd name="connsiteY22" fmla="*/ 3873 h 10000"/>
                  <a:gd name="connsiteX23" fmla="*/ 9278 w 10000"/>
                  <a:gd name="connsiteY23" fmla="*/ 3858 h 10000"/>
                  <a:gd name="connsiteX24" fmla="*/ 9956 w 10000"/>
                  <a:gd name="connsiteY24" fmla="*/ 3968 h 10000"/>
                  <a:gd name="connsiteX25" fmla="*/ 9956 w 10000"/>
                  <a:gd name="connsiteY25" fmla="*/ 3521 h 10000"/>
                  <a:gd name="connsiteX26" fmla="*/ 10000 w 10000"/>
                  <a:gd name="connsiteY26" fmla="*/ 2928 h 10000"/>
                  <a:gd name="connsiteX27" fmla="*/ 9737 w 10000"/>
                  <a:gd name="connsiteY27" fmla="*/ 2199 h 10000"/>
                  <a:gd name="connsiteX28" fmla="*/ 9344 w 10000"/>
                  <a:gd name="connsiteY28" fmla="*/ 1661 h 10000"/>
                  <a:gd name="connsiteX29" fmla="*/ 8184 w 10000"/>
                  <a:gd name="connsiteY29" fmla="*/ 1309 h 10000"/>
                  <a:gd name="connsiteX30" fmla="*/ 6871 w 10000"/>
                  <a:gd name="connsiteY30" fmla="*/ 836 h 10000"/>
                  <a:gd name="connsiteX31" fmla="*/ 5842 w 10000"/>
                  <a:gd name="connsiteY31" fmla="*/ 864 h 10000"/>
                  <a:gd name="connsiteX32" fmla="*/ 4923 w 10000"/>
                  <a:gd name="connsiteY32" fmla="*/ 620 h 10000"/>
                  <a:gd name="connsiteX33" fmla="*/ 4836 w 10000"/>
                  <a:gd name="connsiteY33" fmla="*/ 323 h 10000"/>
                  <a:gd name="connsiteX34" fmla="*/ 4573 w 10000"/>
                  <a:gd name="connsiteY34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0000" h="10000">
                    <a:moveTo>
                      <a:pt x="22" y="9771"/>
                    </a:moveTo>
                    <a:cubicBezTo>
                      <a:pt x="15" y="9789"/>
                      <a:pt x="7" y="9806"/>
                      <a:pt x="0" y="9824"/>
                    </a:cubicBezTo>
                    <a:cubicBezTo>
                      <a:pt x="15" y="9850"/>
                      <a:pt x="29" y="9879"/>
                      <a:pt x="44" y="9905"/>
                    </a:cubicBezTo>
                    <a:lnTo>
                      <a:pt x="470" y="10000"/>
                    </a:lnTo>
                    <a:lnTo>
                      <a:pt x="1121" y="9931"/>
                    </a:lnTo>
                    <a:lnTo>
                      <a:pt x="1814" y="9850"/>
                    </a:lnTo>
                    <a:lnTo>
                      <a:pt x="2390" y="9918"/>
                    </a:lnTo>
                    <a:lnTo>
                      <a:pt x="2910" y="9811"/>
                    </a:lnTo>
                    <a:lnTo>
                      <a:pt x="3370" y="9472"/>
                    </a:lnTo>
                    <a:lnTo>
                      <a:pt x="3851" y="8569"/>
                    </a:lnTo>
                    <a:lnTo>
                      <a:pt x="4622" y="7678"/>
                    </a:lnTo>
                    <a:lnTo>
                      <a:pt x="6061" y="7422"/>
                    </a:lnTo>
                    <a:lnTo>
                      <a:pt x="6389" y="6707"/>
                    </a:lnTo>
                    <a:lnTo>
                      <a:pt x="5974" y="5911"/>
                    </a:lnTo>
                    <a:cubicBezTo>
                      <a:pt x="6010" y="5659"/>
                      <a:pt x="6047" y="5406"/>
                      <a:pt x="6083" y="5155"/>
                    </a:cubicBezTo>
                    <a:lnTo>
                      <a:pt x="6280" y="5046"/>
                    </a:lnTo>
                    <a:cubicBezTo>
                      <a:pt x="6325" y="4952"/>
                      <a:pt x="6369" y="4857"/>
                      <a:pt x="6414" y="4763"/>
                    </a:cubicBezTo>
                    <a:lnTo>
                      <a:pt x="6769" y="4656"/>
                    </a:lnTo>
                    <a:lnTo>
                      <a:pt x="7169" y="4371"/>
                    </a:lnTo>
                    <a:lnTo>
                      <a:pt x="7462" y="4062"/>
                    </a:lnTo>
                    <a:lnTo>
                      <a:pt x="7768" y="3941"/>
                    </a:lnTo>
                    <a:lnTo>
                      <a:pt x="8053" y="4008"/>
                    </a:lnTo>
                    <a:lnTo>
                      <a:pt x="8520" y="3873"/>
                    </a:lnTo>
                    <a:lnTo>
                      <a:pt x="9278" y="3858"/>
                    </a:lnTo>
                    <a:lnTo>
                      <a:pt x="9956" y="3968"/>
                    </a:lnTo>
                    <a:lnTo>
                      <a:pt x="9956" y="3521"/>
                    </a:lnTo>
                    <a:cubicBezTo>
                      <a:pt x="9971" y="3323"/>
                      <a:pt x="9985" y="3125"/>
                      <a:pt x="10000" y="2928"/>
                    </a:cubicBezTo>
                    <a:cubicBezTo>
                      <a:pt x="9912" y="2685"/>
                      <a:pt x="9825" y="2443"/>
                      <a:pt x="9737" y="2199"/>
                    </a:cubicBezTo>
                    <a:lnTo>
                      <a:pt x="9344" y="1661"/>
                    </a:lnTo>
                    <a:lnTo>
                      <a:pt x="8184" y="1309"/>
                    </a:lnTo>
                    <a:lnTo>
                      <a:pt x="6871" y="836"/>
                    </a:lnTo>
                    <a:lnTo>
                      <a:pt x="5842" y="864"/>
                    </a:lnTo>
                    <a:lnTo>
                      <a:pt x="4923" y="620"/>
                    </a:lnTo>
                    <a:cubicBezTo>
                      <a:pt x="4894" y="522"/>
                      <a:pt x="4865" y="422"/>
                      <a:pt x="4836" y="323"/>
                    </a:cubicBezTo>
                    <a:lnTo>
                      <a:pt x="4573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" name="Freeform 113">
                <a:extLst/>
              </p:cNvPr>
              <p:cNvSpPr>
                <a:spLocks/>
              </p:cNvSpPr>
              <p:nvPr/>
            </p:nvSpPr>
            <p:spPr bwMode="auto">
              <a:xfrm>
                <a:off x="8288182" y="3979493"/>
                <a:ext cx="119433" cy="48365"/>
              </a:xfrm>
              <a:custGeom>
                <a:avLst/>
                <a:gdLst>
                  <a:gd name="T0" fmla="*/ 2147483647 w 112"/>
                  <a:gd name="T1" fmla="*/ 2147483647 h 44"/>
                  <a:gd name="T2" fmla="*/ 0 w 112"/>
                  <a:gd name="T3" fmla="*/ 2147483647 h 44"/>
                  <a:gd name="T4" fmla="*/ 0 w 112"/>
                  <a:gd name="T5" fmla="*/ 2147483647 h 44"/>
                  <a:gd name="T6" fmla="*/ 2147483647 w 112"/>
                  <a:gd name="T7" fmla="*/ 2147483647 h 44"/>
                  <a:gd name="T8" fmla="*/ 2147483647 w 112"/>
                  <a:gd name="T9" fmla="*/ 0 h 44"/>
                  <a:gd name="T10" fmla="*/ 2147483647 w 112"/>
                  <a:gd name="T11" fmla="*/ 2147483647 h 44"/>
                  <a:gd name="T12" fmla="*/ 2147483647 w 112"/>
                  <a:gd name="T13" fmla="*/ 2147483647 h 44"/>
                  <a:gd name="T14" fmla="*/ 2147483647 w 112"/>
                  <a:gd name="T15" fmla="*/ 2147483647 h 44"/>
                  <a:gd name="T16" fmla="*/ 2147483647 w 112"/>
                  <a:gd name="T17" fmla="*/ 2147483647 h 44"/>
                  <a:gd name="T18" fmla="*/ 2147483647 w 112"/>
                  <a:gd name="T19" fmla="*/ 2147483647 h 44"/>
                  <a:gd name="T20" fmla="*/ 2147483647 w 112"/>
                  <a:gd name="T21" fmla="*/ 2147483647 h 44"/>
                  <a:gd name="T22" fmla="*/ 2147483647 w 112"/>
                  <a:gd name="T23" fmla="*/ 2147483647 h 44"/>
                  <a:gd name="T24" fmla="*/ 2147483647 w 112"/>
                  <a:gd name="T25" fmla="*/ 2147483647 h 44"/>
                  <a:gd name="T26" fmla="*/ 2147483647 w 112"/>
                  <a:gd name="T27" fmla="*/ 2147483647 h 44"/>
                  <a:gd name="T28" fmla="*/ 2147483647 w 112"/>
                  <a:gd name="T29" fmla="*/ 2147483647 h 44"/>
                  <a:gd name="T30" fmla="*/ 2147483647 w 112"/>
                  <a:gd name="T31" fmla="*/ 2147483647 h 44"/>
                  <a:gd name="T32" fmla="*/ 2147483647 w 112"/>
                  <a:gd name="T33" fmla="*/ 2147483647 h 44"/>
                  <a:gd name="T34" fmla="*/ 2147483647 w 112"/>
                  <a:gd name="T35" fmla="*/ 2147483647 h 44"/>
                  <a:gd name="T36" fmla="*/ 2147483647 w 112"/>
                  <a:gd name="T37" fmla="*/ 2147483647 h 44"/>
                  <a:gd name="T38" fmla="*/ 2147483647 w 112"/>
                  <a:gd name="T39" fmla="*/ 2147483647 h 44"/>
                  <a:gd name="T40" fmla="*/ 2147483647 w 112"/>
                  <a:gd name="T41" fmla="*/ 2147483647 h 44"/>
                  <a:gd name="T42" fmla="*/ 2147483647 w 112"/>
                  <a:gd name="T43" fmla="*/ 2147483647 h 44"/>
                  <a:gd name="T44" fmla="*/ 2147483647 w 112"/>
                  <a:gd name="T45" fmla="*/ 2147483647 h 44"/>
                  <a:gd name="T46" fmla="*/ 2147483647 w 112"/>
                  <a:gd name="T47" fmla="*/ 2147483647 h 44"/>
                  <a:gd name="T48" fmla="*/ 2147483647 w 112"/>
                  <a:gd name="T49" fmla="*/ 2147483647 h 44"/>
                  <a:gd name="T50" fmla="*/ 2147483647 w 112"/>
                  <a:gd name="T51" fmla="*/ 2147483647 h 44"/>
                  <a:gd name="T52" fmla="*/ 2147483647 w 112"/>
                  <a:gd name="T53" fmla="*/ 2147483647 h 44"/>
                  <a:gd name="T54" fmla="*/ 2147483647 w 112"/>
                  <a:gd name="T55" fmla="*/ 2147483647 h 44"/>
                  <a:gd name="T56" fmla="*/ 2147483647 w 112"/>
                  <a:gd name="T57" fmla="*/ 2147483647 h 44"/>
                  <a:gd name="T58" fmla="*/ 2147483647 w 112"/>
                  <a:gd name="T59" fmla="*/ 2147483647 h 44"/>
                  <a:gd name="T60" fmla="*/ 2147483647 w 112"/>
                  <a:gd name="T61" fmla="*/ 2147483647 h 4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12"/>
                  <a:gd name="T94" fmla="*/ 0 h 44"/>
                  <a:gd name="T95" fmla="*/ 112 w 112"/>
                  <a:gd name="T96" fmla="*/ 44 h 44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12" h="44">
                    <a:moveTo>
                      <a:pt x="2" y="28"/>
                    </a:moveTo>
                    <a:lnTo>
                      <a:pt x="0" y="20"/>
                    </a:lnTo>
                    <a:lnTo>
                      <a:pt x="0" y="11"/>
                    </a:lnTo>
                    <a:lnTo>
                      <a:pt x="4" y="5"/>
                    </a:lnTo>
                    <a:lnTo>
                      <a:pt x="10" y="0"/>
                    </a:lnTo>
                    <a:lnTo>
                      <a:pt x="13" y="1"/>
                    </a:lnTo>
                    <a:lnTo>
                      <a:pt x="15" y="2"/>
                    </a:lnTo>
                    <a:lnTo>
                      <a:pt x="17" y="5"/>
                    </a:lnTo>
                    <a:lnTo>
                      <a:pt x="19" y="8"/>
                    </a:lnTo>
                    <a:lnTo>
                      <a:pt x="21" y="9"/>
                    </a:lnTo>
                    <a:lnTo>
                      <a:pt x="24" y="10"/>
                    </a:lnTo>
                    <a:lnTo>
                      <a:pt x="27" y="14"/>
                    </a:lnTo>
                    <a:lnTo>
                      <a:pt x="30" y="16"/>
                    </a:lnTo>
                    <a:lnTo>
                      <a:pt x="32" y="17"/>
                    </a:lnTo>
                    <a:lnTo>
                      <a:pt x="36" y="18"/>
                    </a:lnTo>
                    <a:lnTo>
                      <a:pt x="42" y="17"/>
                    </a:lnTo>
                    <a:lnTo>
                      <a:pt x="50" y="14"/>
                    </a:lnTo>
                    <a:lnTo>
                      <a:pt x="56" y="16"/>
                    </a:lnTo>
                    <a:lnTo>
                      <a:pt x="62" y="18"/>
                    </a:lnTo>
                    <a:lnTo>
                      <a:pt x="67" y="19"/>
                    </a:lnTo>
                    <a:lnTo>
                      <a:pt x="69" y="20"/>
                    </a:lnTo>
                    <a:lnTo>
                      <a:pt x="77" y="19"/>
                    </a:lnTo>
                    <a:lnTo>
                      <a:pt x="85" y="19"/>
                    </a:lnTo>
                    <a:lnTo>
                      <a:pt x="93" y="20"/>
                    </a:lnTo>
                    <a:lnTo>
                      <a:pt x="101" y="22"/>
                    </a:lnTo>
                    <a:lnTo>
                      <a:pt x="104" y="28"/>
                    </a:lnTo>
                    <a:lnTo>
                      <a:pt x="107" y="35"/>
                    </a:lnTo>
                    <a:lnTo>
                      <a:pt x="111" y="41"/>
                    </a:lnTo>
                    <a:lnTo>
                      <a:pt x="112" y="43"/>
                    </a:lnTo>
                    <a:lnTo>
                      <a:pt x="112" y="44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" name="Freeform 114">
                <a:extLst/>
              </p:cNvPr>
              <p:cNvSpPr>
                <a:spLocks/>
              </p:cNvSpPr>
              <p:nvPr/>
            </p:nvSpPr>
            <p:spPr bwMode="auto">
              <a:xfrm>
                <a:off x="4890985" y="1268365"/>
                <a:ext cx="86257" cy="20153"/>
              </a:xfrm>
              <a:custGeom>
                <a:avLst/>
                <a:gdLst>
                  <a:gd name="connsiteX0" fmla="*/ 0 w 11786"/>
                  <a:gd name="connsiteY0" fmla="*/ 10000 h 10000"/>
                  <a:gd name="connsiteX1" fmla="*/ 221 w 11786"/>
                  <a:gd name="connsiteY1" fmla="*/ 8889 h 10000"/>
                  <a:gd name="connsiteX2" fmla="*/ 441 w 11786"/>
                  <a:gd name="connsiteY2" fmla="*/ 7778 h 10000"/>
                  <a:gd name="connsiteX3" fmla="*/ 735 w 11786"/>
                  <a:gd name="connsiteY3" fmla="*/ 6111 h 10000"/>
                  <a:gd name="connsiteX4" fmla="*/ 1103 w 11786"/>
                  <a:gd name="connsiteY4" fmla="*/ 4444 h 10000"/>
                  <a:gd name="connsiteX5" fmla="*/ 1544 w 11786"/>
                  <a:gd name="connsiteY5" fmla="*/ 2222 h 10000"/>
                  <a:gd name="connsiteX6" fmla="*/ 2132 w 11786"/>
                  <a:gd name="connsiteY6" fmla="*/ 1111 h 10000"/>
                  <a:gd name="connsiteX7" fmla="*/ 2794 w 11786"/>
                  <a:gd name="connsiteY7" fmla="*/ 0 h 10000"/>
                  <a:gd name="connsiteX8" fmla="*/ 3676 w 11786"/>
                  <a:gd name="connsiteY8" fmla="*/ 0 h 10000"/>
                  <a:gd name="connsiteX9" fmla="*/ 11786 w 11786"/>
                  <a:gd name="connsiteY9" fmla="*/ 9444 h 10000"/>
                  <a:gd name="connsiteX0" fmla="*/ 0 w 5953"/>
                  <a:gd name="connsiteY0" fmla="*/ 10000 h 10000"/>
                  <a:gd name="connsiteX1" fmla="*/ 221 w 5953"/>
                  <a:gd name="connsiteY1" fmla="*/ 8889 h 10000"/>
                  <a:gd name="connsiteX2" fmla="*/ 441 w 5953"/>
                  <a:gd name="connsiteY2" fmla="*/ 7778 h 10000"/>
                  <a:gd name="connsiteX3" fmla="*/ 735 w 5953"/>
                  <a:gd name="connsiteY3" fmla="*/ 6111 h 10000"/>
                  <a:gd name="connsiteX4" fmla="*/ 1103 w 5953"/>
                  <a:gd name="connsiteY4" fmla="*/ 4444 h 10000"/>
                  <a:gd name="connsiteX5" fmla="*/ 1544 w 5953"/>
                  <a:gd name="connsiteY5" fmla="*/ 2222 h 10000"/>
                  <a:gd name="connsiteX6" fmla="*/ 2132 w 5953"/>
                  <a:gd name="connsiteY6" fmla="*/ 1111 h 10000"/>
                  <a:gd name="connsiteX7" fmla="*/ 2794 w 5953"/>
                  <a:gd name="connsiteY7" fmla="*/ 0 h 10000"/>
                  <a:gd name="connsiteX8" fmla="*/ 3676 w 5953"/>
                  <a:gd name="connsiteY8" fmla="*/ 0 h 10000"/>
                  <a:gd name="connsiteX9" fmla="*/ 5953 w 5953"/>
                  <a:gd name="connsiteY9" fmla="*/ 277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53" h="10000">
                    <a:moveTo>
                      <a:pt x="0" y="10000"/>
                    </a:moveTo>
                    <a:cubicBezTo>
                      <a:pt x="74" y="9630"/>
                      <a:pt x="147" y="9259"/>
                      <a:pt x="221" y="8889"/>
                    </a:cubicBezTo>
                    <a:cubicBezTo>
                      <a:pt x="294" y="8519"/>
                      <a:pt x="368" y="8148"/>
                      <a:pt x="441" y="7778"/>
                    </a:cubicBezTo>
                    <a:lnTo>
                      <a:pt x="735" y="6111"/>
                    </a:lnTo>
                    <a:lnTo>
                      <a:pt x="1103" y="4444"/>
                    </a:lnTo>
                    <a:lnTo>
                      <a:pt x="1544" y="2222"/>
                    </a:lnTo>
                    <a:lnTo>
                      <a:pt x="2132" y="1111"/>
                    </a:lnTo>
                    <a:lnTo>
                      <a:pt x="2794" y="0"/>
                    </a:lnTo>
                    <a:lnTo>
                      <a:pt x="3676" y="0"/>
                    </a:lnTo>
                    <a:cubicBezTo>
                      <a:pt x="5784" y="2037"/>
                      <a:pt x="3845" y="740"/>
                      <a:pt x="5953" y="2777"/>
                    </a:cubicBez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" name="Freeform 115">
                <a:extLst/>
              </p:cNvPr>
              <p:cNvSpPr>
                <a:spLocks/>
              </p:cNvSpPr>
              <p:nvPr/>
            </p:nvSpPr>
            <p:spPr bwMode="auto">
              <a:xfrm>
                <a:off x="5458290" y="1096400"/>
                <a:ext cx="144315" cy="40304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48" y="37"/>
                  </a:cxn>
                  <a:cxn ang="0">
                    <a:pos x="58" y="35"/>
                  </a:cxn>
                  <a:cxn ang="0">
                    <a:pos x="70" y="31"/>
                  </a:cxn>
                  <a:cxn ang="0">
                    <a:pos x="82" y="25"/>
                  </a:cxn>
                  <a:cxn ang="0">
                    <a:pos x="95" y="20"/>
                  </a:cxn>
                  <a:cxn ang="0">
                    <a:pos x="108" y="14"/>
                  </a:cxn>
                  <a:cxn ang="0">
                    <a:pos x="120" y="9"/>
                  </a:cxn>
                  <a:cxn ang="0">
                    <a:pos x="129" y="4"/>
                  </a:cxn>
                  <a:cxn ang="0">
                    <a:pos x="136" y="1"/>
                  </a:cxn>
                  <a:cxn ang="0">
                    <a:pos x="136" y="0"/>
                  </a:cxn>
                </a:cxnLst>
                <a:rect l="0" t="0" r="r" b="b"/>
                <a:pathLst>
                  <a:path w="136" h="37">
                    <a:moveTo>
                      <a:pt x="0" y="28"/>
                    </a:moveTo>
                    <a:lnTo>
                      <a:pt x="48" y="37"/>
                    </a:lnTo>
                    <a:lnTo>
                      <a:pt x="58" y="35"/>
                    </a:lnTo>
                    <a:lnTo>
                      <a:pt x="70" y="31"/>
                    </a:lnTo>
                    <a:lnTo>
                      <a:pt x="82" y="25"/>
                    </a:lnTo>
                    <a:lnTo>
                      <a:pt x="95" y="20"/>
                    </a:lnTo>
                    <a:lnTo>
                      <a:pt x="108" y="14"/>
                    </a:lnTo>
                    <a:lnTo>
                      <a:pt x="120" y="9"/>
                    </a:lnTo>
                    <a:lnTo>
                      <a:pt x="129" y="4"/>
                    </a:lnTo>
                    <a:lnTo>
                      <a:pt x="136" y="1"/>
                    </a:lnTo>
                    <a:lnTo>
                      <a:pt x="136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" name="Freeform 116">
                <a:extLst/>
              </p:cNvPr>
              <p:cNvSpPr>
                <a:spLocks/>
              </p:cNvSpPr>
              <p:nvPr/>
            </p:nvSpPr>
            <p:spPr bwMode="auto">
              <a:xfrm>
                <a:off x="6237921" y="1073561"/>
                <a:ext cx="197396" cy="69861"/>
              </a:xfrm>
              <a:custGeom>
                <a:avLst/>
                <a:gdLst>
                  <a:gd name="connsiteX0" fmla="*/ 0 w 7230"/>
                  <a:gd name="connsiteY0" fmla="*/ 7619 h 10000"/>
                  <a:gd name="connsiteX1" fmla="*/ 135 w 7230"/>
                  <a:gd name="connsiteY1" fmla="*/ 7778 h 10000"/>
                  <a:gd name="connsiteX2" fmla="*/ 304 w 7230"/>
                  <a:gd name="connsiteY2" fmla="*/ 7778 h 10000"/>
                  <a:gd name="connsiteX3" fmla="*/ 777 w 7230"/>
                  <a:gd name="connsiteY3" fmla="*/ 8095 h 10000"/>
                  <a:gd name="connsiteX4" fmla="*/ 1284 w 7230"/>
                  <a:gd name="connsiteY4" fmla="*/ 8571 h 10000"/>
                  <a:gd name="connsiteX5" fmla="*/ 1858 w 7230"/>
                  <a:gd name="connsiteY5" fmla="*/ 9048 h 10000"/>
                  <a:gd name="connsiteX6" fmla="*/ 2466 w 7230"/>
                  <a:gd name="connsiteY6" fmla="*/ 9365 h 10000"/>
                  <a:gd name="connsiteX7" fmla="*/ 3007 w 7230"/>
                  <a:gd name="connsiteY7" fmla="*/ 9683 h 10000"/>
                  <a:gd name="connsiteX8" fmla="*/ 3514 w 7230"/>
                  <a:gd name="connsiteY8" fmla="*/ 10000 h 10000"/>
                  <a:gd name="connsiteX9" fmla="*/ 3716 w 7230"/>
                  <a:gd name="connsiteY9" fmla="*/ 10000 h 10000"/>
                  <a:gd name="connsiteX10" fmla="*/ 3885 w 7230"/>
                  <a:gd name="connsiteY10" fmla="*/ 10000 h 10000"/>
                  <a:gd name="connsiteX11" fmla="*/ 5203 w 7230"/>
                  <a:gd name="connsiteY11" fmla="*/ 6667 h 10000"/>
                  <a:gd name="connsiteX12" fmla="*/ 6318 w 7230"/>
                  <a:gd name="connsiteY12" fmla="*/ 0 h 10000"/>
                  <a:gd name="connsiteX13" fmla="*/ 7230 w 7230"/>
                  <a:gd name="connsiteY13" fmla="*/ 476 h 10000"/>
                  <a:gd name="connsiteX0" fmla="*/ 0 w 8739"/>
                  <a:gd name="connsiteY0" fmla="*/ 7619 h 10000"/>
                  <a:gd name="connsiteX1" fmla="*/ 187 w 8739"/>
                  <a:gd name="connsiteY1" fmla="*/ 7778 h 10000"/>
                  <a:gd name="connsiteX2" fmla="*/ 420 w 8739"/>
                  <a:gd name="connsiteY2" fmla="*/ 7778 h 10000"/>
                  <a:gd name="connsiteX3" fmla="*/ 1075 w 8739"/>
                  <a:gd name="connsiteY3" fmla="*/ 8095 h 10000"/>
                  <a:gd name="connsiteX4" fmla="*/ 1776 w 8739"/>
                  <a:gd name="connsiteY4" fmla="*/ 8571 h 10000"/>
                  <a:gd name="connsiteX5" fmla="*/ 2570 w 8739"/>
                  <a:gd name="connsiteY5" fmla="*/ 9048 h 10000"/>
                  <a:gd name="connsiteX6" fmla="*/ 3411 w 8739"/>
                  <a:gd name="connsiteY6" fmla="*/ 9365 h 10000"/>
                  <a:gd name="connsiteX7" fmla="*/ 4159 w 8739"/>
                  <a:gd name="connsiteY7" fmla="*/ 9683 h 10000"/>
                  <a:gd name="connsiteX8" fmla="*/ 4860 w 8739"/>
                  <a:gd name="connsiteY8" fmla="*/ 10000 h 10000"/>
                  <a:gd name="connsiteX9" fmla="*/ 5140 w 8739"/>
                  <a:gd name="connsiteY9" fmla="*/ 10000 h 10000"/>
                  <a:gd name="connsiteX10" fmla="*/ 5373 w 8739"/>
                  <a:gd name="connsiteY10" fmla="*/ 10000 h 10000"/>
                  <a:gd name="connsiteX11" fmla="*/ 7196 w 8739"/>
                  <a:gd name="connsiteY11" fmla="*/ 6667 h 10000"/>
                  <a:gd name="connsiteX12" fmla="*/ 8739 w 8739"/>
                  <a:gd name="connsiteY12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739" h="10000">
                    <a:moveTo>
                      <a:pt x="0" y="7619"/>
                    </a:moveTo>
                    <a:lnTo>
                      <a:pt x="187" y="7778"/>
                    </a:lnTo>
                    <a:lnTo>
                      <a:pt x="420" y="7778"/>
                    </a:lnTo>
                    <a:lnTo>
                      <a:pt x="1075" y="8095"/>
                    </a:lnTo>
                    <a:lnTo>
                      <a:pt x="1776" y="8571"/>
                    </a:lnTo>
                    <a:lnTo>
                      <a:pt x="2570" y="9048"/>
                    </a:lnTo>
                    <a:lnTo>
                      <a:pt x="3411" y="9365"/>
                    </a:lnTo>
                    <a:lnTo>
                      <a:pt x="4159" y="9683"/>
                    </a:lnTo>
                    <a:lnTo>
                      <a:pt x="4860" y="10000"/>
                    </a:lnTo>
                    <a:lnTo>
                      <a:pt x="5140" y="10000"/>
                    </a:lnTo>
                    <a:lnTo>
                      <a:pt x="5373" y="10000"/>
                    </a:lnTo>
                    <a:lnTo>
                      <a:pt x="7196" y="6667"/>
                    </a:lnTo>
                    <a:lnTo>
                      <a:pt x="8739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" name="Freeform 117">
                <a:extLst/>
              </p:cNvPr>
              <p:cNvSpPr>
                <a:spLocks/>
              </p:cNvSpPr>
              <p:nvPr/>
            </p:nvSpPr>
            <p:spPr bwMode="auto">
              <a:xfrm>
                <a:off x="5644075" y="1111179"/>
                <a:ext cx="28200" cy="118226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18" y="57"/>
                  </a:cxn>
                  <a:cxn ang="0">
                    <a:pos x="14" y="71"/>
                  </a:cxn>
                  <a:cxn ang="0">
                    <a:pos x="9" y="86"/>
                  </a:cxn>
                  <a:cxn ang="0">
                    <a:pos x="6" y="93"/>
                  </a:cxn>
                  <a:cxn ang="0">
                    <a:pos x="4" y="99"/>
                  </a:cxn>
                  <a:cxn ang="0">
                    <a:pos x="2" y="104"/>
                  </a:cxn>
                  <a:cxn ang="0">
                    <a:pos x="0" y="108"/>
                  </a:cxn>
                </a:cxnLst>
                <a:rect l="0" t="0" r="r" b="b"/>
                <a:pathLst>
                  <a:path w="27" h="108">
                    <a:moveTo>
                      <a:pt x="27" y="0"/>
                    </a:moveTo>
                    <a:lnTo>
                      <a:pt x="18" y="57"/>
                    </a:lnTo>
                    <a:lnTo>
                      <a:pt x="14" y="71"/>
                    </a:lnTo>
                    <a:lnTo>
                      <a:pt x="9" y="86"/>
                    </a:lnTo>
                    <a:lnTo>
                      <a:pt x="6" y="93"/>
                    </a:lnTo>
                    <a:lnTo>
                      <a:pt x="4" y="99"/>
                    </a:lnTo>
                    <a:lnTo>
                      <a:pt x="2" y="104"/>
                    </a:lnTo>
                    <a:lnTo>
                      <a:pt x="0" y="108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" name="Line 118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5536254" y="1373155"/>
                <a:ext cx="11611" cy="81952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1" name="Line 121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453315" y="1369125"/>
                <a:ext cx="89575" cy="98073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" name="Freeform 122">
                <a:extLst/>
              </p:cNvPr>
              <p:cNvSpPr>
                <a:spLocks/>
              </p:cNvSpPr>
              <p:nvPr/>
            </p:nvSpPr>
            <p:spPr bwMode="auto">
              <a:xfrm>
                <a:off x="5458290" y="1362408"/>
                <a:ext cx="94551" cy="20153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47" y="18"/>
                  </a:cxn>
                  <a:cxn ang="0">
                    <a:pos x="91" y="0"/>
                  </a:cxn>
                </a:cxnLst>
                <a:rect l="0" t="0" r="r" b="b"/>
                <a:pathLst>
                  <a:path w="91" h="18">
                    <a:moveTo>
                      <a:pt x="0" y="9"/>
                    </a:moveTo>
                    <a:lnTo>
                      <a:pt x="47" y="18"/>
                    </a:lnTo>
                    <a:lnTo>
                      <a:pt x="91" y="0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" name="Freeform 123">
                <a:extLst/>
              </p:cNvPr>
              <p:cNvSpPr>
                <a:spLocks/>
              </p:cNvSpPr>
              <p:nvPr/>
            </p:nvSpPr>
            <p:spPr bwMode="auto">
              <a:xfrm>
                <a:off x="5753555" y="1637820"/>
                <a:ext cx="104504" cy="69861"/>
              </a:xfrm>
              <a:custGeom>
                <a:avLst/>
                <a:gdLst>
                  <a:gd name="connsiteX0" fmla="*/ 0 w 10000"/>
                  <a:gd name="connsiteY0" fmla="*/ 0 h 9232"/>
                  <a:gd name="connsiteX1" fmla="*/ 6556 w 10000"/>
                  <a:gd name="connsiteY1" fmla="*/ 8649 h 9232"/>
                  <a:gd name="connsiteX2" fmla="*/ 6350 w 10000"/>
                  <a:gd name="connsiteY2" fmla="*/ 8649 h 9232"/>
                  <a:gd name="connsiteX3" fmla="*/ 10000 w 10000"/>
                  <a:gd name="connsiteY3" fmla="*/ 9189 h 9232"/>
                  <a:gd name="connsiteX0" fmla="*/ 0 w 6556"/>
                  <a:gd name="connsiteY0" fmla="*/ 0 h 9369"/>
                  <a:gd name="connsiteX1" fmla="*/ 6556 w 6556"/>
                  <a:gd name="connsiteY1" fmla="*/ 9369 h 9369"/>
                  <a:gd name="connsiteX2" fmla="*/ 6350 w 6556"/>
                  <a:gd name="connsiteY2" fmla="*/ 9369 h 9369"/>
                  <a:gd name="connsiteX0" fmla="*/ 0 w 10000"/>
                  <a:gd name="connsiteY0" fmla="*/ 0 h 10000"/>
                  <a:gd name="connsiteX1" fmla="*/ 10000 w 10000"/>
                  <a:gd name="connsiteY1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10000"/>
                    </a:lnTo>
                  </a:path>
                </a:pathLst>
              </a:cu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4" name="Line 124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926069" y="1271052"/>
                <a:ext cx="127727" cy="6718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5" name="Freeform 125">
                <a:extLst/>
              </p:cNvPr>
              <p:cNvSpPr>
                <a:spLocks/>
              </p:cNvSpPr>
              <p:nvPr/>
            </p:nvSpPr>
            <p:spPr bwMode="auto">
              <a:xfrm>
                <a:off x="6178204" y="1242839"/>
                <a:ext cx="114457" cy="10748"/>
              </a:xfrm>
              <a:custGeom>
                <a:avLst/>
                <a:gdLst>
                  <a:gd name="T0" fmla="*/ 0 w 109"/>
                  <a:gd name="T1" fmla="*/ 2147483647 h 9"/>
                  <a:gd name="T2" fmla="*/ 2147483647 w 109"/>
                  <a:gd name="T3" fmla="*/ 2147483647 h 9"/>
                  <a:gd name="T4" fmla="*/ 2147483647 w 109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109"/>
                  <a:gd name="T10" fmla="*/ 0 h 9"/>
                  <a:gd name="T11" fmla="*/ 109 w 109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9" h="9">
                    <a:moveTo>
                      <a:pt x="0" y="6"/>
                    </a:moveTo>
                    <a:lnTo>
                      <a:pt x="54" y="9"/>
                    </a:lnTo>
                    <a:lnTo>
                      <a:pt x="109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6" name="Freeform 126">
                <a:extLst/>
              </p:cNvPr>
              <p:cNvSpPr>
                <a:spLocks/>
              </p:cNvSpPr>
              <p:nvPr/>
            </p:nvSpPr>
            <p:spPr bwMode="auto">
              <a:xfrm>
                <a:off x="5610899" y="1299265"/>
                <a:ext cx="233890" cy="29556"/>
              </a:xfrm>
              <a:custGeom>
                <a:avLst/>
                <a:gdLst/>
                <a:ahLst/>
                <a:cxnLst>
                  <a:cxn ang="0">
                    <a:pos x="222" y="10"/>
                  </a:cxn>
                  <a:cxn ang="0">
                    <a:pos x="146" y="4"/>
                  </a:cxn>
                  <a:cxn ang="0">
                    <a:pos x="129" y="3"/>
                  </a:cxn>
                  <a:cxn ang="0">
                    <a:pos x="112" y="1"/>
                  </a:cxn>
                  <a:cxn ang="0">
                    <a:pos x="95" y="0"/>
                  </a:cxn>
                  <a:cxn ang="0">
                    <a:pos x="77" y="1"/>
                  </a:cxn>
                  <a:cxn ang="0">
                    <a:pos x="0" y="27"/>
                  </a:cxn>
                </a:cxnLst>
                <a:rect l="0" t="0" r="r" b="b"/>
                <a:pathLst>
                  <a:path w="222" h="27">
                    <a:moveTo>
                      <a:pt x="222" y="10"/>
                    </a:moveTo>
                    <a:lnTo>
                      <a:pt x="146" y="4"/>
                    </a:lnTo>
                    <a:lnTo>
                      <a:pt x="129" y="3"/>
                    </a:lnTo>
                    <a:lnTo>
                      <a:pt x="112" y="1"/>
                    </a:lnTo>
                    <a:lnTo>
                      <a:pt x="95" y="0"/>
                    </a:lnTo>
                    <a:lnTo>
                      <a:pt x="77" y="1"/>
                    </a:lnTo>
                    <a:lnTo>
                      <a:pt x="0" y="27"/>
                    </a:lnTo>
                  </a:path>
                </a:pathLst>
              </a:cu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7" name="Line 127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7029163" y="892192"/>
                <a:ext cx="13270" cy="36274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8" name="Freeform 128">
                <a:extLst/>
              </p:cNvPr>
              <p:cNvSpPr>
                <a:spLocks/>
              </p:cNvSpPr>
              <p:nvPr/>
            </p:nvSpPr>
            <p:spPr bwMode="auto">
              <a:xfrm>
                <a:off x="6959494" y="593941"/>
                <a:ext cx="149291" cy="225703"/>
              </a:xfrm>
              <a:custGeom>
                <a:avLst/>
                <a:gdLst/>
                <a:ahLst/>
                <a:cxnLst>
                  <a:cxn ang="0">
                    <a:pos x="48" y="205"/>
                  </a:cxn>
                  <a:cxn ang="0">
                    <a:pos x="22" y="145"/>
                  </a:cxn>
                  <a:cxn ang="0">
                    <a:pos x="19" y="140"/>
                  </a:cxn>
                  <a:cxn ang="0">
                    <a:pos x="16" y="135"/>
                  </a:cxn>
                  <a:cxn ang="0">
                    <a:pos x="9" y="127"/>
                  </a:cxn>
                  <a:cxn ang="0">
                    <a:pos x="3" y="119"/>
                  </a:cxn>
                  <a:cxn ang="0">
                    <a:pos x="0" y="109"/>
                  </a:cxn>
                  <a:cxn ang="0">
                    <a:pos x="12" y="56"/>
                  </a:cxn>
                  <a:cxn ang="0">
                    <a:pos x="50" y="48"/>
                  </a:cxn>
                  <a:cxn ang="0">
                    <a:pos x="48" y="12"/>
                  </a:cxn>
                  <a:cxn ang="0">
                    <a:pos x="93" y="14"/>
                  </a:cxn>
                  <a:cxn ang="0">
                    <a:pos x="141" y="0"/>
                  </a:cxn>
                </a:cxnLst>
                <a:rect l="0" t="0" r="r" b="b"/>
                <a:pathLst>
                  <a:path w="141" h="205">
                    <a:moveTo>
                      <a:pt x="48" y="205"/>
                    </a:moveTo>
                    <a:lnTo>
                      <a:pt x="22" y="145"/>
                    </a:lnTo>
                    <a:lnTo>
                      <a:pt x="19" y="140"/>
                    </a:lnTo>
                    <a:lnTo>
                      <a:pt x="16" y="135"/>
                    </a:lnTo>
                    <a:lnTo>
                      <a:pt x="9" y="127"/>
                    </a:lnTo>
                    <a:lnTo>
                      <a:pt x="3" y="119"/>
                    </a:lnTo>
                    <a:lnTo>
                      <a:pt x="0" y="109"/>
                    </a:lnTo>
                    <a:lnTo>
                      <a:pt x="12" y="56"/>
                    </a:lnTo>
                    <a:lnTo>
                      <a:pt x="50" y="48"/>
                    </a:lnTo>
                    <a:lnTo>
                      <a:pt x="48" y="12"/>
                    </a:lnTo>
                    <a:lnTo>
                      <a:pt x="93" y="14"/>
                    </a:lnTo>
                    <a:lnTo>
                      <a:pt x="141" y="0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9" name="Freeform 129">
                <a:extLst/>
              </p:cNvPr>
              <p:cNvSpPr>
                <a:spLocks/>
              </p:cNvSpPr>
              <p:nvPr/>
            </p:nvSpPr>
            <p:spPr bwMode="auto">
              <a:xfrm>
                <a:off x="5451655" y="1375842"/>
                <a:ext cx="19905" cy="130317"/>
              </a:xfrm>
              <a:custGeom>
                <a:avLst/>
                <a:gdLst>
                  <a:gd name="T0" fmla="*/ 2147483647 w 19"/>
                  <a:gd name="T1" fmla="*/ 2147483647 h 119"/>
                  <a:gd name="T2" fmla="*/ 2147483647 w 19"/>
                  <a:gd name="T3" fmla="*/ 2147483647 h 119"/>
                  <a:gd name="T4" fmla="*/ 2147483647 w 19"/>
                  <a:gd name="T5" fmla="*/ 2147483647 h 119"/>
                  <a:gd name="T6" fmla="*/ 2147483647 w 19"/>
                  <a:gd name="T7" fmla="*/ 2147483647 h 119"/>
                  <a:gd name="T8" fmla="*/ 2147483647 w 19"/>
                  <a:gd name="T9" fmla="*/ 2147483647 h 119"/>
                  <a:gd name="T10" fmla="*/ 2147483647 w 19"/>
                  <a:gd name="T11" fmla="*/ 2147483647 h 119"/>
                  <a:gd name="T12" fmla="*/ 2147483647 w 19"/>
                  <a:gd name="T13" fmla="*/ 2147483647 h 119"/>
                  <a:gd name="T14" fmla="*/ 2147483647 w 19"/>
                  <a:gd name="T15" fmla="*/ 2147483647 h 119"/>
                  <a:gd name="T16" fmla="*/ 2147483647 w 19"/>
                  <a:gd name="T17" fmla="*/ 2147483647 h 119"/>
                  <a:gd name="T18" fmla="*/ 0 w 19"/>
                  <a:gd name="T19" fmla="*/ 0 h 1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9"/>
                  <a:gd name="T31" fmla="*/ 0 h 119"/>
                  <a:gd name="T32" fmla="*/ 19 w 19"/>
                  <a:gd name="T33" fmla="*/ 119 h 11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9" h="119">
                    <a:moveTo>
                      <a:pt x="14" y="119"/>
                    </a:moveTo>
                    <a:lnTo>
                      <a:pt x="16" y="96"/>
                    </a:lnTo>
                    <a:lnTo>
                      <a:pt x="19" y="68"/>
                    </a:lnTo>
                    <a:lnTo>
                      <a:pt x="18" y="61"/>
                    </a:lnTo>
                    <a:lnTo>
                      <a:pt x="15" y="53"/>
                    </a:lnTo>
                    <a:lnTo>
                      <a:pt x="10" y="33"/>
                    </a:lnTo>
                    <a:lnTo>
                      <a:pt x="7" y="23"/>
                    </a:lnTo>
                    <a:lnTo>
                      <a:pt x="4" y="14"/>
                    </a:lnTo>
                    <a:lnTo>
                      <a:pt x="2" y="6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0" name="Freeform 130">
                <a:extLst/>
              </p:cNvPr>
              <p:cNvSpPr>
                <a:spLocks/>
              </p:cNvSpPr>
              <p:nvPr/>
            </p:nvSpPr>
            <p:spPr bwMode="auto">
              <a:xfrm>
                <a:off x="5416821" y="1577363"/>
                <a:ext cx="99527" cy="76578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12" y="50"/>
                  </a:cxn>
                  <a:cxn ang="0">
                    <a:pos x="28" y="46"/>
                  </a:cxn>
                  <a:cxn ang="0">
                    <a:pos x="32" y="43"/>
                  </a:cxn>
                  <a:cxn ang="0">
                    <a:pos x="37" y="39"/>
                  </a:cxn>
                  <a:cxn ang="0">
                    <a:pos x="50" y="30"/>
                  </a:cxn>
                  <a:cxn ang="0">
                    <a:pos x="62" y="20"/>
                  </a:cxn>
                  <a:cxn ang="0">
                    <a:pos x="67" y="17"/>
                  </a:cxn>
                  <a:cxn ang="0">
                    <a:pos x="93" y="0"/>
                  </a:cxn>
                </a:cxnLst>
                <a:rect l="0" t="0" r="r" b="b"/>
                <a:pathLst>
                  <a:path w="93" h="68">
                    <a:moveTo>
                      <a:pt x="0" y="68"/>
                    </a:moveTo>
                    <a:lnTo>
                      <a:pt x="12" y="50"/>
                    </a:lnTo>
                    <a:lnTo>
                      <a:pt x="28" y="46"/>
                    </a:lnTo>
                    <a:lnTo>
                      <a:pt x="32" y="43"/>
                    </a:lnTo>
                    <a:lnTo>
                      <a:pt x="37" y="39"/>
                    </a:lnTo>
                    <a:lnTo>
                      <a:pt x="50" y="30"/>
                    </a:lnTo>
                    <a:lnTo>
                      <a:pt x="62" y="20"/>
                    </a:lnTo>
                    <a:lnTo>
                      <a:pt x="67" y="17"/>
                    </a:lnTo>
                    <a:lnTo>
                      <a:pt x="93" y="0"/>
                    </a:lnTo>
                  </a:path>
                </a:pathLst>
              </a:cu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1" name="Freeform 131">
                <a:extLst/>
              </p:cNvPr>
              <p:cNvSpPr>
                <a:spLocks/>
              </p:cNvSpPr>
              <p:nvPr/>
            </p:nvSpPr>
            <p:spPr bwMode="auto">
              <a:xfrm>
                <a:off x="5431750" y="992953"/>
                <a:ext cx="28200" cy="65830"/>
              </a:xfrm>
              <a:custGeom>
                <a:avLst/>
                <a:gdLst>
                  <a:gd name="connsiteX0" fmla="*/ 0 w 12143"/>
                  <a:gd name="connsiteY0" fmla="*/ 0 h 12449"/>
                  <a:gd name="connsiteX1" fmla="*/ 3043 w 12143"/>
                  <a:gd name="connsiteY1" fmla="*/ 3878 h 12449"/>
                  <a:gd name="connsiteX2" fmla="*/ 12143 w 12143"/>
                  <a:gd name="connsiteY2" fmla="*/ 12449 h 12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43" h="12449">
                    <a:moveTo>
                      <a:pt x="0" y="0"/>
                    </a:moveTo>
                    <a:lnTo>
                      <a:pt x="3043" y="3878"/>
                    </a:lnTo>
                    <a:cubicBezTo>
                      <a:pt x="5362" y="5919"/>
                      <a:pt x="9824" y="10408"/>
                      <a:pt x="12143" y="12449"/>
                    </a:cubicBez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2" name="Freeform 132">
                <a:extLst/>
              </p:cNvPr>
              <p:cNvSpPr>
                <a:spLocks/>
              </p:cNvSpPr>
              <p:nvPr/>
            </p:nvSpPr>
            <p:spPr bwMode="auto">
              <a:xfrm>
                <a:off x="5453315" y="1006388"/>
                <a:ext cx="16588" cy="48365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13" y="32"/>
                  </a:cxn>
                  <a:cxn ang="0">
                    <a:pos x="15" y="0"/>
                  </a:cxn>
                </a:cxnLst>
                <a:rect l="0" t="0" r="r" b="b"/>
                <a:pathLst>
                  <a:path w="15" h="45">
                    <a:moveTo>
                      <a:pt x="0" y="45"/>
                    </a:moveTo>
                    <a:lnTo>
                      <a:pt x="13" y="32"/>
                    </a:lnTo>
                    <a:lnTo>
                      <a:pt x="15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3" name="Freeform 133">
                <a:extLst/>
              </p:cNvPr>
              <p:cNvSpPr>
                <a:spLocks/>
              </p:cNvSpPr>
              <p:nvPr/>
            </p:nvSpPr>
            <p:spPr bwMode="auto">
              <a:xfrm>
                <a:off x="5466585" y="917719"/>
                <a:ext cx="3318" cy="85982"/>
              </a:xfrm>
              <a:custGeom>
                <a:avLst/>
                <a:gdLst/>
                <a:ahLst/>
                <a:cxnLst>
                  <a:cxn ang="0">
                    <a:pos x="3" y="78"/>
                  </a:cxn>
                  <a:cxn ang="0">
                    <a:pos x="0" y="39"/>
                  </a:cxn>
                  <a:cxn ang="0">
                    <a:pos x="2" y="0"/>
                  </a:cxn>
                </a:cxnLst>
                <a:rect l="0" t="0" r="r" b="b"/>
                <a:pathLst>
                  <a:path w="3" h="78">
                    <a:moveTo>
                      <a:pt x="3" y="78"/>
                    </a:moveTo>
                    <a:lnTo>
                      <a:pt x="0" y="39"/>
                    </a:lnTo>
                    <a:lnTo>
                      <a:pt x="2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4" name="Freeform 134">
                <a:extLst/>
              </p:cNvPr>
              <p:cNvSpPr>
                <a:spLocks/>
              </p:cNvSpPr>
              <p:nvPr/>
            </p:nvSpPr>
            <p:spPr bwMode="auto">
              <a:xfrm>
                <a:off x="5469902" y="842484"/>
                <a:ext cx="72987" cy="73891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34" y="33"/>
                  </a:cxn>
                  <a:cxn ang="0">
                    <a:pos x="70" y="0"/>
                  </a:cxn>
                </a:cxnLst>
                <a:rect l="0" t="0" r="r" b="b"/>
                <a:pathLst>
                  <a:path w="70" h="68">
                    <a:moveTo>
                      <a:pt x="0" y="68"/>
                    </a:moveTo>
                    <a:lnTo>
                      <a:pt x="34" y="33"/>
                    </a:lnTo>
                    <a:lnTo>
                      <a:pt x="70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5" name="Freeform 136">
                <a:extLst/>
              </p:cNvPr>
              <p:cNvSpPr>
                <a:spLocks/>
              </p:cNvSpPr>
              <p:nvPr/>
            </p:nvSpPr>
            <p:spPr bwMode="auto">
              <a:xfrm>
                <a:off x="5539571" y="1049379"/>
                <a:ext cx="61375" cy="483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" y="16"/>
                  </a:cxn>
                  <a:cxn ang="0">
                    <a:pos x="34" y="23"/>
                  </a:cxn>
                  <a:cxn ang="0">
                    <a:pos x="44" y="30"/>
                  </a:cxn>
                  <a:cxn ang="0">
                    <a:pos x="52" y="38"/>
                  </a:cxn>
                  <a:cxn ang="0">
                    <a:pos x="59" y="43"/>
                  </a:cxn>
                </a:cxnLst>
                <a:rect l="0" t="0" r="r" b="b"/>
                <a:pathLst>
                  <a:path w="59" h="43">
                    <a:moveTo>
                      <a:pt x="0" y="0"/>
                    </a:moveTo>
                    <a:lnTo>
                      <a:pt x="26" y="16"/>
                    </a:lnTo>
                    <a:lnTo>
                      <a:pt x="34" y="23"/>
                    </a:lnTo>
                    <a:lnTo>
                      <a:pt x="44" y="30"/>
                    </a:lnTo>
                    <a:lnTo>
                      <a:pt x="52" y="38"/>
                    </a:lnTo>
                    <a:lnTo>
                      <a:pt x="59" y="43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6" name="Freeform 137">
                <a:extLst/>
              </p:cNvPr>
              <p:cNvSpPr>
                <a:spLocks/>
              </p:cNvSpPr>
              <p:nvPr/>
            </p:nvSpPr>
            <p:spPr bwMode="auto">
              <a:xfrm>
                <a:off x="5372033" y="859949"/>
                <a:ext cx="167538" cy="18808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1" y="56"/>
                  </a:cxn>
                  <a:cxn ang="0">
                    <a:pos x="62" y="79"/>
                  </a:cxn>
                  <a:cxn ang="0">
                    <a:pos x="61" y="84"/>
                  </a:cxn>
                  <a:cxn ang="0">
                    <a:pos x="60" y="90"/>
                  </a:cxn>
                  <a:cxn ang="0">
                    <a:pos x="56" y="102"/>
                  </a:cxn>
                  <a:cxn ang="0">
                    <a:pos x="55" y="108"/>
                  </a:cxn>
                  <a:cxn ang="0">
                    <a:pos x="54" y="114"/>
                  </a:cxn>
                  <a:cxn ang="0">
                    <a:pos x="55" y="119"/>
                  </a:cxn>
                  <a:cxn ang="0">
                    <a:pos x="58" y="123"/>
                  </a:cxn>
                  <a:cxn ang="0">
                    <a:pos x="126" y="141"/>
                  </a:cxn>
                  <a:cxn ang="0">
                    <a:pos x="158" y="170"/>
                  </a:cxn>
                </a:cxnLst>
                <a:rect l="0" t="0" r="r" b="b"/>
                <a:pathLst>
                  <a:path w="158" h="170">
                    <a:moveTo>
                      <a:pt x="0" y="0"/>
                    </a:moveTo>
                    <a:lnTo>
                      <a:pt x="61" y="56"/>
                    </a:lnTo>
                    <a:lnTo>
                      <a:pt x="62" y="79"/>
                    </a:lnTo>
                    <a:lnTo>
                      <a:pt x="61" y="84"/>
                    </a:lnTo>
                    <a:lnTo>
                      <a:pt x="60" y="90"/>
                    </a:lnTo>
                    <a:lnTo>
                      <a:pt x="56" y="102"/>
                    </a:lnTo>
                    <a:lnTo>
                      <a:pt x="55" y="108"/>
                    </a:lnTo>
                    <a:lnTo>
                      <a:pt x="54" y="114"/>
                    </a:lnTo>
                    <a:lnTo>
                      <a:pt x="55" y="119"/>
                    </a:lnTo>
                    <a:lnTo>
                      <a:pt x="58" y="123"/>
                    </a:lnTo>
                    <a:lnTo>
                      <a:pt x="126" y="141"/>
                    </a:lnTo>
                    <a:lnTo>
                      <a:pt x="158" y="17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7" name="Line 138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594311" y="1093713"/>
                <a:ext cx="74646" cy="18809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8" name="Freeform 139">
                <a:extLst/>
              </p:cNvPr>
              <p:cNvSpPr>
                <a:spLocks/>
              </p:cNvSpPr>
              <p:nvPr/>
            </p:nvSpPr>
            <p:spPr bwMode="auto">
              <a:xfrm>
                <a:off x="6403799" y="1123269"/>
                <a:ext cx="144315" cy="349303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13" y="292"/>
                  </a:cxn>
                  <a:cxn ang="0">
                    <a:pos x="18" y="287"/>
                  </a:cxn>
                  <a:cxn ang="0">
                    <a:pos x="23" y="283"/>
                  </a:cxn>
                  <a:cxn ang="0">
                    <a:pos x="36" y="274"/>
                  </a:cxn>
                  <a:cxn ang="0">
                    <a:pos x="49" y="266"/>
                  </a:cxn>
                  <a:cxn ang="0">
                    <a:pos x="55" y="262"/>
                  </a:cxn>
                  <a:cxn ang="0">
                    <a:pos x="59" y="258"/>
                  </a:cxn>
                  <a:cxn ang="0">
                    <a:pos x="72" y="232"/>
                  </a:cxn>
                  <a:cxn ang="0">
                    <a:pos x="86" y="213"/>
                  </a:cxn>
                  <a:cxn ang="0">
                    <a:pos x="105" y="201"/>
                  </a:cxn>
                  <a:cxn ang="0">
                    <a:pos x="117" y="144"/>
                  </a:cxn>
                  <a:cxn ang="0">
                    <a:pos x="96" y="108"/>
                  </a:cxn>
                  <a:cxn ang="0">
                    <a:pos x="137" y="0"/>
                  </a:cxn>
                </a:cxnLst>
                <a:rect l="0" t="0" r="r" b="b"/>
                <a:pathLst>
                  <a:path w="137" h="318">
                    <a:moveTo>
                      <a:pt x="0" y="318"/>
                    </a:moveTo>
                    <a:lnTo>
                      <a:pt x="13" y="292"/>
                    </a:lnTo>
                    <a:lnTo>
                      <a:pt x="18" y="287"/>
                    </a:lnTo>
                    <a:lnTo>
                      <a:pt x="23" y="283"/>
                    </a:lnTo>
                    <a:lnTo>
                      <a:pt x="36" y="274"/>
                    </a:lnTo>
                    <a:lnTo>
                      <a:pt x="49" y="266"/>
                    </a:lnTo>
                    <a:lnTo>
                      <a:pt x="55" y="262"/>
                    </a:lnTo>
                    <a:lnTo>
                      <a:pt x="59" y="258"/>
                    </a:lnTo>
                    <a:lnTo>
                      <a:pt x="72" y="232"/>
                    </a:lnTo>
                    <a:lnTo>
                      <a:pt x="86" y="213"/>
                    </a:lnTo>
                    <a:lnTo>
                      <a:pt x="105" y="201"/>
                    </a:lnTo>
                    <a:lnTo>
                      <a:pt x="117" y="144"/>
                    </a:lnTo>
                    <a:lnTo>
                      <a:pt x="96" y="108"/>
                    </a:lnTo>
                    <a:lnTo>
                      <a:pt x="137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9" name="Freeform 140">
                <a:extLst/>
              </p:cNvPr>
              <p:cNvSpPr>
                <a:spLocks/>
              </p:cNvSpPr>
              <p:nvPr/>
            </p:nvSpPr>
            <p:spPr bwMode="auto">
              <a:xfrm>
                <a:off x="6471810" y="1404056"/>
                <a:ext cx="104503" cy="134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2" y="30"/>
                  </a:cxn>
                  <a:cxn ang="0">
                    <a:pos x="62" y="47"/>
                  </a:cxn>
                  <a:cxn ang="0">
                    <a:pos x="70" y="56"/>
                  </a:cxn>
                  <a:cxn ang="0">
                    <a:pos x="78" y="67"/>
                  </a:cxn>
                  <a:cxn ang="0">
                    <a:pos x="100" y="121"/>
                  </a:cxn>
                </a:cxnLst>
                <a:rect l="0" t="0" r="r" b="b"/>
                <a:pathLst>
                  <a:path w="100" h="121">
                    <a:moveTo>
                      <a:pt x="0" y="0"/>
                    </a:moveTo>
                    <a:lnTo>
                      <a:pt x="42" y="30"/>
                    </a:lnTo>
                    <a:lnTo>
                      <a:pt x="62" y="47"/>
                    </a:lnTo>
                    <a:lnTo>
                      <a:pt x="70" y="56"/>
                    </a:lnTo>
                    <a:lnTo>
                      <a:pt x="78" y="67"/>
                    </a:lnTo>
                    <a:lnTo>
                      <a:pt x="100" y="121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0" name="Line 142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76313" y="1538403"/>
                <a:ext cx="4977" cy="38960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1" name="Freeform 144">
                <a:extLst/>
              </p:cNvPr>
              <p:cNvSpPr>
                <a:spLocks/>
              </p:cNvSpPr>
              <p:nvPr/>
            </p:nvSpPr>
            <p:spPr bwMode="auto">
              <a:xfrm>
                <a:off x="7190065" y="2031457"/>
                <a:ext cx="210667" cy="42185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3"/>
                  </a:cxn>
                  <a:cxn ang="0">
                    <a:pos x="63" y="95"/>
                  </a:cxn>
                  <a:cxn ang="0">
                    <a:pos x="76" y="165"/>
                  </a:cxn>
                  <a:cxn ang="0">
                    <a:pos x="110" y="264"/>
                  </a:cxn>
                  <a:cxn ang="0">
                    <a:pos x="122" y="284"/>
                  </a:cxn>
                  <a:cxn ang="0">
                    <a:pos x="135" y="304"/>
                  </a:cxn>
                  <a:cxn ang="0">
                    <a:pos x="148" y="321"/>
                  </a:cxn>
                  <a:cxn ang="0">
                    <a:pos x="160" y="337"/>
                  </a:cxn>
                  <a:cxn ang="0">
                    <a:pos x="200" y="383"/>
                  </a:cxn>
                </a:cxnLst>
                <a:rect l="0" t="0" r="r" b="b"/>
                <a:pathLst>
                  <a:path w="200" h="383">
                    <a:moveTo>
                      <a:pt x="0" y="0"/>
                    </a:moveTo>
                    <a:lnTo>
                      <a:pt x="3" y="33"/>
                    </a:lnTo>
                    <a:lnTo>
                      <a:pt x="63" y="95"/>
                    </a:lnTo>
                    <a:lnTo>
                      <a:pt x="76" y="165"/>
                    </a:lnTo>
                    <a:lnTo>
                      <a:pt x="110" y="264"/>
                    </a:lnTo>
                    <a:lnTo>
                      <a:pt x="122" y="284"/>
                    </a:lnTo>
                    <a:lnTo>
                      <a:pt x="135" y="304"/>
                    </a:lnTo>
                    <a:lnTo>
                      <a:pt x="148" y="321"/>
                    </a:lnTo>
                    <a:lnTo>
                      <a:pt x="160" y="337"/>
                    </a:lnTo>
                    <a:lnTo>
                      <a:pt x="200" y="383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2" name="Freeform 145">
                <a:extLst/>
              </p:cNvPr>
              <p:cNvSpPr>
                <a:spLocks/>
              </p:cNvSpPr>
              <p:nvPr/>
            </p:nvSpPr>
            <p:spPr bwMode="auto">
              <a:xfrm>
                <a:off x="8092445" y="4215945"/>
                <a:ext cx="119433" cy="186743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51 w 10000"/>
                  <a:gd name="connsiteY1" fmla="*/ 9525 h 10000"/>
                  <a:gd name="connsiteX2" fmla="*/ 508 w 10000"/>
                  <a:gd name="connsiteY2" fmla="*/ 8892 h 10000"/>
                  <a:gd name="connsiteX3" fmla="*/ 2792 w 10000"/>
                  <a:gd name="connsiteY3" fmla="*/ 8021 h 10000"/>
                  <a:gd name="connsiteX4" fmla="*/ 4010 w 10000"/>
                  <a:gd name="connsiteY4" fmla="*/ 6517 h 10000"/>
                  <a:gd name="connsiteX5" fmla="*/ 5381 w 10000"/>
                  <a:gd name="connsiteY5" fmla="*/ 5937 h 10000"/>
                  <a:gd name="connsiteX6" fmla="*/ 7868 w 10000"/>
                  <a:gd name="connsiteY6" fmla="*/ 3747 h 10000"/>
                  <a:gd name="connsiteX7" fmla="*/ 9898 w 10000"/>
                  <a:gd name="connsiteY7" fmla="*/ 2639 h 10000"/>
                  <a:gd name="connsiteX8" fmla="*/ 10000 w 10000"/>
                  <a:gd name="connsiteY8" fmla="*/ 1108 h 10000"/>
                  <a:gd name="connsiteX9" fmla="*/ 9340 w 10000"/>
                  <a:gd name="connsiteY9" fmla="*/ 0 h 10000"/>
                  <a:gd name="connsiteX0" fmla="*/ 0 w 10000"/>
                  <a:gd name="connsiteY0" fmla="*/ 10000 h 10000"/>
                  <a:gd name="connsiteX1" fmla="*/ 51 w 10000"/>
                  <a:gd name="connsiteY1" fmla="*/ 9525 h 10000"/>
                  <a:gd name="connsiteX2" fmla="*/ 508 w 10000"/>
                  <a:gd name="connsiteY2" fmla="*/ 8892 h 10000"/>
                  <a:gd name="connsiteX3" fmla="*/ 2792 w 10000"/>
                  <a:gd name="connsiteY3" fmla="*/ 8021 h 10000"/>
                  <a:gd name="connsiteX4" fmla="*/ 4010 w 10000"/>
                  <a:gd name="connsiteY4" fmla="*/ 6517 h 10000"/>
                  <a:gd name="connsiteX5" fmla="*/ 5381 w 10000"/>
                  <a:gd name="connsiteY5" fmla="*/ 5937 h 10000"/>
                  <a:gd name="connsiteX6" fmla="*/ 9898 w 10000"/>
                  <a:gd name="connsiteY6" fmla="*/ 2639 h 10000"/>
                  <a:gd name="connsiteX7" fmla="*/ 10000 w 10000"/>
                  <a:gd name="connsiteY7" fmla="*/ 1108 h 10000"/>
                  <a:gd name="connsiteX8" fmla="*/ 9340 w 10000"/>
                  <a:gd name="connsiteY8" fmla="*/ 0 h 10000"/>
                  <a:gd name="connsiteX0" fmla="*/ 0 w 10000"/>
                  <a:gd name="connsiteY0" fmla="*/ 10000 h 10000"/>
                  <a:gd name="connsiteX1" fmla="*/ 51 w 10000"/>
                  <a:gd name="connsiteY1" fmla="*/ 9525 h 10000"/>
                  <a:gd name="connsiteX2" fmla="*/ 508 w 10000"/>
                  <a:gd name="connsiteY2" fmla="*/ 8892 h 10000"/>
                  <a:gd name="connsiteX3" fmla="*/ 2792 w 10000"/>
                  <a:gd name="connsiteY3" fmla="*/ 8021 h 10000"/>
                  <a:gd name="connsiteX4" fmla="*/ 4010 w 10000"/>
                  <a:gd name="connsiteY4" fmla="*/ 6517 h 10000"/>
                  <a:gd name="connsiteX5" fmla="*/ 5381 w 10000"/>
                  <a:gd name="connsiteY5" fmla="*/ 5937 h 10000"/>
                  <a:gd name="connsiteX6" fmla="*/ 10000 w 10000"/>
                  <a:gd name="connsiteY6" fmla="*/ 1108 h 10000"/>
                  <a:gd name="connsiteX7" fmla="*/ 9340 w 10000"/>
                  <a:gd name="connsiteY7" fmla="*/ 0 h 10000"/>
                  <a:gd name="connsiteX0" fmla="*/ 0 w 9340"/>
                  <a:gd name="connsiteY0" fmla="*/ 10000 h 10000"/>
                  <a:gd name="connsiteX1" fmla="*/ 51 w 9340"/>
                  <a:gd name="connsiteY1" fmla="*/ 9525 h 10000"/>
                  <a:gd name="connsiteX2" fmla="*/ 508 w 9340"/>
                  <a:gd name="connsiteY2" fmla="*/ 8892 h 10000"/>
                  <a:gd name="connsiteX3" fmla="*/ 2792 w 9340"/>
                  <a:gd name="connsiteY3" fmla="*/ 8021 h 10000"/>
                  <a:gd name="connsiteX4" fmla="*/ 4010 w 9340"/>
                  <a:gd name="connsiteY4" fmla="*/ 6517 h 10000"/>
                  <a:gd name="connsiteX5" fmla="*/ 5381 w 9340"/>
                  <a:gd name="connsiteY5" fmla="*/ 5937 h 10000"/>
                  <a:gd name="connsiteX6" fmla="*/ 9340 w 9340"/>
                  <a:gd name="connsiteY6" fmla="*/ 0 h 10000"/>
                  <a:gd name="connsiteX0" fmla="*/ 0 w 5761"/>
                  <a:gd name="connsiteY0" fmla="*/ 4063 h 4063"/>
                  <a:gd name="connsiteX1" fmla="*/ 55 w 5761"/>
                  <a:gd name="connsiteY1" fmla="*/ 3588 h 4063"/>
                  <a:gd name="connsiteX2" fmla="*/ 544 w 5761"/>
                  <a:gd name="connsiteY2" fmla="*/ 2955 h 4063"/>
                  <a:gd name="connsiteX3" fmla="*/ 2989 w 5761"/>
                  <a:gd name="connsiteY3" fmla="*/ 2084 h 4063"/>
                  <a:gd name="connsiteX4" fmla="*/ 4293 w 5761"/>
                  <a:gd name="connsiteY4" fmla="*/ 580 h 4063"/>
                  <a:gd name="connsiteX5" fmla="*/ 5761 w 5761"/>
                  <a:gd name="connsiteY5" fmla="*/ 0 h 4063"/>
                  <a:gd name="connsiteX0" fmla="*/ 0 w 10766"/>
                  <a:gd name="connsiteY0" fmla="*/ 11039 h 11039"/>
                  <a:gd name="connsiteX1" fmla="*/ 95 w 10766"/>
                  <a:gd name="connsiteY1" fmla="*/ 9870 h 11039"/>
                  <a:gd name="connsiteX2" fmla="*/ 944 w 10766"/>
                  <a:gd name="connsiteY2" fmla="*/ 8312 h 11039"/>
                  <a:gd name="connsiteX3" fmla="*/ 5188 w 10766"/>
                  <a:gd name="connsiteY3" fmla="*/ 6168 h 11039"/>
                  <a:gd name="connsiteX4" fmla="*/ 7452 w 10766"/>
                  <a:gd name="connsiteY4" fmla="*/ 2467 h 11039"/>
                  <a:gd name="connsiteX5" fmla="*/ 10766 w 10766"/>
                  <a:gd name="connsiteY5" fmla="*/ 0 h 11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766" h="11039">
                    <a:moveTo>
                      <a:pt x="0" y="11039"/>
                    </a:moveTo>
                    <a:cubicBezTo>
                      <a:pt x="31" y="10650"/>
                      <a:pt x="62" y="10259"/>
                      <a:pt x="95" y="9870"/>
                    </a:cubicBezTo>
                    <a:lnTo>
                      <a:pt x="944" y="8312"/>
                    </a:lnTo>
                    <a:lnTo>
                      <a:pt x="5188" y="6168"/>
                    </a:lnTo>
                    <a:lnTo>
                      <a:pt x="7452" y="2467"/>
                    </a:lnTo>
                    <a:lnTo>
                      <a:pt x="10766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3" name="Line 149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79631" y="1574676"/>
                <a:ext cx="14930" cy="53739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4" name="Freeform 150">
                <a:extLst/>
              </p:cNvPr>
              <p:cNvSpPr>
                <a:spLocks/>
              </p:cNvSpPr>
              <p:nvPr/>
            </p:nvSpPr>
            <p:spPr bwMode="auto">
              <a:xfrm>
                <a:off x="6617784" y="2591686"/>
                <a:ext cx="167537" cy="9135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9" y="75"/>
                  </a:cxn>
                  <a:cxn ang="0">
                    <a:pos x="160" y="84"/>
                  </a:cxn>
                </a:cxnLst>
                <a:rect l="0" t="0" r="r" b="b"/>
                <a:pathLst>
                  <a:path w="160" h="84">
                    <a:moveTo>
                      <a:pt x="0" y="0"/>
                    </a:moveTo>
                    <a:lnTo>
                      <a:pt x="109" y="75"/>
                    </a:lnTo>
                    <a:lnTo>
                      <a:pt x="160" y="84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5" name="Freeform 151">
                <a:extLst/>
              </p:cNvPr>
              <p:cNvSpPr>
                <a:spLocks/>
              </p:cNvSpPr>
              <p:nvPr/>
            </p:nvSpPr>
            <p:spPr bwMode="auto">
              <a:xfrm>
                <a:off x="5644075" y="1600203"/>
                <a:ext cx="114457" cy="40304"/>
              </a:xfrm>
              <a:custGeom>
                <a:avLst/>
                <a:gdLst/>
                <a:ahLst/>
                <a:cxnLst>
                  <a:cxn ang="0">
                    <a:pos x="125" y="40"/>
                  </a:cxn>
                  <a:cxn ang="0">
                    <a:pos x="65" y="14"/>
                  </a:cxn>
                  <a:cxn ang="0">
                    <a:pos x="0" y="0"/>
                  </a:cxn>
                </a:cxnLst>
                <a:rect l="0" t="0" r="r" b="b"/>
                <a:pathLst>
                  <a:path w="125" h="40">
                    <a:moveTo>
                      <a:pt x="125" y="40"/>
                    </a:moveTo>
                    <a:lnTo>
                      <a:pt x="65" y="14"/>
                    </a:lnTo>
                    <a:lnTo>
                      <a:pt x="0" y="0"/>
                    </a:lnTo>
                  </a:path>
                </a:pathLst>
              </a:cu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" name="Freeform 152">
                <a:extLst/>
              </p:cNvPr>
              <p:cNvSpPr>
                <a:spLocks/>
              </p:cNvSpPr>
              <p:nvPr/>
            </p:nvSpPr>
            <p:spPr bwMode="auto">
              <a:xfrm>
                <a:off x="6173228" y="1918606"/>
                <a:ext cx="79622" cy="24183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54" y="8"/>
                  </a:cxn>
                  <a:cxn ang="0">
                    <a:pos x="74" y="0"/>
                  </a:cxn>
                </a:cxnLst>
                <a:rect l="0" t="0" r="r" b="b"/>
                <a:pathLst>
                  <a:path w="74" h="22">
                    <a:moveTo>
                      <a:pt x="0" y="22"/>
                    </a:moveTo>
                    <a:lnTo>
                      <a:pt x="54" y="8"/>
                    </a:lnTo>
                    <a:lnTo>
                      <a:pt x="74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7" name="Line 153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6254508" y="1878301"/>
                <a:ext cx="97869" cy="40304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8" name="Line 155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5916116" y="1657972"/>
                <a:ext cx="8294" cy="59113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9" name="Freeform 156">
                <a:extLst/>
              </p:cNvPr>
              <p:cNvSpPr>
                <a:spLocks/>
              </p:cNvSpPr>
              <p:nvPr/>
            </p:nvSpPr>
            <p:spPr bwMode="auto">
              <a:xfrm>
                <a:off x="7132008" y="1957567"/>
                <a:ext cx="59716" cy="77921"/>
              </a:xfrm>
              <a:custGeom>
                <a:avLst/>
                <a:gdLst/>
                <a:ahLst/>
                <a:cxnLst>
                  <a:cxn ang="0">
                    <a:pos x="57" y="70"/>
                  </a:cxn>
                  <a:cxn ang="0">
                    <a:pos x="53" y="46"/>
                  </a:cxn>
                  <a:cxn ang="0">
                    <a:pos x="16" y="2"/>
                  </a:cxn>
                  <a:cxn ang="0">
                    <a:pos x="0" y="0"/>
                  </a:cxn>
                </a:cxnLst>
                <a:rect l="0" t="0" r="r" b="b"/>
                <a:pathLst>
                  <a:path w="57" h="70">
                    <a:moveTo>
                      <a:pt x="57" y="70"/>
                    </a:moveTo>
                    <a:lnTo>
                      <a:pt x="53" y="46"/>
                    </a:lnTo>
                    <a:lnTo>
                      <a:pt x="16" y="2"/>
                    </a:lnTo>
                    <a:lnTo>
                      <a:pt x="0" y="0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0" name="Oval 157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180112" y="2018023"/>
                <a:ext cx="19905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1" name="Line 158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971105" y="1854119"/>
                <a:ext cx="111139" cy="73891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2" name="Line 159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813520" y="1764107"/>
                <a:ext cx="142656" cy="79264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3" name="Freeform 161">
                <a:extLst/>
              </p:cNvPr>
              <p:cNvSpPr>
                <a:spLocks/>
              </p:cNvSpPr>
              <p:nvPr/>
            </p:nvSpPr>
            <p:spPr bwMode="auto">
              <a:xfrm>
                <a:off x="6500009" y="1606920"/>
                <a:ext cx="72987" cy="33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0" y="30"/>
                  </a:cxn>
                </a:cxnLst>
                <a:rect l="0" t="0" r="r" b="b"/>
                <a:pathLst>
                  <a:path w="70" h="30">
                    <a:moveTo>
                      <a:pt x="0" y="0"/>
                    </a:moveTo>
                    <a:lnTo>
                      <a:pt x="70" y="30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4" name="Line 162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579631" y="1647224"/>
                <a:ext cx="240525" cy="122256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5" name="Freeform 163">
                <a:extLst/>
              </p:cNvPr>
              <p:cNvSpPr>
                <a:spLocks/>
              </p:cNvSpPr>
              <p:nvPr/>
            </p:nvSpPr>
            <p:spPr bwMode="auto">
              <a:xfrm>
                <a:off x="7404049" y="2460026"/>
                <a:ext cx="281994" cy="19077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33"/>
                  </a:cxn>
                  <a:cxn ang="0">
                    <a:pos x="99" y="59"/>
                  </a:cxn>
                  <a:cxn ang="0">
                    <a:pos x="121" y="100"/>
                  </a:cxn>
                  <a:cxn ang="0">
                    <a:pos x="128" y="102"/>
                  </a:cxn>
                  <a:cxn ang="0">
                    <a:pos x="136" y="104"/>
                  </a:cxn>
                  <a:cxn ang="0">
                    <a:pos x="145" y="104"/>
                  </a:cxn>
                  <a:cxn ang="0">
                    <a:pos x="154" y="105"/>
                  </a:cxn>
                  <a:cxn ang="0">
                    <a:pos x="164" y="105"/>
                  </a:cxn>
                  <a:cxn ang="0">
                    <a:pos x="173" y="106"/>
                  </a:cxn>
                  <a:cxn ang="0">
                    <a:pos x="181" y="108"/>
                  </a:cxn>
                  <a:cxn ang="0">
                    <a:pos x="187" y="111"/>
                  </a:cxn>
                  <a:cxn ang="0">
                    <a:pos x="209" y="159"/>
                  </a:cxn>
                  <a:cxn ang="0">
                    <a:pos x="269" y="173"/>
                  </a:cxn>
                </a:cxnLst>
                <a:rect l="0" t="0" r="r" b="b"/>
                <a:pathLst>
                  <a:path w="269" h="173">
                    <a:moveTo>
                      <a:pt x="0" y="0"/>
                    </a:moveTo>
                    <a:lnTo>
                      <a:pt x="48" y="33"/>
                    </a:lnTo>
                    <a:lnTo>
                      <a:pt x="99" y="59"/>
                    </a:lnTo>
                    <a:lnTo>
                      <a:pt x="121" y="100"/>
                    </a:lnTo>
                    <a:lnTo>
                      <a:pt x="128" y="102"/>
                    </a:lnTo>
                    <a:lnTo>
                      <a:pt x="136" y="104"/>
                    </a:lnTo>
                    <a:lnTo>
                      <a:pt x="145" y="104"/>
                    </a:lnTo>
                    <a:lnTo>
                      <a:pt x="154" y="105"/>
                    </a:lnTo>
                    <a:lnTo>
                      <a:pt x="164" y="105"/>
                    </a:lnTo>
                    <a:lnTo>
                      <a:pt x="173" y="106"/>
                    </a:lnTo>
                    <a:lnTo>
                      <a:pt x="181" y="108"/>
                    </a:lnTo>
                    <a:lnTo>
                      <a:pt x="187" y="111"/>
                    </a:lnTo>
                    <a:lnTo>
                      <a:pt x="209" y="159"/>
                    </a:lnTo>
                    <a:lnTo>
                      <a:pt x="269" y="173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6" name="Freeform 165">
                <a:extLst/>
              </p:cNvPr>
              <p:cNvSpPr>
                <a:spLocks/>
              </p:cNvSpPr>
              <p:nvPr/>
            </p:nvSpPr>
            <p:spPr bwMode="auto">
              <a:xfrm>
                <a:off x="7939837" y="2875158"/>
                <a:ext cx="217302" cy="67174"/>
              </a:xfrm>
              <a:custGeom>
                <a:avLst/>
                <a:gdLst>
                  <a:gd name="connsiteX0" fmla="*/ 0 w 10674"/>
                  <a:gd name="connsiteY0" fmla="*/ 0 h 10000"/>
                  <a:gd name="connsiteX1" fmla="*/ 3125 w 10674"/>
                  <a:gd name="connsiteY1" fmla="*/ 5333 h 10000"/>
                  <a:gd name="connsiteX2" fmla="*/ 4323 w 10674"/>
                  <a:gd name="connsiteY2" fmla="*/ 7000 h 10000"/>
                  <a:gd name="connsiteX3" fmla="*/ 10674 w 10674"/>
                  <a:gd name="connsiteY3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74" h="10000">
                    <a:moveTo>
                      <a:pt x="0" y="0"/>
                    </a:moveTo>
                    <a:lnTo>
                      <a:pt x="3125" y="5333"/>
                    </a:lnTo>
                    <a:lnTo>
                      <a:pt x="4323" y="7000"/>
                    </a:lnTo>
                    <a:cubicBezTo>
                      <a:pt x="6215" y="8000"/>
                      <a:pt x="8782" y="9000"/>
                      <a:pt x="10674" y="10000"/>
                    </a:cubicBez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7" name="Freeform 166">
                <a:extLst/>
              </p:cNvPr>
              <p:cNvSpPr>
                <a:spLocks/>
              </p:cNvSpPr>
              <p:nvPr/>
            </p:nvSpPr>
            <p:spPr bwMode="auto">
              <a:xfrm>
                <a:off x="6677500" y="970114"/>
                <a:ext cx="222278" cy="32243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0" y="26"/>
                  </a:cxn>
                  <a:cxn ang="0">
                    <a:pos x="81" y="0"/>
                  </a:cxn>
                  <a:cxn ang="0">
                    <a:pos x="87" y="0"/>
                  </a:cxn>
                  <a:cxn ang="0">
                    <a:pos x="93" y="0"/>
                  </a:cxn>
                  <a:cxn ang="0">
                    <a:pos x="109" y="2"/>
                  </a:cxn>
                  <a:cxn ang="0">
                    <a:pos x="127" y="4"/>
                  </a:cxn>
                  <a:cxn ang="0">
                    <a:pos x="147" y="7"/>
                  </a:cxn>
                  <a:cxn ang="0">
                    <a:pos x="166" y="10"/>
                  </a:cxn>
                  <a:cxn ang="0">
                    <a:pos x="184" y="13"/>
                  </a:cxn>
                  <a:cxn ang="0">
                    <a:pos x="200" y="16"/>
                  </a:cxn>
                  <a:cxn ang="0">
                    <a:pos x="206" y="17"/>
                  </a:cxn>
                  <a:cxn ang="0">
                    <a:pos x="212" y="18"/>
                  </a:cxn>
                </a:cxnLst>
                <a:rect l="0" t="0" r="r" b="b"/>
                <a:pathLst>
                  <a:path w="212" h="30">
                    <a:moveTo>
                      <a:pt x="0" y="30"/>
                    </a:moveTo>
                    <a:lnTo>
                      <a:pt x="50" y="26"/>
                    </a:lnTo>
                    <a:lnTo>
                      <a:pt x="81" y="0"/>
                    </a:lnTo>
                    <a:lnTo>
                      <a:pt x="87" y="0"/>
                    </a:lnTo>
                    <a:lnTo>
                      <a:pt x="93" y="0"/>
                    </a:lnTo>
                    <a:lnTo>
                      <a:pt x="109" y="2"/>
                    </a:lnTo>
                    <a:lnTo>
                      <a:pt x="127" y="4"/>
                    </a:lnTo>
                    <a:lnTo>
                      <a:pt x="147" y="7"/>
                    </a:lnTo>
                    <a:lnTo>
                      <a:pt x="166" y="10"/>
                    </a:lnTo>
                    <a:lnTo>
                      <a:pt x="184" y="13"/>
                    </a:lnTo>
                    <a:lnTo>
                      <a:pt x="200" y="16"/>
                    </a:lnTo>
                    <a:lnTo>
                      <a:pt x="206" y="17"/>
                    </a:lnTo>
                    <a:lnTo>
                      <a:pt x="212" y="18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8" name="Line 167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704041" y="1100431"/>
                <a:ext cx="29858" cy="33586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9" name="Line 168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679158" y="1001014"/>
                <a:ext cx="24882" cy="99417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0" name="Freeform 172">
                <a:extLst/>
              </p:cNvPr>
              <p:cNvSpPr>
                <a:spLocks/>
              </p:cNvSpPr>
              <p:nvPr/>
            </p:nvSpPr>
            <p:spPr bwMode="auto">
              <a:xfrm>
                <a:off x="6675841" y="878757"/>
                <a:ext cx="194079" cy="127630"/>
              </a:xfrm>
              <a:custGeom>
                <a:avLst/>
                <a:gdLst/>
                <a:ahLst/>
                <a:cxnLst>
                  <a:cxn ang="0">
                    <a:pos x="0" y="115"/>
                  </a:cxn>
                  <a:cxn ang="0">
                    <a:pos x="9" y="86"/>
                  </a:cxn>
                  <a:cxn ang="0">
                    <a:pos x="0" y="57"/>
                  </a:cxn>
                  <a:cxn ang="0">
                    <a:pos x="12" y="28"/>
                  </a:cxn>
                  <a:cxn ang="0">
                    <a:pos x="17" y="24"/>
                  </a:cxn>
                  <a:cxn ang="0">
                    <a:pos x="24" y="21"/>
                  </a:cxn>
                  <a:cxn ang="0">
                    <a:pos x="40" y="13"/>
                  </a:cxn>
                  <a:cxn ang="0">
                    <a:pos x="57" y="5"/>
                  </a:cxn>
                  <a:cxn ang="0">
                    <a:pos x="65" y="2"/>
                  </a:cxn>
                  <a:cxn ang="0">
                    <a:pos x="72" y="0"/>
                  </a:cxn>
                  <a:cxn ang="0">
                    <a:pos x="123" y="0"/>
                  </a:cxn>
                  <a:cxn ang="0">
                    <a:pos x="147" y="9"/>
                  </a:cxn>
                  <a:cxn ang="0">
                    <a:pos x="185" y="4"/>
                  </a:cxn>
                </a:cxnLst>
                <a:rect l="0" t="0" r="r" b="b"/>
                <a:pathLst>
                  <a:path w="185" h="115">
                    <a:moveTo>
                      <a:pt x="0" y="115"/>
                    </a:moveTo>
                    <a:lnTo>
                      <a:pt x="9" y="86"/>
                    </a:lnTo>
                    <a:lnTo>
                      <a:pt x="0" y="57"/>
                    </a:lnTo>
                    <a:lnTo>
                      <a:pt x="12" y="28"/>
                    </a:lnTo>
                    <a:lnTo>
                      <a:pt x="17" y="24"/>
                    </a:lnTo>
                    <a:lnTo>
                      <a:pt x="24" y="21"/>
                    </a:lnTo>
                    <a:lnTo>
                      <a:pt x="40" y="13"/>
                    </a:lnTo>
                    <a:lnTo>
                      <a:pt x="57" y="5"/>
                    </a:lnTo>
                    <a:lnTo>
                      <a:pt x="65" y="2"/>
                    </a:lnTo>
                    <a:lnTo>
                      <a:pt x="72" y="0"/>
                    </a:lnTo>
                    <a:lnTo>
                      <a:pt x="123" y="0"/>
                    </a:lnTo>
                    <a:lnTo>
                      <a:pt x="147" y="9"/>
                    </a:lnTo>
                    <a:lnTo>
                      <a:pt x="185" y="4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1" name="Oval 17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698815" y="909658"/>
                <a:ext cx="23223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2" name="Oval 175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416821" y="971457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3" name="Line 176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466585" y="1504816"/>
                <a:ext cx="14929" cy="37617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4" name="Freeform 177">
                <a:extLst/>
              </p:cNvPr>
              <p:cNvSpPr>
                <a:spLocks/>
              </p:cNvSpPr>
              <p:nvPr/>
            </p:nvSpPr>
            <p:spPr bwMode="auto">
              <a:xfrm>
                <a:off x="5478196" y="1541090"/>
                <a:ext cx="44788" cy="32243"/>
              </a:xfrm>
              <a:custGeom>
                <a:avLst/>
                <a:gdLst>
                  <a:gd name="T0" fmla="*/ 0 w 49"/>
                  <a:gd name="T1" fmla="*/ 0 h 34"/>
                  <a:gd name="T2" fmla="*/ 2147483647 w 49"/>
                  <a:gd name="T3" fmla="*/ 2147483647 h 34"/>
                  <a:gd name="T4" fmla="*/ 0 60000 65536"/>
                  <a:gd name="T5" fmla="*/ 0 60000 65536"/>
                  <a:gd name="T6" fmla="*/ 0 w 49"/>
                  <a:gd name="T7" fmla="*/ 0 h 34"/>
                  <a:gd name="T8" fmla="*/ 49 w 49"/>
                  <a:gd name="T9" fmla="*/ 34 h 3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9" h="34">
                    <a:moveTo>
                      <a:pt x="0" y="0"/>
                    </a:moveTo>
                    <a:lnTo>
                      <a:pt x="49" y="34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5" name="Freeform 181">
                <a:extLst/>
              </p:cNvPr>
              <p:cNvSpPr>
                <a:spLocks/>
              </p:cNvSpPr>
              <p:nvPr/>
            </p:nvSpPr>
            <p:spPr bwMode="auto">
              <a:xfrm>
                <a:off x="6287684" y="1233434"/>
                <a:ext cx="68011" cy="10748"/>
              </a:xfrm>
              <a:custGeom>
                <a:avLst/>
                <a:gdLst>
                  <a:gd name="T0" fmla="*/ 0 w 64"/>
                  <a:gd name="T1" fmla="*/ 15875 h 10"/>
                  <a:gd name="T2" fmla="*/ 77391 w 64"/>
                  <a:gd name="T3" fmla="*/ 12700 h 10"/>
                  <a:gd name="T4" fmla="*/ 95250 w 64"/>
                  <a:gd name="T5" fmla="*/ 0 h 10"/>
                  <a:gd name="T6" fmla="*/ 0 60000 65536"/>
                  <a:gd name="T7" fmla="*/ 0 60000 65536"/>
                  <a:gd name="T8" fmla="*/ 0 60000 65536"/>
                  <a:gd name="T9" fmla="*/ 0 w 64"/>
                  <a:gd name="T10" fmla="*/ 0 h 10"/>
                  <a:gd name="T11" fmla="*/ 64 w 64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4" h="10">
                    <a:moveTo>
                      <a:pt x="0" y="10"/>
                    </a:moveTo>
                    <a:lnTo>
                      <a:pt x="52" y="8"/>
                    </a:lnTo>
                    <a:lnTo>
                      <a:pt x="64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6" name="Freeform 182">
                <a:extLst/>
              </p:cNvPr>
              <p:cNvSpPr>
                <a:spLocks/>
              </p:cNvSpPr>
              <p:nvPr/>
            </p:nvSpPr>
            <p:spPr bwMode="auto">
              <a:xfrm>
                <a:off x="6395506" y="1203878"/>
                <a:ext cx="117773" cy="26869"/>
              </a:xfrm>
              <a:custGeom>
                <a:avLst/>
                <a:gdLst>
                  <a:gd name="T0" fmla="*/ 0 w 113"/>
                  <a:gd name="T1" fmla="*/ 38100 h 24"/>
                  <a:gd name="T2" fmla="*/ 61365 w 113"/>
                  <a:gd name="T3" fmla="*/ 19050 h 24"/>
                  <a:gd name="T4" fmla="*/ 112502 w 113"/>
                  <a:gd name="T5" fmla="*/ 0 h 24"/>
                  <a:gd name="T6" fmla="*/ 165100 w 113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3"/>
                  <a:gd name="T13" fmla="*/ 0 h 24"/>
                  <a:gd name="T14" fmla="*/ 113 w 113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3" h="24">
                    <a:moveTo>
                      <a:pt x="0" y="24"/>
                    </a:moveTo>
                    <a:lnTo>
                      <a:pt x="42" y="12"/>
                    </a:lnTo>
                    <a:lnTo>
                      <a:pt x="77" y="0"/>
                    </a:lnTo>
                    <a:lnTo>
                      <a:pt x="113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7" name="Freeform 187">
                <a:extLst/>
              </p:cNvPr>
              <p:cNvSpPr>
                <a:spLocks/>
              </p:cNvSpPr>
              <p:nvPr/>
            </p:nvSpPr>
            <p:spPr bwMode="auto">
              <a:xfrm>
                <a:off x="5491466" y="1143422"/>
                <a:ext cx="147633" cy="56426"/>
              </a:xfrm>
              <a:custGeom>
                <a:avLst/>
                <a:gdLst/>
                <a:ahLst/>
                <a:cxnLst>
                  <a:cxn ang="0">
                    <a:pos x="141" y="0"/>
                  </a:cxn>
                  <a:cxn ang="0">
                    <a:pos x="107" y="6"/>
                  </a:cxn>
                  <a:cxn ang="0">
                    <a:pos x="56" y="16"/>
                  </a:cxn>
                  <a:cxn ang="0">
                    <a:pos x="0" y="52"/>
                  </a:cxn>
                </a:cxnLst>
                <a:rect l="0" t="0" r="r" b="b"/>
                <a:pathLst>
                  <a:path w="141" h="52">
                    <a:moveTo>
                      <a:pt x="141" y="0"/>
                    </a:moveTo>
                    <a:lnTo>
                      <a:pt x="107" y="6"/>
                    </a:lnTo>
                    <a:lnTo>
                      <a:pt x="56" y="16"/>
                    </a:lnTo>
                    <a:lnTo>
                      <a:pt x="0" y="52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8" name="Freeform 188">
                <a:extLst/>
              </p:cNvPr>
              <p:cNvSpPr>
                <a:spLocks/>
              </p:cNvSpPr>
              <p:nvPr/>
            </p:nvSpPr>
            <p:spPr bwMode="auto">
              <a:xfrm>
                <a:off x="5868011" y="1545120"/>
                <a:ext cx="21564" cy="52396"/>
              </a:xfrm>
              <a:custGeom>
                <a:avLst/>
                <a:gdLst/>
                <a:ahLst/>
                <a:cxnLst>
                  <a:cxn ang="0">
                    <a:pos x="21" y="48"/>
                  </a:cxn>
                  <a:cxn ang="0">
                    <a:pos x="0" y="14"/>
                  </a:cxn>
                  <a:cxn ang="0">
                    <a:pos x="12" y="0"/>
                  </a:cxn>
                </a:cxnLst>
                <a:rect l="0" t="0" r="r" b="b"/>
                <a:pathLst>
                  <a:path w="21" h="48">
                    <a:moveTo>
                      <a:pt x="21" y="48"/>
                    </a:moveTo>
                    <a:lnTo>
                      <a:pt x="0" y="14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9" name="Line 189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917775" y="1491381"/>
                <a:ext cx="26541" cy="30900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0" name="Freeform 190">
                <a:extLst/>
              </p:cNvPr>
              <p:cNvSpPr>
                <a:spLocks/>
              </p:cNvSpPr>
              <p:nvPr/>
            </p:nvSpPr>
            <p:spPr bwMode="auto">
              <a:xfrm>
                <a:off x="5877964" y="1522281"/>
                <a:ext cx="39811" cy="2015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26" y="10"/>
                  </a:cxn>
                  <a:cxn ang="0">
                    <a:pos x="38" y="0"/>
                  </a:cxn>
                </a:cxnLst>
                <a:rect l="0" t="0" r="r" b="b"/>
                <a:pathLst>
                  <a:path w="38" h="18">
                    <a:moveTo>
                      <a:pt x="0" y="18"/>
                    </a:moveTo>
                    <a:lnTo>
                      <a:pt x="26" y="10"/>
                    </a:lnTo>
                    <a:lnTo>
                      <a:pt x="38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1" name="Freeform 191">
                <a:extLst/>
              </p:cNvPr>
              <p:cNvSpPr>
                <a:spLocks/>
              </p:cNvSpPr>
              <p:nvPr/>
            </p:nvSpPr>
            <p:spPr bwMode="auto">
              <a:xfrm>
                <a:off x="5939339" y="1391964"/>
                <a:ext cx="41470" cy="106135"/>
              </a:xfrm>
              <a:custGeom>
                <a:avLst/>
                <a:gdLst/>
                <a:ahLst/>
                <a:cxnLst>
                  <a:cxn ang="0">
                    <a:pos x="0" y="96"/>
                  </a:cxn>
                  <a:cxn ang="0">
                    <a:pos x="31" y="72"/>
                  </a:cxn>
                  <a:cxn ang="0">
                    <a:pos x="41" y="22"/>
                  </a:cxn>
                  <a:cxn ang="0">
                    <a:pos x="23" y="0"/>
                  </a:cxn>
                </a:cxnLst>
                <a:rect l="0" t="0" r="r" b="b"/>
                <a:pathLst>
                  <a:path w="41" h="96">
                    <a:moveTo>
                      <a:pt x="0" y="96"/>
                    </a:moveTo>
                    <a:lnTo>
                      <a:pt x="31" y="72"/>
                    </a:lnTo>
                    <a:lnTo>
                      <a:pt x="41" y="22"/>
                    </a:lnTo>
                    <a:lnTo>
                      <a:pt x="23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2" name="Line 192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138145" y="1832623"/>
                <a:ext cx="136021" cy="42991"/>
              </a:xfrm>
              <a:prstGeom prst="line">
                <a:avLst/>
              </a:pr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3" name="Line 193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320611" y="1737237"/>
                <a:ext cx="28199" cy="42991"/>
              </a:xfrm>
              <a:prstGeom prst="line">
                <a:avLst/>
              </a:pr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4" name="Line 194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380328" y="1653942"/>
                <a:ext cx="26541" cy="49708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5" name="Freeform 195">
                <a:extLst/>
              </p:cNvPr>
              <p:cNvSpPr>
                <a:spLocks/>
              </p:cNvSpPr>
              <p:nvPr/>
            </p:nvSpPr>
            <p:spPr bwMode="auto">
              <a:xfrm>
                <a:off x="5274165" y="1780228"/>
                <a:ext cx="46446" cy="52395"/>
              </a:xfrm>
              <a:custGeom>
                <a:avLst/>
                <a:gdLst/>
                <a:ahLst/>
                <a:cxnLst>
                  <a:cxn ang="0">
                    <a:pos x="0" y="47"/>
                  </a:cxn>
                  <a:cxn ang="0">
                    <a:pos x="34" y="22"/>
                  </a:cxn>
                  <a:cxn ang="0">
                    <a:pos x="46" y="0"/>
                  </a:cxn>
                </a:cxnLst>
                <a:rect l="0" t="0" r="r" b="b"/>
                <a:pathLst>
                  <a:path w="46" h="47">
                    <a:moveTo>
                      <a:pt x="0" y="47"/>
                    </a:moveTo>
                    <a:lnTo>
                      <a:pt x="34" y="22"/>
                    </a:lnTo>
                    <a:lnTo>
                      <a:pt x="46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6" name="Line 196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348810" y="1703650"/>
                <a:ext cx="31517" cy="33587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7" name="Freeform 197">
                <a:extLst/>
              </p:cNvPr>
              <p:cNvSpPr>
                <a:spLocks/>
              </p:cNvSpPr>
              <p:nvPr/>
            </p:nvSpPr>
            <p:spPr bwMode="auto">
              <a:xfrm>
                <a:off x="6239580" y="1131330"/>
                <a:ext cx="46446" cy="112852"/>
              </a:xfrm>
              <a:custGeom>
                <a:avLst/>
                <a:gdLst/>
                <a:ahLst/>
                <a:cxnLst>
                  <a:cxn ang="0">
                    <a:pos x="43" y="102"/>
                  </a:cxn>
                  <a:cxn ang="0">
                    <a:pos x="20" y="60"/>
                  </a:cxn>
                  <a:cxn ang="0">
                    <a:pos x="0" y="0"/>
                  </a:cxn>
                </a:cxnLst>
                <a:rect l="0" t="0" r="r" b="b"/>
                <a:pathLst>
                  <a:path w="43" h="102">
                    <a:moveTo>
                      <a:pt x="43" y="102"/>
                    </a:moveTo>
                    <a:lnTo>
                      <a:pt x="20" y="6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8" name="Line 198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7052386" y="1940101"/>
                <a:ext cx="29858" cy="59113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9" name="Freeform 199">
                <a:extLst/>
              </p:cNvPr>
              <p:cNvSpPr>
                <a:spLocks/>
              </p:cNvSpPr>
              <p:nvPr/>
            </p:nvSpPr>
            <p:spPr bwMode="auto">
              <a:xfrm>
                <a:off x="6798591" y="2422408"/>
                <a:ext cx="79622" cy="49708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24" y="28"/>
                  </a:cxn>
                  <a:cxn ang="0">
                    <a:pos x="41" y="4"/>
                  </a:cxn>
                  <a:cxn ang="0">
                    <a:pos x="77" y="0"/>
                  </a:cxn>
                </a:cxnLst>
                <a:rect l="0" t="0" r="r" b="b"/>
                <a:pathLst>
                  <a:path w="77" h="44">
                    <a:moveTo>
                      <a:pt x="0" y="44"/>
                    </a:moveTo>
                    <a:lnTo>
                      <a:pt x="24" y="28"/>
                    </a:lnTo>
                    <a:lnTo>
                      <a:pt x="41" y="4"/>
                    </a:lnTo>
                    <a:lnTo>
                      <a:pt x="77" y="0"/>
                    </a:lnTo>
                  </a:path>
                </a:pathLst>
              </a:cu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0" name="Line 200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891483" y="2237009"/>
                <a:ext cx="21565" cy="94043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1" name="Line 201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7486988" y="3094145"/>
                <a:ext cx="53081" cy="38960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2" name="Freeform 202">
                <a:extLst/>
              </p:cNvPr>
              <p:cNvSpPr>
                <a:spLocks/>
              </p:cNvSpPr>
              <p:nvPr/>
            </p:nvSpPr>
            <p:spPr bwMode="auto">
              <a:xfrm>
                <a:off x="8376099" y="3052497"/>
                <a:ext cx="31516" cy="349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24"/>
                  </a:cxn>
                  <a:cxn ang="0">
                    <a:pos x="28" y="31"/>
                  </a:cxn>
                </a:cxnLst>
                <a:rect l="0" t="0" r="r" b="b"/>
                <a:pathLst>
                  <a:path w="28" h="31">
                    <a:moveTo>
                      <a:pt x="0" y="0"/>
                    </a:moveTo>
                    <a:lnTo>
                      <a:pt x="6" y="24"/>
                    </a:lnTo>
                    <a:lnTo>
                      <a:pt x="28" y="31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3" name="Freeform 203">
                <a:extLst/>
              </p:cNvPr>
              <p:cNvSpPr>
                <a:spLocks/>
              </p:cNvSpPr>
              <p:nvPr/>
            </p:nvSpPr>
            <p:spPr bwMode="auto">
              <a:xfrm>
                <a:off x="8440791" y="3126388"/>
                <a:ext cx="38153" cy="443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" y="25"/>
                  </a:cxn>
                  <a:cxn ang="0">
                    <a:pos x="36" y="40"/>
                  </a:cxn>
                </a:cxnLst>
                <a:rect l="0" t="0" r="r" b="b"/>
                <a:pathLst>
                  <a:path w="36" h="40">
                    <a:moveTo>
                      <a:pt x="0" y="0"/>
                    </a:moveTo>
                    <a:lnTo>
                      <a:pt x="22" y="25"/>
                    </a:lnTo>
                    <a:lnTo>
                      <a:pt x="36" y="40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4" name="Line 204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8376099" y="3006819"/>
                <a:ext cx="23223" cy="47022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5" name="Freeform 205">
                <a:extLst/>
              </p:cNvPr>
              <p:cNvSpPr>
                <a:spLocks/>
              </p:cNvSpPr>
              <p:nvPr/>
            </p:nvSpPr>
            <p:spPr bwMode="auto">
              <a:xfrm>
                <a:off x="7853580" y="4593461"/>
                <a:ext cx="59716" cy="120913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7" y="30"/>
                  </a:cxn>
                  <a:cxn ang="0">
                    <a:pos x="39" y="50"/>
                  </a:cxn>
                  <a:cxn ang="0">
                    <a:pos x="0" y="109"/>
                  </a:cxn>
                </a:cxnLst>
                <a:rect l="0" t="0" r="r" b="b"/>
                <a:pathLst>
                  <a:path w="56" h="109">
                    <a:moveTo>
                      <a:pt x="56" y="0"/>
                    </a:moveTo>
                    <a:lnTo>
                      <a:pt x="47" y="30"/>
                    </a:lnTo>
                    <a:lnTo>
                      <a:pt x="39" y="50"/>
                    </a:lnTo>
                    <a:lnTo>
                      <a:pt x="0" y="109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6" name="Freeform 206">
                <a:extLst/>
              </p:cNvPr>
              <p:cNvSpPr>
                <a:spLocks/>
              </p:cNvSpPr>
              <p:nvPr/>
            </p:nvSpPr>
            <p:spPr bwMode="auto">
              <a:xfrm>
                <a:off x="7266369" y="4484639"/>
                <a:ext cx="119433" cy="497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9" y="5"/>
                  </a:cxn>
                  <a:cxn ang="0">
                    <a:pos x="54" y="28"/>
                  </a:cxn>
                  <a:cxn ang="0">
                    <a:pos x="114" y="46"/>
                  </a:cxn>
                </a:cxnLst>
                <a:rect l="0" t="0" r="r" b="b"/>
                <a:pathLst>
                  <a:path w="114" h="46">
                    <a:moveTo>
                      <a:pt x="0" y="0"/>
                    </a:moveTo>
                    <a:lnTo>
                      <a:pt x="29" y="5"/>
                    </a:lnTo>
                    <a:lnTo>
                      <a:pt x="54" y="28"/>
                    </a:lnTo>
                    <a:lnTo>
                      <a:pt x="114" y="46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7" name="Freeform 208">
                <a:extLst/>
              </p:cNvPr>
              <p:cNvSpPr>
                <a:spLocks/>
              </p:cNvSpPr>
              <p:nvPr/>
            </p:nvSpPr>
            <p:spPr bwMode="auto">
              <a:xfrm>
                <a:off x="5551182" y="1507503"/>
                <a:ext cx="18247" cy="63144"/>
              </a:xfrm>
              <a:custGeom>
                <a:avLst/>
                <a:gdLst/>
                <a:ahLst/>
                <a:cxnLst>
                  <a:cxn ang="0">
                    <a:pos x="0" y="57"/>
                  </a:cxn>
                  <a:cxn ang="0">
                    <a:pos x="5" y="20"/>
                  </a:cxn>
                  <a:cxn ang="0">
                    <a:pos x="12" y="12"/>
                  </a:cxn>
                  <a:cxn ang="0">
                    <a:pos x="18" y="0"/>
                  </a:cxn>
                </a:cxnLst>
                <a:rect l="0" t="0" r="r" b="b"/>
                <a:pathLst>
                  <a:path w="18" h="57">
                    <a:moveTo>
                      <a:pt x="0" y="57"/>
                    </a:moveTo>
                    <a:lnTo>
                      <a:pt x="5" y="20"/>
                    </a:lnTo>
                    <a:lnTo>
                      <a:pt x="12" y="12"/>
                    </a:lnTo>
                    <a:lnTo>
                      <a:pt x="18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8" name="Freeform 209">
                <a:extLst/>
              </p:cNvPr>
              <p:cNvSpPr>
                <a:spLocks/>
              </p:cNvSpPr>
              <p:nvPr/>
            </p:nvSpPr>
            <p:spPr bwMode="auto">
              <a:xfrm>
                <a:off x="5522984" y="1573333"/>
                <a:ext cx="26541" cy="107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9" y="9"/>
                  </a:cxn>
                </a:cxnLst>
                <a:rect l="0" t="0" r="r" b="b"/>
                <a:pathLst>
                  <a:path w="29" h="9">
                    <a:moveTo>
                      <a:pt x="0" y="0"/>
                    </a:moveTo>
                    <a:lnTo>
                      <a:pt x="29" y="9"/>
                    </a:lnTo>
                  </a:path>
                </a:pathLst>
              </a:cu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9" name="Line 210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282708" y="1244182"/>
                <a:ext cx="13270" cy="91356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0" name="Oval 21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456881" y="1394651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1" name="Freeform 212">
                <a:extLst/>
              </p:cNvPr>
              <p:cNvSpPr>
                <a:spLocks/>
              </p:cNvSpPr>
              <p:nvPr/>
            </p:nvSpPr>
            <p:spPr bwMode="auto">
              <a:xfrm>
                <a:off x="6874895" y="2327021"/>
                <a:ext cx="38153" cy="98074"/>
              </a:xfrm>
              <a:custGeom>
                <a:avLst/>
                <a:gdLst/>
                <a:ahLst/>
                <a:cxnLst>
                  <a:cxn ang="0">
                    <a:pos x="0" y="89"/>
                  </a:cxn>
                  <a:cxn ang="0">
                    <a:pos x="30" y="42"/>
                  </a:cxn>
                  <a:cxn ang="0">
                    <a:pos x="36" y="0"/>
                  </a:cxn>
                </a:cxnLst>
                <a:rect l="0" t="0" r="r" b="b"/>
                <a:pathLst>
                  <a:path w="36" h="89">
                    <a:moveTo>
                      <a:pt x="0" y="89"/>
                    </a:moveTo>
                    <a:lnTo>
                      <a:pt x="30" y="42"/>
                    </a:lnTo>
                    <a:lnTo>
                      <a:pt x="36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2" name="Oval 215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722287" y="1125956"/>
                <a:ext cx="21565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3" name="Oval 21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539571" y="1569303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4" name="Freeform 224">
                <a:extLst/>
              </p:cNvPr>
              <p:cNvSpPr>
                <a:spLocks/>
              </p:cNvSpPr>
              <p:nvPr/>
            </p:nvSpPr>
            <p:spPr bwMode="auto">
              <a:xfrm>
                <a:off x="8404297" y="2998758"/>
                <a:ext cx="160903" cy="658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1" y="24"/>
                  </a:cxn>
                  <a:cxn ang="0">
                    <a:pos x="153" y="59"/>
                  </a:cxn>
                </a:cxnLst>
                <a:rect l="0" t="0" r="r" b="b"/>
                <a:pathLst>
                  <a:path w="153" h="59">
                    <a:moveTo>
                      <a:pt x="0" y="0"/>
                    </a:moveTo>
                    <a:lnTo>
                      <a:pt x="81" y="24"/>
                    </a:lnTo>
                    <a:lnTo>
                      <a:pt x="153" y="59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5" name="Line 225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8561883" y="3064589"/>
                <a:ext cx="97868" cy="56426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6" name="Freeform 226">
                <a:extLst/>
              </p:cNvPr>
              <p:cNvSpPr>
                <a:spLocks/>
              </p:cNvSpPr>
              <p:nvPr/>
            </p:nvSpPr>
            <p:spPr bwMode="auto">
              <a:xfrm>
                <a:off x="8659751" y="3121014"/>
                <a:ext cx="152608" cy="8060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7" y="32"/>
                  </a:cxn>
                  <a:cxn ang="0">
                    <a:pos x="147" y="72"/>
                  </a:cxn>
                </a:cxnLst>
                <a:rect l="0" t="0" r="r" b="b"/>
                <a:pathLst>
                  <a:path w="147" h="72">
                    <a:moveTo>
                      <a:pt x="0" y="0"/>
                    </a:moveTo>
                    <a:lnTo>
                      <a:pt x="97" y="32"/>
                    </a:lnTo>
                    <a:lnTo>
                      <a:pt x="147" y="72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7" name="Freeform 227">
                <a:extLst/>
              </p:cNvPr>
              <p:cNvSpPr>
                <a:spLocks/>
              </p:cNvSpPr>
              <p:nvPr/>
            </p:nvSpPr>
            <p:spPr bwMode="auto">
              <a:xfrm>
                <a:off x="8820654" y="3211027"/>
                <a:ext cx="63034" cy="33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9" y="30"/>
                  </a:cxn>
                </a:cxnLst>
                <a:rect l="0" t="0" r="r" b="b"/>
                <a:pathLst>
                  <a:path w="59" h="30">
                    <a:moveTo>
                      <a:pt x="0" y="0"/>
                    </a:moveTo>
                    <a:lnTo>
                      <a:pt x="59" y="3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8" name="Line 228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872076" y="3240583"/>
                <a:ext cx="63034" cy="38961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9" name="Oval 229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8802407" y="3197592"/>
                <a:ext cx="23223" cy="2149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0" name="Oval 23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8930134" y="3274170"/>
                <a:ext cx="21564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1" name="Freeform 238">
                <a:extLst/>
              </p:cNvPr>
              <p:cNvSpPr>
                <a:spLocks/>
              </p:cNvSpPr>
              <p:nvPr/>
            </p:nvSpPr>
            <p:spPr bwMode="auto">
              <a:xfrm>
                <a:off x="7686043" y="2648112"/>
                <a:ext cx="145973" cy="564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2" y="23"/>
                  </a:cxn>
                  <a:cxn ang="0">
                    <a:pos x="101" y="39"/>
                  </a:cxn>
                  <a:cxn ang="0">
                    <a:pos x="139" y="51"/>
                  </a:cxn>
                </a:cxnLst>
                <a:rect l="0" t="0" r="r" b="b"/>
                <a:pathLst>
                  <a:path w="139" h="51">
                    <a:moveTo>
                      <a:pt x="0" y="0"/>
                    </a:moveTo>
                    <a:lnTo>
                      <a:pt x="42" y="23"/>
                    </a:lnTo>
                    <a:lnTo>
                      <a:pt x="101" y="39"/>
                    </a:lnTo>
                    <a:lnTo>
                      <a:pt x="139" y="51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2" name="Line 239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7828699" y="2703194"/>
                <a:ext cx="43128" cy="51052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3" name="Line 240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871827" y="2750216"/>
                <a:ext cx="66352" cy="119569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4" name="Freeform 241">
                <a:extLst/>
              </p:cNvPr>
              <p:cNvSpPr>
                <a:spLocks/>
              </p:cNvSpPr>
              <p:nvPr/>
            </p:nvSpPr>
            <p:spPr bwMode="auto">
              <a:xfrm>
                <a:off x="7934861" y="4358353"/>
                <a:ext cx="76304" cy="20153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47" y="0"/>
                  </a:cxn>
                  <a:cxn ang="0">
                    <a:pos x="73" y="16"/>
                  </a:cxn>
                </a:cxnLst>
                <a:rect l="0" t="0" r="r" b="b"/>
                <a:pathLst>
                  <a:path w="73" h="18">
                    <a:moveTo>
                      <a:pt x="0" y="18"/>
                    </a:moveTo>
                    <a:lnTo>
                      <a:pt x="47" y="0"/>
                    </a:lnTo>
                    <a:lnTo>
                      <a:pt x="73" y="16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5" name="Oval 242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783413" y="3185501"/>
                <a:ext cx="19905" cy="21496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6" name="Oval 25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124875" y="1866211"/>
                <a:ext cx="21564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7" name="Freeform 263">
                <a:extLst/>
              </p:cNvPr>
              <p:cNvSpPr>
                <a:spLocks/>
              </p:cNvSpPr>
              <p:nvPr/>
            </p:nvSpPr>
            <p:spPr bwMode="auto">
              <a:xfrm>
                <a:off x="7135325" y="945931"/>
                <a:ext cx="96210" cy="73891"/>
              </a:xfrm>
              <a:custGeom>
                <a:avLst/>
                <a:gdLst>
                  <a:gd name="T0" fmla="*/ 2147483647 w 105"/>
                  <a:gd name="T1" fmla="*/ 2147483647 h 76"/>
                  <a:gd name="T2" fmla="*/ 2147483647 w 105"/>
                  <a:gd name="T3" fmla="*/ 2147483647 h 76"/>
                  <a:gd name="T4" fmla="*/ 2147483647 w 105"/>
                  <a:gd name="T5" fmla="*/ 2147483647 h 76"/>
                  <a:gd name="T6" fmla="*/ 2147483647 w 105"/>
                  <a:gd name="T7" fmla="*/ 0 h 76"/>
                  <a:gd name="T8" fmla="*/ 0 w 105"/>
                  <a:gd name="T9" fmla="*/ 2147483647 h 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76"/>
                  <a:gd name="T17" fmla="*/ 105 w 105"/>
                  <a:gd name="T18" fmla="*/ 76 h 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76">
                    <a:moveTo>
                      <a:pt x="93" y="76"/>
                    </a:moveTo>
                    <a:lnTo>
                      <a:pt x="105" y="68"/>
                    </a:lnTo>
                    <a:lnTo>
                      <a:pt x="77" y="27"/>
                    </a:lnTo>
                    <a:lnTo>
                      <a:pt x="55" y="0"/>
                    </a:lnTo>
                    <a:lnTo>
                      <a:pt x="0" y="1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8" name="Oval 26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209970" y="978174"/>
                <a:ext cx="16588" cy="1880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9" name="Freeform 265">
                <a:extLst/>
              </p:cNvPr>
              <p:cNvSpPr>
                <a:spLocks/>
              </p:cNvSpPr>
              <p:nvPr/>
            </p:nvSpPr>
            <p:spPr bwMode="auto">
              <a:xfrm>
                <a:off x="6911388" y="920405"/>
                <a:ext cx="192419" cy="60456"/>
              </a:xfrm>
              <a:custGeom>
                <a:avLst/>
                <a:gdLst>
                  <a:gd name="T0" fmla="*/ 0 w 182"/>
                  <a:gd name="T1" fmla="*/ 2147483647 h 55"/>
                  <a:gd name="T2" fmla="*/ 2147483647 w 182"/>
                  <a:gd name="T3" fmla="*/ 2147483647 h 55"/>
                  <a:gd name="T4" fmla="*/ 2147483647 w 182"/>
                  <a:gd name="T5" fmla="*/ 2147483647 h 55"/>
                  <a:gd name="T6" fmla="*/ 2147483647 w 182"/>
                  <a:gd name="T7" fmla="*/ 0 h 5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2"/>
                  <a:gd name="T13" fmla="*/ 0 h 55"/>
                  <a:gd name="T14" fmla="*/ 182 w 182"/>
                  <a:gd name="T15" fmla="*/ 55 h 5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2" h="55">
                    <a:moveTo>
                      <a:pt x="0" y="55"/>
                    </a:moveTo>
                    <a:lnTo>
                      <a:pt x="74" y="7"/>
                    </a:lnTo>
                    <a:lnTo>
                      <a:pt x="138" y="13"/>
                    </a:lnTo>
                    <a:lnTo>
                      <a:pt x="182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0" name="Freeform 266">
                <a:extLst/>
              </p:cNvPr>
              <p:cNvSpPr>
                <a:spLocks/>
              </p:cNvSpPr>
              <p:nvPr/>
            </p:nvSpPr>
            <p:spPr bwMode="auto">
              <a:xfrm>
                <a:off x="8407615" y="3088771"/>
                <a:ext cx="36493" cy="376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" y="6"/>
                  </a:cxn>
                  <a:cxn ang="0">
                    <a:pos x="35" y="34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18" y="6"/>
                    </a:lnTo>
                    <a:lnTo>
                      <a:pt x="35" y="34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1" name="Line 269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7548363" y="3072649"/>
                <a:ext cx="16588" cy="59113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2" name="Freeform 271">
                <a:extLst/>
              </p:cNvPr>
              <p:cNvSpPr>
                <a:spLocks/>
              </p:cNvSpPr>
              <p:nvPr/>
            </p:nvSpPr>
            <p:spPr bwMode="auto">
              <a:xfrm>
                <a:off x="5645734" y="1031913"/>
                <a:ext cx="39811" cy="36274"/>
              </a:xfrm>
              <a:custGeom>
                <a:avLst/>
                <a:gdLst/>
                <a:ahLst/>
                <a:cxnLst>
                  <a:cxn ang="0">
                    <a:pos x="37" y="32"/>
                  </a:cxn>
                  <a:cxn ang="0">
                    <a:pos x="15" y="6"/>
                  </a:cxn>
                  <a:cxn ang="0">
                    <a:pos x="0" y="0"/>
                  </a:cxn>
                </a:cxnLst>
                <a:rect l="0" t="0" r="r" b="b"/>
                <a:pathLst>
                  <a:path w="37" h="32">
                    <a:moveTo>
                      <a:pt x="37" y="32"/>
                    </a:moveTo>
                    <a:lnTo>
                      <a:pt x="15" y="6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3" name="Freeform 272">
                <a:extLst/>
              </p:cNvPr>
              <p:cNvSpPr>
                <a:spLocks/>
              </p:cNvSpPr>
              <p:nvPr/>
            </p:nvSpPr>
            <p:spPr bwMode="auto">
              <a:xfrm>
                <a:off x="5977491" y="1081622"/>
                <a:ext cx="262088" cy="470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7" y="38"/>
                  </a:cxn>
                  <a:cxn ang="0">
                    <a:pos x="97" y="40"/>
                  </a:cxn>
                  <a:cxn ang="0">
                    <a:pos x="108" y="41"/>
                  </a:cxn>
                  <a:cxn ang="0">
                    <a:pos x="128" y="42"/>
                  </a:cxn>
                  <a:cxn ang="0">
                    <a:pos x="148" y="41"/>
                  </a:cxn>
                  <a:cxn ang="0">
                    <a:pos x="169" y="41"/>
                  </a:cxn>
                  <a:cxn ang="0">
                    <a:pos x="249" y="43"/>
                  </a:cxn>
                </a:cxnLst>
                <a:rect l="0" t="0" r="r" b="b"/>
                <a:pathLst>
                  <a:path w="249" h="43">
                    <a:moveTo>
                      <a:pt x="0" y="0"/>
                    </a:moveTo>
                    <a:lnTo>
                      <a:pt x="87" y="38"/>
                    </a:lnTo>
                    <a:lnTo>
                      <a:pt x="97" y="40"/>
                    </a:lnTo>
                    <a:lnTo>
                      <a:pt x="108" y="41"/>
                    </a:lnTo>
                    <a:lnTo>
                      <a:pt x="128" y="42"/>
                    </a:lnTo>
                    <a:lnTo>
                      <a:pt x="148" y="41"/>
                    </a:lnTo>
                    <a:lnTo>
                      <a:pt x="169" y="41"/>
                    </a:lnTo>
                    <a:lnTo>
                      <a:pt x="249" y="43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4" name="Line 273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844788" y="1273738"/>
                <a:ext cx="71327" cy="28213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5" name="Freeform 276">
                <a:extLst/>
              </p:cNvPr>
              <p:cNvSpPr>
                <a:spLocks/>
              </p:cNvSpPr>
              <p:nvPr/>
            </p:nvSpPr>
            <p:spPr bwMode="auto">
              <a:xfrm>
                <a:off x="6222992" y="1005044"/>
                <a:ext cx="16588" cy="108822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44"/>
                  </a:cxn>
                  <a:cxn ang="0">
                    <a:pos x="16" y="99"/>
                  </a:cxn>
                </a:cxnLst>
                <a:rect l="0" t="0" r="r" b="b"/>
                <a:pathLst>
                  <a:path w="16" h="99">
                    <a:moveTo>
                      <a:pt x="10" y="0"/>
                    </a:moveTo>
                    <a:lnTo>
                      <a:pt x="0" y="44"/>
                    </a:lnTo>
                    <a:lnTo>
                      <a:pt x="16" y="99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6" name="Line 278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118239" y="1244182"/>
                <a:ext cx="106162" cy="42991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7" name="Oval 279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590993" y="1086996"/>
                <a:ext cx="18247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8" name="Line 280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119898" y="1299265"/>
                <a:ext cx="53081" cy="42991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9" name="Line 281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172979" y="1338225"/>
                <a:ext cx="147633" cy="44335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0" name="Line 282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320611" y="1371812"/>
                <a:ext cx="124409" cy="10748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1" name="Line 283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323929" y="1162231"/>
                <a:ext cx="76304" cy="2687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2" name="Line 284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406868" y="1134017"/>
                <a:ext cx="34834" cy="30900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3" name="Line 285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408527" y="1023852"/>
                <a:ext cx="31517" cy="57770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4" name="Line 286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445020" y="1096400"/>
                <a:ext cx="3318" cy="22839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5" name="Line 287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5446679" y="1039974"/>
                <a:ext cx="1658" cy="45678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6" name="Oval 289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433409" y="1078935"/>
                <a:ext cx="19905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7" name="Oval 290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459950" y="909658"/>
                <a:ext cx="18246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8" name="Freeform 291">
                <a:extLst/>
              </p:cNvPr>
              <p:cNvSpPr>
                <a:spLocks/>
              </p:cNvSpPr>
              <p:nvPr/>
            </p:nvSpPr>
            <p:spPr bwMode="auto">
              <a:xfrm>
                <a:off x="5594311" y="944588"/>
                <a:ext cx="48105" cy="846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39"/>
                  </a:cxn>
                  <a:cxn ang="0">
                    <a:pos x="45" y="77"/>
                  </a:cxn>
                </a:cxnLst>
                <a:rect l="0" t="0" r="r" b="b"/>
                <a:pathLst>
                  <a:path w="45" h="77">
                    <a:moveTo>
                      <a:pt x="0" y="0"/>
                    </a:moveTo>
                    <a:lnTo>
                      <a:pt x="12" y="39"/>
                    </a:lnTo>
                    <a:lnTo>
                      <a:pt x="45" y="77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9" name="Oval 292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634122" y="1021166"/>
                <a:ext cx="19905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0" name="Oval 293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587676" y="939214"/>
                <a:ext cx="18247" cy="17465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1" name="Line 294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5672275" y="1068188"/>
                <a:ext cx="8293" cy="37617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2" name="Line 295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448338" y="1135361"/>
                <a:ext cx="43128" cy="56426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3" name="Oval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440044" y="1117896"/>
                <a:ext cx="19905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4" name="Line 297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5471561" y="1201191"/>
                <a:ext cx="18247" cy="103448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5" name="Line 298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456632" y="1314043"/>
                <a:ext cx="11611" cy="48365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6" name="Oval 299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393598" y="1151483"/>
                <a:ext cx="18246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7" name="Oval 30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481513" y="1187756"/>
                <a:ext cx="18247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8" name="Line 304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680568" y="1096400"/>
                <a:ext cx="116115" cy="13435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9" name="Freeform 305">
                <a:extLst/>
              </p:cNvPr>
              <p:cNvSpPr>
                <a:spLocks/>
              </p:cNvSpPr>
              <p:nvPr/>
            </p:nvSpPr>
            <p:spPr bwMode="auto">
              <a:xfrm>
                <a:off x="5809953" y="1076248"/>
                <a:ext cx="150950" cy="18809"/>
              </a:xfrm>
              <a:custGeom>
                <a:avLst/>
                <a:gdLst>
                  <a:gd name="T0" fmla="*/ 0 w 146"/>
                  <a:gd name="T1" fmla="*/ 26988 h 17"/>
                  <a:gd name="T2" fmla="*/ 182214 w 146"/>
                  <a:gd name="T3" fmla="*/ 0 h 17"/>
                  <a:gd name="T4" fmla="*/ 211137 w 146"/>
                  <a:gd name="T5" fmla="*/ 0 h 17"/>
                  <a:gd name="T6" fmla="*/ 0 60000 65536"/>
                  <a:gd name="T7" fmla="*/ 0 60000 65536"/>
                  <a:gd name="T8" fmla="*/ 0 60000 65536"/>
                  <a:gd name="T9" fmla="*/ 0 w 146"/>
                  <a:gd name="T10" fmla="*/ 0 h 17"/>
                  <a:gd name="T11" fmla="*/ 146 w 146"/>
                  <a:gd name="T12" fmla="*/ 17 h 1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6" h="17">
                    <a:moveTo>
                      <a:pt x="0" y="17"/>
                    </a:moveTo>
                    <a:lnTo>
                      <a:pt x="126" y="0"/>
                    </a:lnTo>
                    <a:lnTo>
                      <a:pt x="146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0" name="Line 306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6060431" y="1253587"/>
                <a:ext cx="109480" cy="22839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1" name="Oval 309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272756" y="1234778"/>
                <a:ext cx="19905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2" name="Line 310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6350718" y="1230747"/>
                <a:ext cx="44788" cy="4031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3" name="Oval 312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511621" y="1191787"/>
                <a:ext cx="18246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4" name="Freeform 314">
                <a:extLst/>
              </p:cNvPr>
              <p:cNvSpPr>
                <a:spLocks/>
              </p:cNvSpPr>
              <p:nvPr/>
            </p:nvSpPr>
            <p:spPr bwMode="auto">
              <a:xfrm>
                <a:off x="6451905" y="1015792"/>
                <a:ext cx="112798" cy="47022"/>
              </a:xfrm>
              <a:custGeom>
                <a:avLst/>
                <a:gdLst/>
                <a:ahLst/>
                <a:cxnLst>
                  <a:cxn ang="0">
                    <a:pos x="0" y="43"/>
                  </a:cxn>
                  <a:cxn ang="0">
                    <a:pos x="78" y="7"/>
                  </a:cxn>
                  <a:cxn ang="0">
                    <a:pos x="84" y="5"/>
                  </a:cxn>
                  <a:cxn ang="0">
                    <a:pos x="89" y="3"/>
                  </a:cxn>
                  <a:cxn ang="0">
                    <a:pos x="97" y="1"/>
                  </a:cxn>
                  <a:cxn ang="0">
                    <a:pos x="102" y="1"/>
                  </a:cxn>
                  <a:cxn ang="0">
                    <a:pos x="106" y="0"/>
                  </a:cxn>
                </a:cxnLst>
                <a:rect l="0" t="0" r="r" b="b"/>
                <a:pathLst>
                  <a:path w="106" h="43">
                    <a:moveTo>
                      <a:pt x="0" y="43"/>
                    </a:moveTo>
                    <a:lnTo>
                      <a:pt x="78" y="7"/>
                    </a:lnTo>
                    <a:lnTo>
                      <a:pt x="84" y="5"/>
                    </a:lnTo>
                    <a:lnTo>
                      <a:pt x="89" y="3"/>
                    </a:lnTo>
                    <a:lnTo>
                      <a:pt x="97" y="1"/>
                    </a:lnTo>
                    <a:lnTo>
                      <a:pt x="102" y="1"/>
                    </a:lnTo>
                    <a:lnTo>
                      <a:pt x="106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" name="Oval 315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431999" y="1058783"/>
                <a:ext cx="21564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6" name="Freeform 316">
                <a:extLst/>
              </p:cNvPr>
              <p:cNvSpPr>
                <a:spLocks/>
              </p:cNvSpPr>
              <p:nvPr/>
            </p:nvSpPr>
            <p:spPr bwMode="auto">
              <a:xfrm>
                <a:off x="6572996" y="1006388"/>
                <a:ext cx="104504" cy="671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47" y="6"/>
                  </a:cxn>
                  <a:cxn ang="0">
                    <a:pos x="99" y="0"/>
                  </a:cxn>
                </a:cxnLst>
                <a:rect l="0" t="0" r="r" b="b"/>
                <a:pathLst>
                  <a:path w="99" h="6">
                    <a:moveTo>
                      <a:pt x="0" y="5"/>
                    </a:moveTo>
                    <a:lnTo>
                      <a:pt x="47" y="6"/>
                    </a:lnTo>
                    <a:lnTo>
                      <a:pt x="99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7" name="Freeform 317">
                <a:extLst/>
              </p:cNvPr>
              <p:cNvSpPr>
                <a:spLocks/>
              </p:cNvSpPr>
              <p:nvPr/>
            </p:nvSpPr>
            <p:spPr bwMode="auto">
              <a:xfrm>
                <a:off x="6750487" y="988922"/>
                <a:ext cx="149291" cy="84639"/>
              </a:xfrm>
              <a:custGeom>
                <a:avLst/>
                <a:gdLst/>
                <a:ahLst/>
                <a:cxnLst>
                  <a:cxn ang="0">
                    <a:pos x="0" y="75"/>
                  </a:cxn>
                  <a:cxn ang="0">
                    <a:pos x="104" y="26"/>
                  </a:cxn>
                  <a:cxn ang="0">
                    <a:pos x="142" y="0"/>
                  </a:cxn>
                </a:cxnLst>
                <a:rect l="0" t="0" r="r" b="b"/>
                <a:pathLst>
                  <a:path w="142" h="75">
                    <a:moveTo>
                      <a:pt x="0" y="75"/>
                    </a:moveTo>
                    <a:lnTo>
                      <a:pt x="104" y="26"/>
                    </a:lnTo>
                    <a:lnTo>
                      <a:pt x="142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8" name="Oval 318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896460" y="976831"/>
                <a:ext cx="16588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9" name="Line 319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7107125" y="923092"/>
                <a:ext cx="104504" cy="96730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0" name="Oval 320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203335" y="1007731"/>
                <a:ext cx="21565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1" name="Freeform 321">
                <a:extLst/>
              </p:cNvPr>
              <p:cNvSpPr>
                <a:spLocks/>
              </p:cNvSpPr>
              <p:nvPr/>
            </p:nvSpPr>
            <p:spPr bwMode="auto">
              <a:xfrm>
                <a:off x="6231285" y="835766"/>
                <a:ext cx="64693" cy="170622"/>
              </a:xfrm>
              <a:custGeom>
                <a:avLst/>
                <a:gdLst/>
                <a:ahLst/>
                <a:cxnLst>
                  <a:cxn ang="0">
                    <a:pos x="0" y="155"/>
                  </a:cxn>
                  <a:cxn ang="0">
                    <a:pos x="59" y="30"/>
                  </a:cxn>
                  <a:cxn ang="0">
                    <a:pos x="62" y="0"/>
                  </a:cxn>
                </a:cxnLst>
                <a:rect l="0" t="0" r="r" b="b"/>
                <a:pathLst>
                  <a:path w="62" h="155">
                    <a:moveTo>
                      <a:pt x="0" y="155"/>
                    </a:moveTo>
                    <a:lnTo>
                      <a:pt x="59" y="30"/>
                    </a:lnTo>
                    <a:lnTo>
                      <a:pt x="62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2" name="Freeform 322">
                <a:extLst/>
              </p:cNvPr>
              <p:cNvSpPr>
                <a:spLocks/>
              </p:cNvSpPr>
              <p:nvPr/>
            </p:nvSpPr>
            <p:spPr bwMode="auto">
              <a:xfrm>
                <a:off x="6294319" y="646337"/>
                <a:ext cx="63034" cy="171965"/>
              </a:xfrm>
              <a:custGeom>
                <a:avLst/>
                <a:gdLst/>
                <a:ahLst/>
                <a:cxnLst>
                  <a:cxn ang="0">
                    <a:pos x="0" y="156"/>
                  </a:cxn>
                  <a:cxn ang="0">
                    <a:pos x="25" y="57"/>
                  </a:cxn>
                  <a:cxn ang="0">
                    <a:pos x="60" y="0"/>
                  </a:cxn>
                </a:cxnLst>
                <a:rect l="0" t="0" r="r" b="b"/>
                <a:pathLst>
                  <a:path w="60" h="156">
                    <a:moveTo>
                      <a:pt x="0" y="156"/>
                    </a:moveTo>
                    <a:lnTo>
                      <a:pt x="25" y="57"/>
                    </a:lnTo>
                    <a:lnTo>
                      <a:pt x="60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3" name="Line 323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23705" y="428694"/>
                <a:ext cx="21565" cy="61800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4" name="Freeform 324">
                <a:extLst/>
              </p:cNvPr>
              <p:cNvSpPr>
                <a:spLocks/>
              </p:cNvSpPr>
              <p:nvPr/>
            </p:nvSpPr>
            <p:spPr bwMode="auto">
              <a:xfrm>
                <a:off x="6370624" y="495868"/>
                <a:ext cx="76304" cy="131660"/>
              </a:xfrm>
              <a:custGeom>
                <a:avLst/>
                <a:gdLst/>
                <a:ahLst/>
                <a:cxnLst>
                  <a:cxn ang="0">
                    <a:pos x="0" y="119"/>
                  </a:cxn>
                  <a:cxn ang="0">
                    <a:pos x="50" y="53"/>
                  </a:cxn>
                  <a:cxn ang="0">
                    <a:pos x="72" y="0"/>
                  </a:cxn>
                </a:cxnLst>
                <a:rect l="0" t="0" r="r" b="b"/>
                <a:pathLst>
                  <a:path w="72" h="119">
                    <a:moveTo>
                      <a:pt x="0" y="119"/>
                    </a:moveTo>
                    <a:lnTo>
                      <a:pt x="50" y="53"/>
                    </a:lnTo>
                    <a:lnTo>
                      <a:pt x="72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5" name="Oval 325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436975" y="485120"/>
                <a:ext cx="18247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6" name="Oval 32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355695" y="624841"/>
                <a:ext cx="21564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7" name="Oval 327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286026" y="815615"/>
                <a:ext cx="21564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8" name="Line 328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6868260" y="820988"/>
                <a:ext cx="132703" cy="64487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9" name="Line 330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551182" y="1330164"/>
                <a:ext cx="51423" cy="32243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0" name="Oval 33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536254" y="1357034"/>
                <a:ext cx="19905" cy="2149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1" name="Line 332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5607581" y="1246869"/>
                <a:ext cx="28200" cy="73891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2" name="Oval 333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625828" y="1228060"/>
                <a:ext cx="24881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3" name="Oval 33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594311" y="1318074"/>
                <a:ext cx="23223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4" name="Line 335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678910" y="1117896"/>
                <a:ext cx="117773" cy="114196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5" name="Line 336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788390" y="1224030"/>
                <a:ext cx="44787" cy="76578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6" name="Line 340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043843" y="1420177"/>
                <a:ext cx="192419" cy="65830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7" name="Line 342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7082244" y="1934727"/>
                <a:ext cx="49764" cy="17466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8" name="Oval 343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128690" y="1946819"/>
                <a:ext cx="23223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9" name="Oval 34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072291" y="1921293"/>
                <a:ext cx="18246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0" name="Freeform 345">
                <a:extLst/>
              </p:cNvPr>
              <p:cNvSpPr>
                <a:spLocks/>
              </p:cNvSpPr>
              <p:nvPr/>
            </p:nvSpPr>
            <p:spPr bwMode="auto">
              <a:xfrm>
                <a:off x="6891483" y="1999214"/>
                <a:ext cx="160903" cy="221673"/>
              </a:xfrm>
              <a:custGeom>
                <a:avLst/>
                <a:gdLst>
                  <a:gd name="T0" fmla="*/ 0 w 156"/>
                  <a:gd name="T1" fmla="*/ 2147483647 h 201"/>
                  <a:gd name="T2" fmla="*/ 2147483647 w 156"/>
                  <a:gd name="T3" fmla="*/ 2147483647 h 201"/>
                  <a:gd name="T4" fmla="*/ 2147483647 w 156"/>
                  <a:gd name="T5" fmla="*/ 2147483647 h 201"/>
                  <a:gd name="T6" fmla="*/ 2147483647 w 156"/>
                  <a:gd name="T7" fmla="*/ 2147483647 h 201"/>
                  <a:gd name="T8" fmla="*/ 2147483647 w 156"/>
                  <a:gd name="T9" fmla="*/ 2147483647 h 201"/>
                  <a:gd name="T10" fmla="*/ 2147483647 w 156"/>
                  <a:gd name="T11" fmla="*/ 2147483647 h 201"/>
                  <a:gd name="T12" fmla="*/ 2147483647 w 156"/>
                  <a:gd name="T13" fmla="*/ 2147483647 h 201"/>
                  <a:gd name="T14" fmla="*/ 2147483647 w 156"/>
                  <a:gd name="T15" fmla="*/ 2147483647 h 201"/>
                  <a:gd name="T16" fmla="*/ 2147483647 w 156"/>
                  <a:gd name="T17" fmla="*/ 2147483647 h 201"/>
                  <a:gd name="T18" fmla="*/ 2147483647 w 156"/>
                  <a:gd name="T19" fmla="*/ 2147483647 h 201"/>
                  <a:gd name="T20" fmla="*/ 2147483647 w 156"/>
                  <a:gd name="T21" fmla="*/ 2147483647 h 201"/>
                  <a:gd name="T22" fmla="*/ 2147483647 w 156"/>
                  <a:gd name="T23" fmla="*/ 2147483647 h 201"/>
                  <a:gd name="T24" fmla="*/ 2147483647 w 156"/>
                  <a:gd name="T25" fmla="*/ 2147483647 h 201"/>
                  <a:gd name="T26" fmla="*/ 2147483647 w 156"/>
                  <a:gd name="T27" fmla="*/ 0 h 20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56"/>
                  <a:gd name="T43" fmla="*/ 0 h 201"/>
                  <a:gd name="T44" fmla="*/ 156 w 156"/>
                  <a:gd name="T45" fmla="*/ 201 h 20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56" h="201">
                    <a:moveTo>
                      <a:pt x="0" y="201"/>
                    </a:moveTo>
                    <a:lnTo>
                      <a:pt x="2" y="197"/>
                    </a:lnTo>
                    <a:lnTo>
                      <a:pt x="4" y="193"/>
                    </a:lnTo>
                    <a:lnTo>
                      <a:pt x="10" y="182"/>
                    </a:lnTo>
                    <a:lnTo>
                      <a:pt x="15" y="168"/>
                    </a:lnTo>
                    <a:lnTo>
                      <a:pt x="16" y="161"/>
                    </a:lnTo>
                    <a:lnTo>
                      <a:pt x="17" y="153"/>
                    </a:lnTo>
                    <a:lnTo>
                      <a:pt x="3" y="80"/>
                    </a:lnTo>
                    <a:lnTo>
                      <a:pt x="37" y="80"/>
                    </a:lnTo>
                    <a:lnTo>
                      <a:pt x="57" y="58"/>
                    </a:lnTo>
                    <a:lnTo>
                      <a:pt x="77" y="68"/>
                    </a:lnTo>
                    <a:lnTo>
                      <a:pt x="67" y="42"/>
                    </a:lnTo>
                    <a:lnTo>
                      <a:pt x="112" y="4"/>
                    </a:lnTo>
                    <a:lnTo>
                      <a:pt x="156" y="0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1" name="Oval 347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681066" y="2641394"/>
                <a:ext cx="19905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2" name="Oval 348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8430838" y="3115641"/>
                <a:ext cx="16588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3" name="Freeform 349">
                <a:extLst/>
              </p:cNvPr>
              <p:cNvSpPr>
                <a:spLocks/>
              </p:cNvSpPr>
              <p:nvPr/>
            </p:nvSpPr>
            <p:spPr bwMode="auto">
              <a:xfrm>
                <a:off x="7700971" y="3185501"/>
                <a:ext cx="121092" cy="162560"/>
              </a:xfrm>
              <a:custGeom>
                <a:avLst/>
                <a:gdLst>
                  <a:gd name="connsiteX0" fmla="*/ 0 w 7810"/>
                  <a:gd name="connsiteY0" fmla="*/ 0 h 10278"/>
                  <a:gd name="connsiteX1" fmla="*/ 4137 w 7810"/>
                  <a:gd name="connsiteY1" fmla="*/ 5037 h 10278"/>
                  <a:gd name="connsiteX2" fmla="*/ 7810 w 7810"/>
                  <a:gd name="connsiteY2" fmla="*/ 10278 h 10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810" h="10278">
                    <a:moveTo>
                      <a:pt x="0" y="0"/>
                    </a:moveTo>
                    <a:lnTo>
                      <a:pt x="4137" y="5037"/>
                    </a:lnTo>
                    <a:lnTo>
                      <a:pt x="7810" y="10278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4" name="Freeform 352">
                <a:extLst/>
              </p:cNvPr>
              <p:cNvSpPr>
                <a:spLocks/>
              </p:cNvSpPr>
              <p:nvPr/>
            </p:nvSpPr>
            <p:spPr bwMode="auto">
              <a:xfrm>
                <a:off x="8386051" y="3231179"/>
                <a:ext cx="164219" cy="127630"/>
              </a:xfrm>
              <a:custGeom>
                <a:avLst/>
                <a:gdLst/>
                <a:ahLst/>
                <a:cxnLst>
                  <a:cxn ang="0">
                    <a:pos x="0" y="115"/>
                  </a:cxn>
                  <a:cxn ang="0">
                    <a:pos x="40" y="43"/>
                  </a:cxn>
                  <a:cxn ang="0">
                    <a:pos x="75" y="12"/>
                  </a:cxn>
                  <a:cxn ang="0">
                    <a:pos x="156" y="0"/>
                  </a:cxn>
                </a:cxnLst>
                <a:rect l="0" t="0" r="r" b="b"/>
                <a:pathLst>
                  <a:path w="156" h="115">
                    <a:moveTo>
                      <a:pt x="0" y="115"/>
                    </a:moveTo>
                    <a:lnTo>
                      <a:pt x="40" y="43"/>
                    </a:lnTo>
                    <a:lnTo>
                      <a:pt x="75" y="12"/>
                    </a:lnTo>
                    <a:lnTo>
                      <a:pt x="156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5" name="Freeform 353">
                <a:extLst/>
              </p:cNvPr>
              <p:cNvSpPr>
                <a:spLocks/>
              </p:cNvSpPr>
              <p:nvPr/>
            </p:nvSpPr>
            <p:spPr bwMode="auto">
              <a:xfrm>
                <a:off x="8314723" y="3368213"/>
                <a:ext cx="64693" cy="247199"/>
              </a:xfrm>
              <a:custGeom>
                <a:avLst/>
                <a:gdLst/>
                <a:ahLst/>
                <a:cxnLst>
                  <a:cxn ang="0">
                    <a:pos x="0" y="226"/>
                  </a:cxn>
                  <a:cxn ang="0">
                    <a:pos x="1" y="136"/>
                  </a:cxn>
                  <a:cxn ang="0">
                    <a:pos x="63" y="0"/>
                  </a:cxn>
                </a:cxnLst>
                <a:rect l="0" t="0" r="r" b="b"/>
                <a:pathLst>
                  <a:path w="63" h="226">
                    <a:moveTo>
                      <a:pt x="0" y="226"/>
                    </a:moveTo>
                    <a:lnTo>
                      <a:pt x="1" y="136"/>
                    </a:lnTo>
                    <a:lnTo>
                      <a:pt x="63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" name="Line 354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220173" y="3823650"/>
                <a:ext cx="64692" cy="158530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" name="Oval 360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526301" y="1034600"/>
                <a:ext cx="21564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8" name="Freeform 362">
                <a:extLst/>
              </p:cNvPr>
              <p:cNvSpPr>
                <a:spLocks/>
              </p:cNvSpPr>
              <p:nvPr/>
            </p:nvSpPr>
            <p:spPr bwMode="auto">
              <a:xfrm>
                <a:off x="6131758" y="2073105"/>
                <a:ext cx="54741" cy="139721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5962 w 10000"/>
                  <a:gd name="connsiteY1" fmla="*/ 4412 h 10000"/>
                  <a:gd name="connsiteX2" fmla="*/ 8558 w 10000"/>
                  <a:gd name="connsiteY2" fmla="*/ 7059 h 10000"/>
                  <a:gd name="connsiteX3" fmla="*/ 9135 w 10000"/>
                  <a:gd name="connsiteY3" fmla="*/ 8775 h 10000"/>
                  <a:gd name="connsiteX4" fmla="*/ 10000 w 10000"/>
                  <a:gd name="connsiteY4" fmla="*/ 9951 h 10000"/>
                  <a:gd name="connsiteX5" fmla="*/ 9712 w 10000"/>
                  <a:gd name="connsiteY5" fmla="*/ 10000 h 10000"/>
                  <a:gd name="connsiteX0" fmla="*/ 0 w 5000"/>
                  <a:gd name="connsiteY0" fmla="*/ 0 h 6177"/>
                  <a:gd name="connsiteX1" fmla="*/ 962 w 5000"/>
                  <a:gd name="connsiteY1" fmla="*/ 589 h 6177"/>
                  <a:gd name="connsiteX2" fmla="*/ 3558 w 5000"/>
                  <a:gd name="connsiteY2" fmla="*/ 3236 h 6177"/>
                  <a:gd name="connsiteX3" fmla="*/ 4135 w 5000"/>
                  <a:gd name="connsiteY3" fmla="*/ 4952 h 6177"/>
                  <a:gd name="connsiteX4" fmla="*/ 5000 w 5000"/>
                  <a:gd name="connsiteY4" fmla="*/ 6128 h 6177"/>
                  <a:gd name="connsiteX5" fmla="*/ 4712 w 5000"/>
                  <a:gd name="connsiteY5" fmla="*/ 6177 h 6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00" h="6177">
                    <a:moveTo>
                      <a:pt x="0" y="0"/>
                    </a:moveTo>
                    <a:lnTo>
                      <a:pt x="962" y="589"/>
                    </a:lnTo>
                    <a:lnTo>
                      <a:pt x="3558" y="3236"/>
                    </a:lnTo>
                    <a:lnTo>
                      <a:pt x="4135" y="4952"/>
                    </a:lnTo>
                    <a:lnTo>
                      <a:pt x="5000" y="6128"/>
                    </a:lnTo>
                    <a:lnTo>
                      <a:pt x="4712" y="6177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9" name="Freeform 363">
                <a:extLst/>
              </p:cNvPr>
              <p:cNvSpPr>
                <a:spLocks/>
              </p:cNvSpPr>
              <p:nvPr/>
            </p:nvSpPr>
            <p:spPr bwMode="auto">
              <a:xfrm>
                <a:off x="6193134" y="2227604"/>
                <a:ext cx="154267" cy="1397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3" y="62"/>
                  </a:cxn>
                  <a:cxn ang="0">
                    <a:pos x="146" y="127"/>
                  </a:cxn>
                </a:cxnLst>
                <a:rect l="0" t="0" r="r" b="b"/>
                <a:pathLst>
                  <a:path w="146" h="127">
                    <a:moveTo>
                      <a:pt x="0" y="0"/>
                    </a:moveTo>
                    <a:lnTo>
                      <a:pt x="103" y="62"/>
                    </a:lnTo>
                    <a:lnTo>
                      <a:pt x="146" y="127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0" name="Line 364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363988" y="2383447"/>
                <a:ext cx="61376" cy="56426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1" name="Freeform 365">
                <a:extLst/>
              </p:cNvPr>
              <p:cNvSpPr>
                <a:spLocks/>
              </p:cNvSpPr>
              <p:nvPr/>
            </p:nvSpPr>
            <p:spPr bwMode="auto">
              <a:xfrm>
                <a:off x="6440293" y="2453308"/>
                <a:ext cx="164221" cy="1249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5" y="47"/>
                  </a:cxn>
                  <a:cxn ang="0">
                    <a:pos x="153" y="113"/>
                  </a:cxn>
                </a:cxnLst>
                <a:rect l="0" t="0" r="r" b="b"/>
                <a:pathLst>
                  <a:path w="153" h="113">
                    <a:moveTo>
                      <a:pt x="0" y="0"/>
                    </a:moveTo>
                    <a:lnTo>
                      <a:pt x="75" y="47"/>
                    </a:lnTo>
                    <a:lnTo>
                      <a:pt x="153" y="113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2" name="Oval 36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597878" y="2572877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3" name="Oval 367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178204" y="2210140"/>
                <a:ext cx="21565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4" name="Oval 368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344083" y="2363296"/>
                <a:ext cx="21565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5" name="Oval 369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420387" y="2435843"/>
                <a:ext cx="23223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6" name="Oval 370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8371122" y="3356122"/>
                <a:ext cx="18247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7" name="Freeform 371">
                <a:extLst/>
              </p:cNvPr>
              <p:cNvSpPr>
                <a:spLocks/>
              </p:cNvSpPr>
              <p:nvPr/>
            </p:nvSpPr>
            <p:spPr bwMode="auto">
              <a:xfrm>
                <a:off x="8478943" y="3172066"/>
                <a:ext cx="66352" cy="577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3" y="52"/>
                  </a:cxn>
                </a:cxnLst>
                <a:rect l="0" t="0" r="r" b="b"/>
                <a:pathLst>
                  <a:path w="63" h="52">
                    <a:moveTo>
                      <a:pt x="0" y="0"/>
                    </a:moveTo>
                    <a:lnTo>
                      <a:pt x="63" y="52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8" name="Oval 372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8540318" y="3224461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9" name="Freeform 374">
                <a:extLst/>
              </p:cNvPr>
              <p:cNvSpPr>
                <a:spLocks/>
              </p:cNvSpPr>
              <p:nvPr/>
            </p:nvSpPr>
            <p:spPr bwMode="auto">
              <a:xfrm>
                <a:off x="7007598" y="820988"/>
                <a:ext cx="92892" cy="95386"/>
              </a:xfrm>
              <a:custGeom>
                <a:avLst/>
                <a:gdLst>
                  <a:gd name="T0" fmla="*/ 0 w 87"/>
                  <a:gd name="T1" fmla="*/ 0 h 87"/>
                  <a:gd name="T2" fmla="*/ 2147483647 w 87"/>
                  <a:gd name="T3" fmla="*/ 2147483647 h 87"/>
                  <a:gd name="T4" fmla="*/ 2147483647 w 87"/>
                  <a:gd name="T5" fmla="*/ 2147483647 h 87"/>
                  <a:gd name="T6" fmla="*/ 0 60000 65536"/>
                  <a:gd name="T7" fmla="*/ 0 60000 65536"/>
                  <a:gd name="T8" fmla="*/ 0 60000 65536"/>
                  <a:gd name="T9" fmla="*/ 0 w 87"/>
                  <a:gd name="T10" fmla="*/ 0 h 87"/>
                  <a:gd name="T11" fmla="*/ 87 w 87"/>
                  <a:gd name="T12" fmla="*/ 87 h 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7" h="87">
                    <a:moveTo>
                      <a:pt x="0" y="0"/>
                    </a:moveTo>
                    <a:lnTo>
                      <a:pt x="68" y="28"/>
                    </a:lnTo>
                    <a:lnTo>
                      <a:pt x="87" y="87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0" name="Oval 375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090538" y="909658"/>
                <a:ext cx="18247" cy="20152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1" name="Line 376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6178204" y="1129987"/>
                <a:ext cx="59716" cy="123600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2" name="Freeform 377">
                <a:extLst/>
              </p:cNvPr>
              <p:cNvSpPr>
                <a:spLocks/>
              </p:cNvSpPr>
              <p:nvPr/>
            </p:nvSpPr>
            <p:spPr bwMode="auto">
              <a:xfrm>
                <a:off x="5131510" y="1340912"/>
                <a:ext cx="38152" cy="174652"/>
              </a:xfrm>
              <a:custGeom>
                <a:avLst/>
                <a:gdLst>
                  <a:gd name="T0" fmla="*/ 52504 w 123"/>
                  <a:gd name="T1" fmla="*/ 0 h 237"/>
                  <a:gd name="T2" fmla="*/ 8751 w 123"/>
                  <a:gd name="T3" fmla="*/ 93663 h 237"/>
                  <a:gd name="T4" fmla="*/ 0 w 123"/>
                  <a:gd name="T5" fmla="*/ 203200 h 237"/>
                  <a:gd name="T6" fmla="*/ 74380 w 123"/>
                  <a:gd name="T7" fmla="*/ 357188 h 237"/>
                  <a:gd name="T8" fmla="*/ 179387 w 123"/>
                  <a:gd name="T9" fmla="*/ 376238 h 2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3"/>
                  <a:gd name="T16" fmla="*/ 0 h 237"/>
                  <a:gd name="T17" fmla="*/ 123 w 123"/>
                  <a:gd name="T18" fmla="*/ 237 h 237"/>
                  <a:gd name="connsiteX0" fmla="*/ 2927 w 10000"/>
                  <a:gd name="connsiteY0" fmla="*/ 0 h 10000"/>
                  <a:gd name="connsiteX1" fmla="*/ 488 w 10000"/>
                  <a:gd name="connsiteY1" fmla="*/ 2489 h 10000"/>
                  <a:gd name="connsiteX2" fmla="*/ 0 w 10000"/>
                  <a:gd name="connsiteY2" fmla="*/ 5401 h 10000"/>
                  <a:gd name="connsiteX3" fmla="*/ 10000 w 10000"/>
                  <a:gd name="connsiteY3" fmla="*/ 10000 h 10000"/>
                  <a:gd name="connsiteX0" fmla="*/ 2927 w 2927"/>
                  <a:gd name="connsiteY0" fmla="*/ 0 h 6793"/>
                  <a:gd name="connsiteX1" fmla="*/ 488 w 2927"/>
                  <a:gd name="connsiteY1" fmla="*/ 2489 h 6793"/>
                  <a:gd name="connsiteX2" fmla="*/ 0 w 2927"/>
                  <a:gd name="connsiteY2" fmla="*/ 5401 h 6793"/>
                  <a:gd name="connsiteX3" fmla="*/ 2434 w 2927"/>
                  <a:gd name="connsiteY3" fmla="*/ 6793 h 6793"/>
                  <a:gd name="connsiteX0" fmla="*/ 10000 w 10000"/>
                  <a:gd name="connsiteY0" fmla="*/ 0 h 9876"/>
                  <a:gd name="connsiteX1" fmla="*/ 1667 w 10000"/>
                  <a:gd name="connsiteY1" fmla="*/ 3664 h 9876"/>
                  <a:gd name="connsiteX2" fmla="*/ 0 w 10000"/>
                  <a:gd name="connsiteY2" fmla="*/ 7951 h 9876"/>
                  <a:gd name="connsiteX3" fmla="*/ 6956 w 10000"/>
                  <a:gd name="connsiteY3" fmla="*/ 9876 h 9876"/>
                  <a:gd name="connsiteX0" fmla="*/ 10000 w 10000"/>
                  <a:gd name="connsiteY0" fmla="*/ 0 h 10000"/>
                  <a:gd name="connsiteX1" fmla="*/ 1667 w 10000"/>
                  <a:gd name="connsiteY1" fmla="*/ 3710 h 10000"/>
                  <a:gd name="connsiteX2" fmla="*/ 0 w 10000"/>
                  <a:gd name="connsiteY2" fmla="*/ 8051 h 10000"/>
                  <a:gd name="connsiteX3" fmla="*/ 5596 w 10000"/>
                  <a:gd name="connsiteY3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0" h="10000">
                    <a:moveTo>
                      <a:pt x="10000" y="0"/>
                    </a:moveTo>
                    <a:lnTo>
                      <a:pt x="1667" y="3710"/>
                    </a:lnTo>
                    <a:lnTo>
                      <a:pt x="0" y="8051"/>
                    </a:lnTo>
                    <a:lnTo>
                      <a:pt x="5596" y="10000"/>
                    </a:lnTo>
                  </a:path>
                </a:pathLst>
              </a:cu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3" name="Oval 382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558067" y="1005044"/>
                <a:ext cx="18246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4" name="Freeform 384">
                <a:extLst/>
              </p:cNvPr>
              <p:cNvSpPr>
                <a:spLocks/>
              </p:cNvSpPr>
              <p:nvPr/>
            </p:nvSpPr>
            <p:spPr bwMode="auto">
              <a:xfrm>
                <a:off x="6737216" y="1581394"/>
                <a:ext cx="87915" cy="184055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4982 w 10000"/>
                  <a:gd name="connsiteY1" fmla="*/ 3836 h 10000"/>
                  <a:gd name="connsiteX2" fmla="*/ 10000 w 10000"/>
                  <a:gd name="connsiteY2" fmla="*/ 10000 h 10000"/>
                  <a:gd name="connsiteX0" fmla="*/ 0 w 6471"/>
                  <a:gd name="connsiteY0" fmla="*/ 0 h 10503"/>
                  <a:gd name="connsiteX1" fmla="*/ 1453 w 6471"/>
                  <a:gd name="connsiteY1" fmla="*/ 4339 h 10503"/>
                  <a:gd name="connsiteX2" fmla="*/ 6471 w 6471"/>
                  <a:gd name="connsiteY2" fmla="*/ 10503 h 10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71" h="10503">
                    <a:moveTo>
                      <a:pt x="0" y="0"/>
                    </a:moveTo>
                    <a:lnTo>
                      <a:pt x="1453" y="4339"/>
                    </a:lnTo>
                    <a:cubicBezTo>
                      <a:pt x="3546" y="6394"/>
                      <a:pt x="4378" y="8448"/>
                      <a:pt x="6471" y="10503"/>
                    </a:cubicBez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5" name="Oval 385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816838" y="1764107"/>
                <a:ext cx="23223" cy="2149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6" name="Line 387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685545" y="1022509"/>
                <a:ext cx="18246" cy="40304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7" name="Oval 388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672275" y="1057440"/>
                <a:ext cx="18246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8" name="Freeform 396">
                <a:extLst/>
              </p:cNvPr>
              <p:cNvSpPr>
                <a:spLocks/>
              </p:cNvSpPr>
              <p:nvPr/>
            </p:nvSpPr>
            <p:spPr bwMode="auto">
              <a:xfrm>
                <a:off x="5322270" y="1606920"/>
                <a:ext cx="77964" cy="37617"/>
              </a:xfrm>
              <a:custGeom>
                <a:avLst/>
                <a:gdLst>
                  <a:gd name="T0" fmla="*/ 0 w 90"/>
                  <a:gd name="T1" fmla="*/ 0 h 34"/>
                  <a:gd name="T2" fmla="*/ 2147483647 w 90"/>
                  <a:gd name="T3" fmla="*/ 0 h 34"/>
                  <a:gd name="T4" fmla="*/ 2147483647 w 90"/>
                  <a:gd name="T5" fmla="*/ 2147483647 h 34"/>
                  <a:gd name="T6" fmla="*/ 2147483647 w 90"/>
                  <a:gd name="T7" fmla="*/ 2147483647 h 34"/>
                  <a:gd name="T8" fmla="*/ 2147483647 w 90"/>
                  <a:gd name="T9" fmla="*/ 2147483647 h 34"/>
                  <a:gd name="T10" fmla="*/ 2147483647 w 90"/>
                  <a:gd name="T11" fmla="*/ 2147483647 h 34"/>
                  <a:gd name="T12" fmla="*/ 2147483647 w 90"/>
                  <a:gd name="T13" fmla="*/ 2147483647 h 34"/>
                  <a:gd name="T14" fmla="*/ 2147483647 w 90"/>
                  <a:gd name="T15" fmla="*/ 2147483647 h 34"/>
                  <a:gd name="T16" fmla="*/ 2147483647 w 90"/>
                  <a:gd name="T17" fmla="*/ 2147483647 h 34"/>
                  <a:gd name="T18" fmla="*/ 2147483647 w 90"/>
                  <a:gd name="T19" fmla="*/ 2147483647 h 34"/>
                  <a:gd name="T20" fmla="*/ 2147483647 w 90"/>
                  <a:gd name="T21" fmla="*/ 2147483647 h 34"/>
                  <a:gd name="T22" fmla="*/ 2147483647 w 90"/>
                  <a:gd name="T23" fmla="*/ 2147483647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0"/>
                  <a:gd name="T37" fmla="*/ 0 h 34"/>
                  <a:gd name="T38" fmla="*/ 90 w 90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0" h="34">
                    <a:moveTo>
                      <a:pt x="0" y="0"/>
                    </a:moveTo>
                    <a:lnTo>
                      <a:pt x="2" y="0"/>
                    </a:lnTo>
                    <a:lnTo>
                      <a:pt x="14" y="1"/>
                    </a:lnTo>
                    <a:lnTo>
                      <a:pt x="23" y="1"/>
                    </a:lnTo>
                    <a:lnTo>
                      <a:pt x="32" y="1"/>
                    </a:lnTo>
                    <a:lnTo>
                      <a:pt x="42" y="4"/>
                    </a:lnTo>
                    <a:lnTo>
                      <a:pt x="48" y="7"/>
                    </a:lnTo>
                    <a:lnTo>
                      <a:pt x="54" y="10"/>
                    </a:lnTo>
                    <a:lnTo>
                      <a:pt x="68" y="19"/>
                    </a:lnTo>
                    <a:lnTo>
                      <a:pt x="80" y="28"/>
                    </a:lnTo>
                    <a:lnTo>
                      <a:pt x="86" y="31"/>
                    </a:lnTo>
                    <a:lnTo>
                      <a:pt x="90" y="34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9" name="Line 404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630804" y="1111179"/>
                <a:ext cx="41470" cy="32243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0" name="Oval 405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660662" y="1100431"/>
                <a:ext cx="24882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1" name="Freeform 406">
                <a:extLst/>
              </p:cNvPr>
              <p:cNvSpPr>
                <a:spLocks/>
              </p:cNvSpPr>
              <p:nvPr/>
            </p:nvSpPr>
            <p:spPr bwMode="auto">
              <a:xfrm>
                <a:off x="5717061" y="931153"/>
                <a:ext cx="13270" cy="4970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" y="24"/>
                  </a:cxn>
                  <a:cxn ang="0">
                    <a:pos x="4" y="46"/>
                  </a:cxn>
                </a:cxnLst>
                <a:rect l="0" t="0" r="r" b="b"/>
                <a:pathLst>
                  <a:path w="14" h="46">
                    <a:moveTo>
                      <a:pt x="0" y="0"/>
                    </a:moveTo>
                    <a:lnTo>
                      <a:pt x="14" y="24"/>
                    </a:lnTo>
                    <a:lnTo>
                      <a:pt x="4" y="46"/>
                    </a:lnTo>
                  </a:path>
                </a:pathLst>
              </a:cu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2" name="Line 407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738626" y="956679"/>
                <a:ext cx="71327" cy="42991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3" name="Oval 409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796683" y="1085652"/>
                <a:ext cx="13270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4" name="Freeform 410">
                <a:extLst/>
              </p:cNvPr>
              <p:cNvSpPr>
                <a:spLocks/>
              </p:cNvSpPr>
              <p:nvPr/>
            </p:nvSpPr>
            <p:spPr bwMode="auto">
              <a:xfrm>
                <a:off x="5813271" y="1001014"/>
                <a:ext cx="154268" cy="712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5" y="15"/>
                  </a:cxn>
                  <a:cxn ang="0">
                    <a:pos x="147" y="59"/>
                  </a:cxn>
                </a:cxnLst>
                <a:rect l="0" t="0" r="r" b="b"/>
                <a:pathLst>
                  <a:path w="147" h="59">
                    <a:moveTo>
                      <a:pt x="0" y="0"/>
                    </a:moveTo>
                    <a:lnTo>
                      <a:pt x="65" y="15"/>
                    </a:lnTo>
                    <a:lnTo>
                      <a:pt x="147" y="59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5" name="Oval 415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954268" y="1062814"/>
                <a:ext cx="24881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6" name="Freeform 416">
                <a:extLst/>
              </p:cNvPr>
              <p:cNvSpPr>
                <a:spLocks/>
              </p:cNvSpPr>
              <p:nvPr/>
            </p:nvSpPr>
            <p:spPr bwMode="auto">
              <a:xfrm>
                <a:off x="5322270" y="1033257"/>
                <a:ext cx="64693" cy="127630"/>
              </a:xfrm>
              <a:custGeom>
                <a:avLst/>
                <a:gdLst>
                  <a:gd name="connsiteX0" fmla="*/ 0 w 11200"/>
                  <a:gd name="connsiteY0" fmla="*/ 9832 h 9832"/>
                  <a:gd name="connsiteX1" fmla="*/ 5636 w 11200"/>
                  <a:gd name="connsiteY1" fmla="*/ 3025 h 9832"/>
                  <a:gd name="connsiteX2" fmla="*/ 11200 w 11200"/>
                  <a:gd name="connsiteY2" fmla="*/ 0 h 9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00" h="9832">
                    <a:moveTo>
                      <a:pt x="0" y="9832"/>
                    </a:moveTo>
                    <a:lnTo>
                      <a:pt x="5636" y="3025"/>
                    </a:lnTo>
                    <a:cubicBezTo>
                      <a:pt x="7091" y="1961"/>
                      <a:pt x="9745" y="1064"/>
                      <a:pt x="11200" y="0"/>
                    </a:cubicBez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7" name="Line 417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5385304" y="1017136"/>
                <a:ext cx="19905" cy="12091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" name="Freeform 418">
                <a:extLst/>
              </p:cNvPr>
              <p:cNvSpPr>
                <a:spLocks/>
              </p:cNvSpPr>
              <p:nvPr/>
            </p:nvSpPr>
            <p:spPr bwMode="auto">
              <a:xfrm>
                <a:off x="5255918" y="1221343"/>
                <a:ext cx="217302" cy="846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" y="12"/>
                  </a:cxn>
                  <a:cxn ang="0">
                    <a:pos x="127" y="21"/>
                  </a:cxn>
                  <a:cxn ang="0">
                    <a:pos x="178" y="68"/>
                  </a:cxn>
                  <a:cxn ang="0">
                    <a:pos x="207" y="77"/>
                  </a:cxn>
                </a:cxnLst>
                <a:rect l="0" t="0" r="r" b="b"/>
                <a:pathLst>
                  <a:path w="207" h="77">
                    <a:moveTo>
                      <a:pt x="0" y="0"/>
                    </a:moveTo>
                    <a:lnTo>
                      <a:pt x="80" y="12"/>
                    </a:lnTo>
                    <a:lnTo>
                      <a:pt x="127" y="21"/>
                    </a:lnTo>
                    <a:lnTo>
                      <a:pt x="178" y="68"/>
                    </a:lnTo>
                    <a:lnTo>
                      <a:pt x="207" y="77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9" name="Oval 419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461608" y="1299265"/>
                <a:ext cx="19905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0" name="Freeform 420">
                <a:extLst/>
              </p:cNvPr>
              <p:cNvSpPr>
                <a:spLocks/>
              </p:cNvSpPr>
              <p:nvPr/>
            </p:nvSpPr>
            <p:spPr bwMode="auto">
              <a:xfrm>
                <a:off x="5234355" y="1168948"/>
                <a:ext cx="76304" cy="68518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55" y="15"/>
                  </a:cxn>
                  <a:cxn ang="0">
                    <a:pos x="72" y="0"/>
                  </a:cxn>
                </a:cxnLst>
                <a:rect l="0" t="0" r="r" b="b"/>
                <a:pathLst>
                  <a:path w="72" h="62">
                    <a:moveTo>
                      <a:pt x="0" y="62"/>
                    </a:moveTo>
                    <a:lnTo>
                      <a:pt x="55" y="15"/>
                    </a:lnTo>
                    <a:lnTo>
                      <a:pt x="72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" name="Oval 42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217767" y="1230747"/>
                <a:ext cx="21564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2" name="Oval 422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308999" y="1152826"/>
                <a:ext cx="21565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3" name="Oval 42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670865" y="995640"/>
                <a:ext cx="21564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" name="Line 431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889575" y="1597516"/>
                <a:ext cx="14930" cy="34930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5" name="Freeform 433">
                <a:extLst/>
              </p:cNvPr>
              <p:cNvSpPr>
                <a:spLocks/>
              </p:cNvSpPr>
              <p:nvPr/>
            </p:nvSpPr>
            <p:spPr bwMode="auto">
              <a:xfrm>
                <a:off x="6231285" y="1811128"/>
                <a:ext cx="82939" cy="429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" y="10"/>
                  </a:cxn>
                  <a:cxn ang="0">
                    <a:pos x="64" y="36"/>
                  </a:cxn>
                </a:cxnLst>
                <a:rect l="0" t="0" r="r" b="b"/>
                <a:pathLst>
                  <a:path w="64" h="36">
                    <a:moveTo>
                      <a:pt x="0" y="0"/>
                    </a:moveTo>
                    <a:lnTo>
                      <a:pt x="32" y="10"/>
                    </a:lnTo>
                    <a:lnTo>
                      <a:pt x="64" y="36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6" name="Freeform 434">
                <a:extLst/>
              </p:cNvPr>
              <p:cNvSpPr>
                <a:spLocks/>
              </p:cNvSpPr>
              <p:nvPr/>
            </p:nvSpPr>
            <p:spPr bwMode="auto">
              <a:xfrm>
                <a:off x="6239580" y="1664690"/>
                <a:ext cx="24881" cy="138377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0" y="48"/>
                  </a:cxn>
                  <a:cxn ang="0">
                    <a:pos x="24" y="0"/>
                  </a:cxn>
                </a:cxnLst>
                <a:rect l="0" t="0" r="r" b="b"/>
                <a:pathLst>
                  <a:path w="24" h="126">
                    <a:moveTo>
                      <a:pt x="0" y="126"/>
                    </a:moveTo>
                    <a:lnTo>
                      <a:pt x="0" y="48"/>
                    </a:lnTo>
                    <a:lnTo>
                      <a:pt x="24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7" name="Freeform 435">
                <a:extLst/>
              </p:cNvPr>
              <p:cNvSpPr>
                <a:spLocks/>
              </p:cNvSpPr>
              <p:nvPr/>
            </p:nvSpPr>
            <p:spPr bwMode="auto">
              <a:xfrm>
                <a:off x="6249533" y="1494068"/>
                <a:ext cx="145973" cy="577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5" y="53"/>
                  </a:cxn>
                  <a:cxn ang="0">
                    <a:pos x="145" y="52"/>
                  </a:cxn>
                </a:cxnLst>
                <a:rect l="0" t="0" r="r" b="b"/>
                <a:pathLst>
                  <a:path w="145" h="53">
                    <a:moveTo>
                      <a:pt x="0" y="0"/>
                    </a:moveTo>
                    <a:lnTo>
                      <a:pt x="145" y="53"/>
                    </a:lnTo>
                    <a:lnTo>
                      <a:pt x="145" y="52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8" name="Oval 43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231285" y="1477946"/>
                <a:ext cx="21565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9" name="Freeform 439">
                <a:extLst/>
              </p:cNvPr>
              <p:cNvSpPr>
                <a:spLocks/>
              </p:cNvSpPr>
              <p:nvPr/>
            </p:nvSpPr>
            <p:spPr bwMode="auto">
              <a:xfrm>
                <a:off x="5317294" y="3039062"/>
                <a:ext cx="603799" cy="1086870"/>
              </a:xfrm>
              <a:custGeom>
                <a:avLst/>
                <a:gdLst/>
                <a:ahLst/>
                <a:cxnLst>
                  <a:cxn ang="0">
                    <a:pos x="361" y="840"/>
                  </a:cxn>
                  <a:cxn ang="0">
                    <a:pos x="311" y="856"/>
                  </a:cxn>
                  <a:cxn ang="0">
                    <a:pos x="303" y="926"/>
                  </a:cxn>
                  <a:cxn ang="0">
                    <a:pos x="258" y="972"/>
                  </a:cxn>
                  <a:cxn ang="0">
                    <a:pos x="221" y="977"/>
                  </a:cxn>
                  <a:cxn ang="0">
                    <a:pos x="178" y="974"/>
                  </a:cxn>
                  <a:cxn ang="0">
                    <a:pos x="159" y="968"/>
                  </a:cxn>
                  <a:cxn ang="0">
                    <a:pos x="142" y="914"/>
                  </a:cxn>
                  <a:cxn ang="0">
                    <a:pos x="103" y="934"/>
                  </a:cxn>
                  <a:cxn ang="0">
                    <a:pos x="73" y="920"/>
                  </a:cxn>
                  <a:cxn ang="0">
                    <a:pos x="97" y="890"/>
                  </a:cxn>
                  <a:cxn ang="0">
                    <a:pos x="99" y="884"/>
                  </a:cxn>
                  <a:cxn ang="0">
                    <a:pos x="79" y="848"/>
                  </a:cxn>
                  <a:cxn ang="0">
                    <a:pos x="88" y="792"/>
                  </a:cxn>
                  <a:cxn ang="0">
                    <a:pos x="84" y="744"/>
                  </a:cxn>
                  <a:cxn ang="0">
                    <a:pos x="112" y="684"/>
                  </a:cxn>
                  <a:cxn ang="0">
                    <a:pos x="103" y="630"/>
                  </a:cxn>
                  <a:cxn ang="0">
                    <a:pos x="129" y="620"/>
                  </a:cxn>
                  <a:cxn ang="0">
                    <a:pos x="120" y="559"/>
                  </a:cxn>
                  <a:cxn ang="0">
                    <a:pos x="112" y="561"/>
                  </a:cxn>
                  <a:cxn ang="0">
                    <a:pos x="88" y="533"/>
                  </a:cxn>
                  <a:cxn ang="0">
                    <a:pos x="105" y="499"/>
                  </a:cxn>
                  <a:cxn ang="0">
                    <a:pos x="112" y="441"/>
                  </a:cxn>
                  <a:cxn ang="0">
                    <a:pos x="103" y="387"/>
                  </a:cxn>
                  <a:cxn ang="0">
                    <a:pos x="90" y="343"/>
                  </a:cxn>
                  <a:cxn ang="0">
                    <a:pos x="62" y="285"/>
                  </a:cxn>
                  <a:cxn ang="0">
                    <a:pos x="34" y="283"/>
                  </a:cxn>
                  <a:cxn ang="0">
                    <a:pos x="11" y="287"/>
                  </a:cxn>
                  <a:cxn ang="0">
                    <a:pos x="24" y="240"/>
                  </a:cxn>
                  <a:cxn ang="0">
                    <a:pos x="13" y="198"/>
                  </a:cxn>
                  <a:cxn ang="0">
                    <a:pos x="30" y="148"/>
                  </a:cxn>
                  <a:cxn ang="0">
                    <a:pos x="36" y="128"/>
                  </a:cxn>
                  <a:cxn ang="0">
                    <a:pos x="75" y="174"/>
                  </a:cxn>
                  <a:cxn ang="0">
                    <a:pos x="148" y="176"/>
                  </a:cxn>
                  <a:cxn ang="0">
                    <a:pos x="210" y="142"/>
                  </a:cxn>
                  <a:cxn ang="0">
                    <a:pos x="253" y="96"/>
                  </a:cxn>
                  <a:cxn ang="0">
                    <a:pos x="294" y="62"/>
                  </a:cxn>
                  <a:cxn ang="0">
                    <a:pos x="348" y="40"/>
                  </a:cxn>
                  <a:cxn ang="0">
                    <a:pos x="350" y="10"/>
                  </a:cxn>
                  <a:cxn ang="0">
                    <a:pos x="386" y="16"/>
                  </a:cxn>
                  <a:cxn ang="0">
                    <a:pos x="408" y="30"/>
                  </a:cxn>
                  <a:cxn ang="0">
                    <a:pos x="429" y="44"/>
                  </a:cxn>
                  <a:cxn ang="0">
                    <a:pos x="457" y="48"/>
                  </a:cxn>
                  <a:cxn ang="0">
                    <a:pos x="479" y="58"/>
                  </a:cxn>
                  <a:cxn ang="0">
                    <a:pos x="468" y="92"/>
                  </a:cxn>
                  <a:cxn ang="0">
                    <a:pos x="483" y="104"/>
                  </a:cxn>
                  <a:cxn ang="0">
                    <a:pos x="505" y="112"/>
                  </a:cxn>
                  <a:cxn ang="0">
                    <a:pos x="481" y="136"/>
                  </a:cxn>
                  <a:cxn ang="0">
                    <a:pos x="477" y="140"/>
                  </a:cxn>
                  <a:cxn ang="0">
                    <a:pos x="502" y="152"/>
                  </a:cxn>
                  <a:cxn ang="0">
                    <a:pos x="535" y="176"/>
                  </a:cxn>
                  <a:cxn ang="0">
                    <a:pos x="535" y="218"/>
                  </a:cxn>
                  <a:cxn ang="0">
                    <a:pos x="558" y="281"/>
                  </a:cxn>
                  <a:cxn ang="0">
                    <a:pos x="556" y="343"/>
                  </a:cxn>
                  <a:cxn ang="0">
                    <a:pos x="509" y="403"/>
                  </a:cxn>
                  <a:cxn ang="0">
                    <a:pos x="526" y="473"/>
                  </a:cxn>
                  <a:cxn ang="0">
                    <a:pos x="528" y="533"/>
                  </a:cxn>
                  <a:cxn ang="0">
                    <a:pos x="528" y="585"/>
                  </a:cxn>
                  <a:cxn ang="0">
                    <a:pos x="520" y="654"/>
                  </a:cxn>
                  <a:cxn ang="0">
                    <a:pos x="511" y="728"/>
                  </a:cxn>
                  <a:cxn ang="0">
                    <a:pos x="500" y="798"/>
                  </a:cxn>
                  <a:cxn ang="0">
                    <a:pos x="487" y="854"/>
                  </a:cxn>
                  <a:cxn ang="0">
                    <a:pos x="470" y="882"/>
                  </a:cxn>
                </a:cxnLst>
                <a:rect l="0" t="0" r="r" b="b"/>
                <a:pathLst>
                  <a:path w="573" h="987">
                    <a:moveTo>
                      <a:pt x="425" y="866"/>
                    </a:moveTo>
                    <a:lnTo>
                      <a:pt x="427" y="866"/>
                    </a:lnTo>
                    <a:lnTo>
                      <a:pt x="425" y="864"/>
                    </a:lnTo>
                    <a:lnTo>
                      <a:pt x="423" y="862"/>
                    </a:lnTo>
                    <a:lnTo>
                      <a:pt x="421" y="862"/>
                    </a:lnTo>
                    <a:lnTo>
                      <a:pt x="421" y="860"/>
                    </a:lnTo>
                    <a:lnTo>
                      <a:pt x="421" y="860"/>
                    </a:lnTo>
                    <a:lnTo>
                      <a:pt x="419" y="860"/>
                    </a:lnTo>
                    <a:lnTo>
                      <a:pt x="417" y="858"/>
                    </a:lnTo>
                    <a:lnTo>
                      <a:pt x="414" y="860"/>
                    </a:lnTo>
                    <a:lnTo>
                      <a:pt x="414" y="858"/>
                    </a:lnTo>
                    <a:lnTo>
                      <a:pt x="412" y="856"/>
                    </a:lnTo>
                    <a:lnTo>
                      <a:pt x="410" y="856"/>
                    </a:lnTo>
                    <a:lnTo>
                      <a:pt x="410" y="854"/>
                    </a:lnTo>
                    <a:lnTo>
                      <a:pt x="410" y="852"/>
                    </a:lnTo>
                    <a:lnTo>
                      <a:pt x="408" y="852"/>
                    </a:lnTo>
                    <a:lnTo>
                      <a:pt x="406" y="850"/>
                    </a:lnTo>
                    <a:lnTo>
                      <a:pt x="406" y="850"/>
                    </a:lnTo>
                    <a:lnTo>
                      <a:pt x="406" y="850"/>
                    </a:lnTo>
                    <a:lnTo>
                      <a:pt x="404" y="848"/>
                    </a:lnTo>
                    <a:lnTo>
                      <a:pt x="402" y="848"/>
                    </a:lnTo>
                    <a:lnTo>
                      <a:pt x="402" y="848"/>
                    </a:lnTo>
                    <a:lnTo>
                      <a:pt x="399" y="848"/>
                    </a:lnTo>
                    <a:lnTo>
                      <a:pt x="397" y="846"/>
                    </a:lnTo>
                    <a:lnTo>
                      <a:pt x="397" y="844"/>
                    </a:lnTo>
                    <a:lnTo>
                      <a:pt x="395" y="844"/>
                    </a:lnTo>
                    <a:lnTo>
                      <a:pt x="393" y="844"/>
                    </a:lnTo>
                    <a:lnTo>
                      <a:pt x="391" y="844"/>
                    </a:lnTo>
                    <a:lnTo>
                      <a:pt x="389" y="844"/>
                    </a:lnTo>
                    <a:lnTo>
                      <a:pt x="386" y="844"/>
                    </a:lnTo>
                    <a:lnTo>
                      <a:pt x="386" y="844"/>
                    </a:lnTo>
                    <a:lnTo>
                      <a:pt x="384" y="842"/>
                    </a:lnTo>
                    <a:lnTo>
                      <a:pt x="382" y="844"/>
                    </a:lnTo>
                    <a:lnTo>
                      <a:pt x="380" y="844"/>
                    </a:lnTo>
                    <a:lnTo>
                      <a:pt x="378" y="842"/>
                    </a:lnTo>
                    <a:lnTo>
                      <a:pt x="376" y="842"/>
                    </a:lnTo>
                    <a:lnTo>
                      <a:pt x="376" y="840"/>
                    </a:lnTo>
                    <a:lnTo>
                      <a:pt x="374" y="838"/>
                    </a:lnTo>
                    <a:lnTo>
                      <a:pt x="371" y="838"/>
                    </a:lnTo>
                    <a:lnTo>
                      <a:pt x="369" y="838"/>
                    </a:lnTo>
                    <a:lnTo>
                      <a:pt x="367" y="838"/>
                    </a:lnTo>
                    <a:lnTo>
                      <a:pt x="367" y="838"/>
                    </a:lnTo>
                    <a:lnTo>
                      <a:pt x="365" y="840"/>
                    </a:lnTo>
                    <a:lnTo>
                      <a:pt x="363" y="840"/>
                    </a:lnTo>
                    <a:lnTo>
                      <a:pt x="361" y="840"/>
                    </a:lnTo>
                    <a:lnTo>
                      <a:pt x="359" y="842"/>
                    </a:lnTo>
                    <a:lnTo>
                      <a:pt x="356" y="842"/>
                    </a:lnTo>
                    <a:lnTo>
                      <a:pt x="356" y="844"/>
                    </a:lnTo>
                    <a:lnTo>
                      <a:pt x="354" y="844"/>
                    </a:lnTo>
                    <a:lnTo>
                      <a:pt x="352" y="846"/>
                    </a:lnTo>
                    <a:lnTo>
                      <a:pt x="352" y="848"/>
                    </a:lnTo>
                    <a:lnTo>
                      <a:pt x="350" y="848"/>
                    </a:lnTo>
                    <a:lnTo>
                      <a:pt x="350" y="850"/>
                    </a:lnTo>
                    <a:lnTo>
                      <a:pt x="348" y="852"/>
                    </a:lnTo>
                    <a:lnTo>
                      <a:pt x="350" y="854"/>
                    </a:lnTo>
                    <a:lnTo>
                      <a:pt x="352" y="854"/>
                    </a:lnTo>
                    <a:lnTo>
                      <a:pt x="352" y="856"/>
                    </a:lnTo>
                    <a:lnTo>
                      <a:pt x="350" y="856"/>
                    </a:lnTo>
                    <a:lnTo>
                      <a:pt x="350" y="856"/>
                    </a:lnTo>
                    <a:lnTo>
                      <a:pt x="348" y="858"/>
                    </a:lnTo>
                    <a:lnTo>
                      <a:pt x="348" y="856"/>
                    </a:lnTo>
                    <a:lnTo>
                      <a:pt x="346" y="856"/>
                    </a:lnTo>
                    <a:lnTo>
                      <a:pt x="344" y="858"/>
                    </a:lnTo>
                    <a:lnTo>
                      <a:pt x="344" y="856"/>
                    </a:lnTo>
                    <a:lnTo>
                      <a:pt x="341" y="854"/>
                    </a:lnTo>
                    <a:lnTo>
                      <a:pt x="341" y="854"/>
                    </a:lnTo>
                    <a:lnTo>
                      <a:pt x="339" y="852"/>
                    </a:lnTo>
                    <a:lnTo>
                      <a:pt x="337" y="850"/>
                    </a:lnTo>
                    <a:lnTo>
                      <a:pt x="337" y="850"/>
                    </a:lnTo>
                    <a:lnTo>
                      <a:pt x="337" y="848"/>
                    </a:lnTo>
                    <a:lnTo>
                      <a:pt x="335" y="846"/>
                    </a:lnTo>
                    <a:lnTo>
                      <a:pt x="333" y="846"/>
                    </a:lnTo>
                    <a:lnTo>
                      <a:pt x="333" y="846"/>
                    </a:lnTo>
                    <a:lnTo>
                      <a:pt x="331" y="844"/>
                    </a:lnTo>
                    <a:lnTo>
                      <a:pt x="331" y="844"/>
                    </a:lnTo>
                    <a:lnTo>
                      <a:pt x="331" y="846"/>
                    </a:lnTo>
                    <a:lnTo>
                      <a:pt x="328" y="844"/>
                    </a:lnTo>
                    <a:lnTo>
                      <a:pt x="328" y="844"/>
                    </a:lnTo>
                    <a:lnTo>
                      <a:pt x="326" y="844"/>
                    </a:lnTo>
                    <a:lnTo>
                      <a:pt x="326" y="844"/>
                    </a:lnTo>
                    <a:lnTo>
                      <a:pt x="324" y="844"/>
                    </a:lnTo>
                    <a:lnTo>
                      <a:pt x="324" y="846"/>
                    </a:lnTo>
                    <a:lnTo>
                      <a:pt x="322" y="848"/>
                    </a:lnTo>
                    <a:lnTo>
                      <a:pt x="320" y="848"/>
                    </a:lnTo>
                    <a:lnTo>
                      <a:pt x="318" y="850"/>
                    </a:lnTo>
                    <a:lnTo>
                      <a:pt x="318" y="850"/>
                    </a:lnTo>
                    <a:lnTo>
                      <a:pt x="316" y="852"/>
                    </a:lnTo>
                    <a:lnTo>
                      <a:pt x="313" y="852"/>
                    </a:lnTo>
                    <a:lnTo>
                      <a:pt x="313" y="854"/>
                    </a:lnTo>
                    <a:lnTo>
                      <a:pt x="311" y="856"/>
                    </a:lnTo>
                    <a:lnTo>
                      <a:pt x="311" y="858"/>
                    </a:lnTo>
                    <a:lnTo>
                      <a:pt x="309" y="858"/>
                    </a:lnTo>
                    <a:lnTo>
                      <a:pt x="307" y="860"/>
                    </a:lnTo>
                    <a:lnTo>
                      <a:pt x="307" y="862"/>
                    </a:lnTo>
                    <a:lnTo>
                      <a:pt x="305" y="862"/>
                    </a:lnTo>
                    <a:lnTo>
                      <a:pt x="305" y="864"/>
                    </a:lnTo>
                    <a:lnTo>
                      <a:pt x="303" y="866"/>
                    </a:lnTo>
                    <a:lnTo>
                      <a:pt x="303" y="868"/>
                    </a:lnTo>
                    <a:lnTo>
                      <a:pt x="303" y="868"/>
                    </a:lnTo>
                    <a:lnTo>
                      <a:pt x="301" y="870"/>
                    </a:lnTo>
                    <a:lnTo>
                      <a:pt x="301" y="872"/>
                    </a:lnTo>
                    <a:lnTo>
                      <a:pt x="298" y="874"/>
                    </a:lnTo>
                    <a:lnTo>
                      <a:pt x="298" y="876"/>
                    </a:lnTo>
                    <a:lnTo>
                      <a:pt x="298" y="878"/>
                    </a:lnTo>
                    <a:lnTo>
                      <a:pt x="298" y="878"/>
                    </a:lnTo>
                    <a:lnTo>
                      <a:pt x="296" y="880"/>
                    </a:lnTo>
                    <a:lnTo>
                      <a:pt x="296" y="882"/>
                    </a:lnTo>
                    <a:lnTo>
                      <a:pt x="296" y="884"/>
                    </a:lnTo>
                    <a:lnTo>
                      <a:pt x="298" y="886"/>
                    </a:lnTo>
                    <a:lnTo>
                      <a:pt x="298" y="888"/>
                    </a:lnTo>
                    <a:lnTo>
                      <a:pt x="298" y="890"/>
                    </a:lnTo>
                    <a:lnTo>
                      <a:pt x="298" y="890"/>
                    </a:lnTo>
                    <a:lnTo>
                      <a:pt x="298" y="892"/>
                    </a:lnTo>
                    <a:lnTo>
                      <a:pt x="298" y="894"/>
                    </a:lnTo>
                    <a:lnTo>
                      <a:pt x="298" y="896"/>
                    </a:lnTo>
                    <a:lnTo>
                      <a:pt x="301" y="898"/>
                    </a:lnTo>
                    <a:lnTo>
                      <a:pt x="301" y="900"/>
                    </a:lnTo>
                    <a:lnTo>
                      <a:pt x="303" y="900"/>
                    </a:lnTo>
                    <a:lnTo>
                      <a:pt x="303" y="902"/>
                    </a:lnTo>
                    <a:lnTo>
                      <a:pt x="305" y="904"/>
                    </a:lnTo>
                    <a:lnTo>
                      <a:pt x="305" y="906"/>
                    </a:lnTo>
                    <a:lnTo>
                      <a:pt x="307" y="906"/>
                    </a:lnTo>
                    <a:lnTo>
                      <a:pt x="309" y="908"/>
                    </a:lnTo>
                    <a:lnTo>
                      <a:pt x="309" y="910"/>
                    </a:lnTo>
                    <a:lnTo>
                      <a:pt x="309" y="910"/>
                    </a:lnTo>
                    <a:lnTo>
                      <a:pt x="309" y="912"/>
                    </a:lnTo>
                    <a:lnTo>
                      <a:pt x="307" y="914"/>
                    </a:lnTo>
                    <a:lnTo>
                      <a:pt x="307" y="916"/>
                    </a:lnTo>
                    <a:lnTo>
                      <a:pt x="305" y="918"/>
                    </a:lnTo>
                    <a:lnTo>
                      <a:pt x="305" y="918"/>
                    </a:lnTo>
                    <a:lnTo>
                      <a:pt x="305" y="920"/>
                    </a:lnTo>
                    <a:lnTo>
                      <a:pt x="303" y="920"/>
                    </a:lnTo>
                    <a:lnTo>
                      <a:pt x="303" y="922"/>
                    </a:lnTo>
                    <a:lnTo>
                      <a:pt x="303" y="924"/>
                    </a:lnTo>
                    <a:lnTo>
                      <a:pt x="303" y="926"/>
                    </a:lnTo>
                    <a:lnTo>
                      <a:pt x="303" y="928"/>
                    </a:lnTo>
                    <a:lnTo>
                      <a:pt x="301" y="930"/>
                    </a:lnTo>
                    <a:lnTo>
                      <a:pt x="301" y="932"/>
                    </a:lnTo>
                    <a:lnTo>
                      <a:pt x="303" y="932"/>
                    </a:lnTo>
                    <a:lnTo>
                      <a:pt x="301" y="934"/>
                    </a:lnTo>
                    <a:lnTo>
                      <a:pt x="301" y="934"/>
                    </a:lnTo>
                    <a:lnTo>
                      <a:pt x="298" y="934"/>
                    </a:lnTo>
                    <a:lnTo>
                      <a:pt x="298" y="936"/>
                    </a:lnTo>
                    <a:lnTo>
                      <a:pt x="298" y="938"/>
                    </a:lnTo>
                    <a:lnTo>
                      <a:pt x="301" y="940"/>
                    </a:lnTo>
                    <a:lnTo>
                      <a:pt x="301" y="940"/>
                    </a:lnTo>
                    <a:lnTo>
                      <a:pt x="298" y="940"/>
                    </a:lnTo>
                    <a:lnTo>
                      <a:pt x="298" y="938"/>
                    </a:lnTo>
                    <a:lnTo>
                      <a:pt x="296" y="938"/>
                    </a:lnTo>
                    <a:lnTo>
                      <a:pt x="294" y="938"/>
                    </a:lnTo>
                    <a:lnTo>
                      <a:pt x="294" y="938"/>
                    </a:lnTo>
                    <a:lnTo>
                      <a:pt x="292" y="940"/>
                    </a:lnTo>
                    <a:lnTo>
                      <a:pt x="292" y="940"/>
                    </a:lnTo>
                    <a:lnTo>
                      <a:pt x="292" y="942"/>
                    </a:lnTo>
                    <a:lnTo>
                      <a:pt x="292" y="942"/>
                    </a:lnTo>
                    <a:lnTo>
                      <a:pt x="290" y="944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286" y="948"/>
                    </a:lnTo>
                    <a:lnTo>
                      <a:pt x="283" y="950"/>
                    </a:lnTo>
                    <a:lnTo>
                      <a:pt x="283" y="950"/>
                    </a:lnTo>
                    <a:lnTo>
                      <a:pt x="281" y="952"/>
                    </a:lnTo>
                    <a:lnTo>
                      <a:pt x="281" y="952"/>
                    </a:lnTo>
                    <a:lnTo>
                      <a:pt x="279" y="954"/>
                    </a:lnTo>
                    <a:lnTo>
                      <a:pt x="277" y="954"/>
                    </a:lnTo>
                    <a:lnTo>
                      <a:pt x="275" y="956"/>
                    </a:lnTo>
                    <a:lnTo>
                      <a:pt x="275" y="956"/>
                    </a:lnTo>
                    <a:lnTo>
                      <a:pt x="273" y="958"/>
                    </a:lnTo>
                    <a:lnTo>
                      <a:pt x="273" y="960"/>
                    </a:lnTo>
                    <a:lnTo>
                      <a:pt x="271" y="960"/>
                    </a:lnTo>
                    <a:lnTo>
                      <a:pt x="268" y="962"/>
                    </a:lnTo>
                    <a:lnTo>
                      <a:pt x="266" y="962"/>
                    </a:lnTo>
                    <a:lnTo>
                      <a:pt x="266" y="964"/>
                    </a:lnTo>
                    <a:lnTo>
                      <a:pt x="264" y="966"/>
                    </a:lnTo>
                    <a:lnTo>
                      <a:pt x="262" y="966"/>
                    </a:lnTo>
                    <a:lnTo>
                      <a:pt x="262" y="968"/>
                    </a:lnTo>
                    <a:lnTo>
                      <a:pt x="262" y="970"/>
                    </a:lnTo>
                    <a:lnTo>
                      <a:pt x="260" y="972"/>
                    </a:lnTo>
                    <a:lnTo>
                      <a:pt x="260" y="972"/>
                    </a:lnTo>
                    <a:lnTo>
                      <a:pt x="258" y="972"/>
                    </a:lnTo>
                    <a:lnTo>
                      <a:pt x="258" y="974"/>
                    </a:lnTo>
                    <a:lnTo>
                      <a:pt x="255" y="974"/>
                    </a:lnTo>
                    <a:lnTo>
                      <a:pt x="255" y="974"/>
                    </a:lnTo>
                    <a:lnTo>
                      <a:pt x="253" y="975"/>
                    </a:lnTo>
                    <a:lnTo>
                      <a:pt x="253" y="975"/>
                    </a:lnTo>
                    <a:lnTo>
                      <a:pt x="251" y="975"/>
                    </a:lnTo>
                    <a:lnTo>
                      <a:pt x="249" y="977"/>
                    </a:lnTo>
                    <a:lnTo>
                      <a:pt x="249" y="977"/>
                    </a:lnTo>
                    <a:lnTo>
                      <a:pt x="247" y="979"/>
                    </a:lnTo>
                    <a:lnTo>
                      <a:pt x="247" y="979"/>
                    </a:lnTo>
                    <a:lnTo>
                      <a:pt x="245" y="981"/>
                    </a:lnTo>
                    <a:lnTo>
                      <a:pt x="245" y="983"/>
                    </a:lnTo>
                    <a:lnTo>
                      <a:pt x="243" y="983"/>
                    </a:lnTo>
                    <a:lnTo>
                      <a:pt x="243" y="983"/>
                    </a:lnTo>
                    <a:lnTo>
                      <a:pt x="240" y="983"/>
                    </a:lnTo>
                    <a:lnTo>
                      <a:pt x="240" y="983"/>
                    </a:lnTo>
                    <a:lnTo>
                      <a:pt x="238" y="983"/>
                    </a:lnTo>
                    <a:lnTo>
                      <a:pt x="238" y="981"/>
                    </a:lnTo>
                    <a:lnTo>
                      <a:pt x="236" y="983"/>
                    </a:lnTo>
                    <a:lnTo>
                      <a:pt x="236" y="983"/>
                    </a:lnTo>
                    <a:lnTo>
                      <a:pt x="236" y="981"/>
                    </a:lnTo>
                    <a:lnTo>
                      <a:pt x="234" y="981"/>
                    </a:lnTo>
                    <a:lnTo>
                      <a:pt x="234" y="979"/>
                    </a:lnTo>
                    <a:lnTo>
                      <a:pt x="234" y="979"/>
                    </a:lnTo>
                    <a:lnTo>
                      <a:pt x="234" y="977"/>
                    </a:lnTo>
                    <a:lnTo>
                      <a:pt x="232" y="977"/>
                    </a:lnTo>
                    <a:lnTo>
                      <a:pt x="232" y="977"/>
                    </a:lnTo>
                    <a:lnTo>
                      <a:pt x="232" y="975"/>
                    </a:lnTo>
                    <a:lnTo>
                      <a:pt x="230" y="975"/>
                    </a:lnTo>
                    <a:lnTo>
                      <a:pt x="228" y="975"/>
                    </a:lnTo>
                    <a:lnTo>
                      <a:pt x="225" y="975"/>
                    </a:lnTo>
                    <a:lnTo>
                      <a:pt x="225" y="975"/>
                    </a:lnTo>
                    <a:lnTo>
                      <a:pt x="225" y="974"/>
                    </a:lnTo>
                    <a:lnTo>
                      <a:pt x="225" y="972"/>
                    </a:lnTo>
                    <a:lnTo>
                      <a:pt x="225" y="974"/>
                    </a:lnTo>
                    <a:lnTo>
                      <a:pt x="225" y="974"/>
                    </a:lnTo>
                    <a:lnTo>
                      <a:pt x="223" y="975"/>
                    </a:lnTo>
                    <a:lnTo>
                      <a:pt x="223" y="977"/>
                    </a:lnTo>
                    <a:lnTo>
                      <a:pt x="223" y="977"/>
                    </a:lnTo>
                    <a:lnTo>
                      <a:pt x="225" y="979"/>
                    </a:lnTo>
                    <a:lnTo>
                      <a:pt x="223" y="979"/>
                    </a:lnTo>
                    <a:lnTo>
                      <a:pt x="223" y="979"/>
                    </a:lnTo>
                    <a:lnTo>
                      <a:pt x="223" y="977"/>
                    </a:lnTo>
                    <a:lnTo>
                      <a:pt x="223" y="977"/>
                    </a:lnTo>
                    <a:lnTo>
                      <a:pt x="221" y="977"/>
                    </a:lnTo>
                    <a:lnTo>
                      <a:pt x="221" y="975"/>
                    </a:lnTo>
                    <a:lnTo>
                      <a:pt x="219" y="975"/>
                    </a:lnTo>
                    <a:lnTo>
                      <a:pt x="219" y="974"/>
                    </a:lnTo>
                    <a:lnTo>
                      <a:pt x="217" y="974"/>
                    </a:lnTo>
                    <a:lnTo>
                      <a:pt x="217" y="972"/>
                    </a:lnTo>
                    <a:lnTo>
                      <a:pt x="217" y="972"/>
                    </a:lnTo>
                    <a:lnTo>
                      <a:pt x="217" y="970"/>
                    </a:lnTo>
                    <a:lnTo>
                      <a:pt x="217" y="970"/>
                    </a:lnTo>
                    <a:lnTo>
                      <a:pt x="217" y="968"/>
                    </a:lnTo>
                    <a:lnTo>
                      <a:pt x="215" y="968"/>
                    </a:lnTo>
                    <a:lnTo>
                      <a:pt x="215" y="968"/>
                    </a:lnTo>
                    <a:lnTo>
                      <a:pt x="213" y="968"/>
                    </a:lnTo>
                    <a:lnTo>
                      <a:pt x="210" y="966"/>
                    </a:lnTo>
                    <a:lnTo>
                      <a:pt x="210" y="966"/>
                    </a:lnTo>
                    <a:lnTo>
                      <a:pt x="208" y="964"/>
                    </a:lnTo>
                    <a:lnTo>
                      <a:pt x="206" y="964"/>
                    </a:lnTo>
                    <a:lnTo>
                      <a:pt x="204" y="964"/>
                    </a:lnTo>
                    <a:lnTo>
                      <a:pt x="204" y="962"/>
                    </a:lnTo>
                    <a:lnTo>
                      <a:pt x="202" y="962"/>
                    </a:lnTo>
                    <a:lnTo>
                      <a:pt x="200" y="960"/>
                    </a:lnTo>
                    <a:lnTo>
                      <a:pt x="200" y="960"/>
                    </a:lnTo>
                    <a:lnTo>
                      <a:pt x="197" y="958"/>
                    </a:lnTo>
                    <a:lnTo>
                      <a:pt x="197" y="960"/>
                    </a:lnTo>
                    <a:lnTo>
                      <a:pt x="197" y="960"/>
                    </a:lnTo>
                    <a:lnTo>
                      <a:pt x="195" y="962"/>
                    </a:lnTo>
                    <a:lnTo>
                      <a:pt x="195" y="964"/>
                    </a:lnTo>
                    <a:lnTo>
                      <a:pt x="195" y="964"/>
                    </a:lnTo>
                    <a:lnTo>
                      <a:pt x="193" y="964"/>
                    </a:lnTo>
                    <a:lnTo>
                      <a:pt x="193" y="966"/>
                    </a:lnTo>
                    <a:lnTo>
                      <a:pt x="191" y="966"/>
                    </a:lnTo>
                    <a:lnTo>
                      <a:pt x="191" y="966"/>
                    </a:lnTo>
                    <a:lnTo>
                      <a:pt x="191" y="966"/>
                    </a:lnTo>
                    <a:lnTo>
                      <a:pt x="189" y="966"/>
                    </a:lnTo>
                    <a:lnTo>
                      <a:pt x="187" y="966"/>
                    </a:lnTo>
                    <a:lnTo>
                      <a:pt x="185" y="968"/>
                    </a:lnTo>
                    <a:lnTo>
                      <a:pt x="185" y="968"/>
                    </a:lnTo>
                    <a:lnTo>
                      <a:pt x="182" y="970"/>
                    </a:lnTo>
                    <a:lnTo>
                      <a:pt x="180" y="970"/>
                    </a:lnTo>
                    <a:lnTo>
                      <a:pt x="180" y="970"/>
                    </a:lnTo>
                    <a:lnTo>
                      <a:pt x="178" y="970"/>
                    </a:lnTo>
                    <a:lnTo>
                      <a:pt x="176" y="970"/>
                    </a:lnTo>
                    <a:lnTo>
                      <a:pt x="176" y="970"/>
                    </a:lnTo>
                    <a:lnTo>
                      <a:pt x="178" y="972"/>
                    </a:lnTo>
                    <a:lnTo>
                      <a:pt x="178" y="974"/>
                    </a:lnTo>
                    <a:lnTo>
                      <a:pt x="178" y="974"/>
                    </a:lnTo>
                    <a:lnTo>
                      <a:pt x="178" y="975"/>
                    </a:lnTo>
                    <a:lnTo>
                      <a:pt x="176" y="975"/>
                    </a:lnTo>
                    <a:lnTo>
                      <a:pt x="174" y="975"/>
                    </a:lnTo>
                    <a:lnTo>
                      <a:pt x="174" y="974"/>
                    </a:lnTo>
                    <a:lnTo>
                      <a:pt x="172" y="975"/>
                    </a:lnTo>
                    <a:lnTo>
                      <a:pt x="172" y="977"/>
                    </a:lnTo>
                    <a:lnTo>
                      <a:pt x="172" y="977"/>
                    </a:lnTo>
                    <a:lnTo>
                      <a:pt x="172" y="979"/>
                    </a:lnTo>
                    <a:lnTo>
                      <a:pt x="174" y="979"/>
                    </a:lnTo>
                    <a:lnTo>
                      <a:pt x="176" y="981"/>
                    </a:lnTo>
                    <a:lnTo>
                      <a:pt x="174" y="981"/>
                    </a:lnTo>
                    <a:lnTo>
                      <a:pt x="174" y="981"/>
                    </a:lnTo>
                    <a:lnTo>
                      <a:pt x="174" y="983"/>
                    </a:lnTo>
                    <a:lnTo>
                      <a:pt x="174" y="985"/>
                    </a:lnTo>
                    <a:lnTo>
                      <a:pt x="174" y="985"/>
                    </a:lnTo>
                    <a:lnTo>
                      <a:pt x="172" y="987"/>
                    </a:lnTo>
                    <a:lnTo>
                      <a:pt x="172" y="987"/>
                    </a:lnTo>
                    <a:lnTo>
                      <a:pt x="170" y="987"/>
                    </a:lnTo>
                    <a:lnTo>
                      <a:pt x="167" y="987"/>
                    </a:lnTo>
                    <a:lnTo>
                      <a:pt x="167" y="985"/>
                    </a:lnTo>
                    <a:lnTo>
                      <a:pt x="170" y="985"/>
                    </a:lnTo>
                    <a:lnTo>
                      <a:pt x="170" y="985"/>
                    </a:lnTo>
                    <a:lnTo>
                      <a:pt x="172" y="983"/>
                    </a:lnTo>
                    <a:lnTo>
                      <a:pt x="170" y="983"/>
                    </a:lnTo>
                    <a:lnTo>
                      <a:pt x="170" y="981"/>
                    </a:lnTo>
                    <a:lnTo>
                      <a:pt x="170" y="979"/>
                    </a:lnTo>
                    <a:lnTo>
                      <a:pt x="170" y="977"/>
                    </a:lnTo>
                    <a:lnTo>
                      <a:pt x="172" y="977"/>
                    </a:lnTo>
                    <a:lnTo>
                      <a:pt x="170" y="975"/>
                    </a:lnTo>
                    <a:lnTo>
                      <a:pt x="170" y="975"/>
                    </a:lnTo>
                    <a:lnTo>
                      <a:pt x="167" y="975"/>
                    </a:lnTo>
                    <a:lnTo>
                      <a:pt x="165" y="975"/>
                    </a:lnTo>
                    <a:lnTo>
                      <a:pt x="163" y="975"/>
                    </a:lnTo>
                    <a:lnTo>
                      <a:pt x="163" y="977"/>
                    </a:lnTo>
                    <a:lnTo>
                      <a:pt x="161" y="977"/>
                    </a:lnTo>
                    <a:lnTo>
                      <a:pt x="159" y="977"/>
                    </a:lnTo>
                    <a:lnTo>
                      <a:pt x="159" y="977"/>
                    </a:lnTo>
                    <a:lnTo>
                      <a:pt x="157" y="975"/>
                    </a:lnTo>
                    <a:lnTo>
                      <a:pt x="157" y="975"/>
                    </a:lnTo>
                    <a:lnTo>
                      <a:pt x="157" y="974"/>
                    </a:lnTo>
                    <a:lnTo>
                      <a:pt x="157" y="972"/>
                    </a:lnTo>
                    <a:lnTo>
                      <a:pt x="157" y="972"/>
                    </a:lnTo>
                    <a:lnTo>
                      <a:pt x="159" y="970"/>
                    </a:lnTo>
                    <a:lnTo>
                      <a:pt x="159" y="968"/>
                    </a:lnTo>
                    <a:lnTo>
                      <a:pt x="159" y="968"/>
                    </a:lnTo>
                    <a:lnTo>
                      <a:pt x="161" y="968"/>
                    </a:lnTo>
                    <a:lnTo>
                      <a:pt x="163" y="966"/>
                    </a:lnTo>
                    <a:lnTo>
                      <a:pt x="161" y="964"/>
                    </a:lnTo>
                    <a:lnTo>
                      <a:pt x="161" y="964"/>
                    </a:lnTo>
                    <a:lnTo>
                      <a:pt x="161" y="962"/>
                    </a:lnTo>
                    <a:lnTo>
                      <a:pt x="163" y="960"/>
                    </a:lnTo>
                    <a:lnTo>
                      <a:pt x="163" y="958"/>
                    </a:lnTo>
                    <a:lnTo>
                      <a:pt x="163" y="956"/>
                    </a:lnTo>
                    <a:lnTo>
                      <a:pt x="161" y="954"/>
                    </a:lnTo>
                    <a:lnTo>
                      <a:pt x="161" y="952"/>
                    </a:lnTo>
                    <a:lnTo>
                      <a:pt x="161" y="952"/>
                    </a:lnTo>
                    <a:lnTo>
                      <a:pt x="159" y="950"/>
                    </a:lnTo>
                    <a:lnTo>
                      <a:pt x="157" y="948"/>
                    </a:lnTo>
                    <a:lnTo>
                      <a:pt x="157" y="948"/>
                    </a:lnTo>
                    <a:lnTo>
                      <a:pt x="155" y="948"/>
                    </a:lnTo>
                    <a:lnTo>
                      <a:pt x="152" y="948"/>
                    </a:lnTo>
                    <a:lnTo>
                      <a:pt x="152" y="950"/>
                    </a:lnTo>
                    <a:lnTo>
                      <a:pt x="152" y="950"/>
                    </a:lnTo>
                    <a:lnTo>
                      <a:pt x="150" y="950"/>
                    </a:lnTo>
                    <a:lnTo>
                      <a:pt x="150" y="950"/>
                    </a:lnTo>
                    <a:lnTo>
                      <a:pt x="150" y="948"/>
                    </a:lnTo>
                    <a:lnTo>
                      <a:pt x="150" y="946"/>
                    </a:lnTo>
                    <a:lnTo>
                      <a:pt x="150" y="944"/>
                    </a:lnTo>
                    <a:lnTo>
                      <a:pt x="148" y="944"/>
                    </a:lnTo>
                    <a:lnTo>
                      <a:pt x="146" y="942"/>
                    </a:lnTo>
                    <a:lnTo>
                      <a:pt x="146" y="942"/>
                    </a:lnTo>
                    <a:lnTo>
                      <a:pt x="146" y="940"/>
                    </a:lnTo>
                    <a:lnTo>
                      <a:pt x="146" y="940"/>
                    </a:lnTo>
                    <a:lnTo>
                      <a:pt x="146" y="938"/>
                    </a:lnTo>
                    <a:lnTo>
                      <a:pt x="146" y="936"/>
                    </a:lnTo>
                    <a:lnTo>
                      <a:pt x="144" y="936"/>
                    </a:lnTo>
                    <a:lnTo>
                      <a:pt x="144" y="934"/>
                    </a:lnTo>
                    <a:lnTo>
                      <a:pt x="144" y="932"/>
                    </a:lnTo>
                    <a:lnTo>
                      <a:pt x="144" y="930"/>
                    </a:lnTo>
                    <a:lnTo>
                      <a:pt x="144" y="928"/>
                    </a:lnTo>
                    <a:lnTo>
                      <a:pt x="144" y="926"/>
                    </a:lnTo>
                    <a:lnTo>
                      <a:pt x="146" y="926"/>
                    </a:lnTo>
                    <a:lnTo>
                      <a:pt x="146" y="924"/>
                    </a:lnTo>
                    <a:lnTo>
                      <a:pt x="146" y="922"/>
                    </a:lnTo>
                    <a:lnTo>
                      <a:pt x="146" y="920"/>
                    </a:lnTo>
                    <a:lnTo>
                      <a:pt x="146" y="918"/>
                    </a:lnTo>
                    <a:lnTo>
                      <a:pt x="146" y="916"/>
                    </a:lnTo>
                    <a:lnTo>
                      <a:pt x="144" y="916"/>
                    </a:lnTo>
                    <a:lnTo>
                      <a:pt x="144" y="914"/>
                    </a:lnTo>
                    <a:lnTo>
                      <a:pt x="142" y="914"/>
                    </a:lnTo>
                    <a:lnTo>
                      <a:pt x="140" y="912"/>
                    </a:lnTo>
                    <a:lnTo>
                      <a:pt x="137" y="914"/>
                    </a:lnTo>
                    <a:lnTo>
                      <a:pt x="135" y="914"/>
                    </a:lnTo>
                    <a:lnTo>
                      <a:pt x="135" y="912"/>
                    </a:lnTo>
                    <a:lnTo>
                      <a:pt x="133" y="912"/>
                    </a:lnTo>
                    <a:lnTo>
                      <a:pt x="133" y="910"/>
                    </a:lnTo>
                    <a:lnTo>
                      <a:pt x="133" y="910"/>
                    </a:lnTo>
                    <a:lnTo>
                      <a:pt x="133" y="908"/>
                    </a:lnTo>
                    <a:lnTo>
                      <a:pt x="131" y="908"/>
                    </a:lnTo>
                    <a:lnTo>
                      <a:pt x="129" y="908"/>
                    </a:lnTo>
                    <a:lnTo>
                      <a:pt x="127" y="906"/>
                    </a:lnTo>
                    <a:lnTo>
                      <a:pt x="124" y="906"/>
                    </a:lnTo>
                    <a:lnTo>
                      <a:pt x="122" y="906"/>
                    </a:lnTo>
                    <a:lnTo>
                      <a:pt x="120" y="906"/>
                    </a:lnTo>
                    <a:lnTo>
                      <a:pt x="120" y="906"/>
                    </a:lnTo>
                    <a:lnTo>
                      <a:pt x="118" y="906"/>
                    </a:lnTo>
                    <a:lnTo>
                      <a:pt x="116" y="908"/>
                    </a:lnTo>
                    <a:lnTo>
                      <a:pt x="114" y="908"/>
                    </a:lnTo>
                    <a:lnTo>
                      <a:pt x="112" y="908"/>
                    </a:lnTo>
                    <a:lnTo>
                      <a:pt x="109" y="908"/>
                    </a:lnTo>
                    <a:lnTo>
                      <a:pt x="109" y="910"/>
                    </a:lnTo>
                    <a:lnTo>
                      <a:pt x="109" y="908"/>
                    </a:lnTo>
                    <a:lnTo>
                      <a:pt x="109" y="910"/>
                    </a:lnTo>
                    <a:lnTo>
                      <a:pt x="107" y="910"/>
                    </a:lnTo>
                    <a:lnTo>
                      <a:pt x="105" y="912"/>
                    </a:lnTo>
                    <a:lnTo>
                      <a:pt x="105" y="912"/>
                    </a:lnTo>
                    <a:lnTo>
                      <a:pt x="105" y="914"/>
                    </a:lnTo>
                    <a:lnTo>
                      <a:pt x="105" y="916"/>
                    </a:lnTo>
                    <a:lnTo>
                      <a:pt x="107" y="916"/>
                    </a:lnTo>
                    <a:lnTo>
                      <a:pt x="107" y="914"/>
                    </a:lnTo>
                    <a:lnTo>
                      <a:pt x="107" y="912"/>
                    </a:lnTo>
                    <a:lnTo>
                      <a:pt x="109" y="912"/>
                    </a:lnTo>
                    <a:lnTo>
                      <a:pt x="107" y="914"/>
                    </a:lnTo>
                    <a:lnTo>
                      <a:pt x="107" y="916"/>
                    </a:lnTo>
                    <a:lnTo>
                      <a:pt x="107" y="918"/>
                    </a:lnTo>
                    <a:lnTo>
                      <a:pt x="105" y="920"/>
                    </a:lnTo>
                    <a:lnTo>
                      <a:pt x="105" y="922"/>
                    </a:lnTo>
                    <a:lnTo>
                      <a:pt x="103" y="922"/>
                    </a:lnTo>
                    <a:lnTo>
                      <a:pt x="103" y="924"/>
                    </a:lnTo>
                    <a:lnTo>
                      <a:pt x="103" y="926"/>
                    </a:lnTo>
                    <a:lnTo>
                      <a:pt x="103" y="928"/>
                    </a:lnTo>
                    <a:lnTo>
                      <a:pt x="103" y="930"/>
                    </a:lnTo>
                    <a:lnTo>
                      <a:pt x="103" y="932"/>
                    </a:lnTo>
                    <a:lnTo>
                      <a:pt x="103" y="934"/>
                    </a:lnTo>
                    <a:lnTo>
                      <a:pt x="103" y="934"/>
                    </a:lnTo>
                    <a:lnTo>
                      <a:pt x="103" y="936"/>
                    </a:lnTo>
                    <a:lnTo>
                      <a:pt x="103" y="938"/>
                    </a:lnTo>
                    <a:lnTo>
                      <a:pt x="101" y="940"/>
                    </a:lnTo>
                    <a:lnTo>
                      <a:pt x="101" y="940"/>
                    </a:lnTo>
                    <a:lnTo>
                      <a:pt x="101" y="942"/>
                    </a:lnTo>
                    <a:lnTo>
                      <a:pt x="101" y="944"/>
                    </a:lnTo>
                    <a:lnTo>
                      <a:pt x="101" y="944"/>
                    </a:lnTo>
                    <a:lnTo>
                      <a:pt x="99" y="946"/>
                    </a:lnTo>
                    <a:lnTo>
                      <a:pt x="99" y="946"/>
                    </a:lnTo>
                    <a:lnTo>
                      <a:pt x="99" y="948"/>
                    </a:lnTo>
                    <a:lnTo>
                      <a:pt x="97" y="948"/>
                    </a:lnTo>
                    <a:lnTo>
                      <a:pt x="94" y="948"/>
                    </a:lnTo>
                    <a:lnTo>
                      <a:pt x="92" y="948"/>
                    </a:lnTo>
                    <a:lnTo>
                      <a:pt x="92" y="948"/>
                    </a:lnTo>
                    <a:lnTo>
                      <a:pt x="90" y="950"/>
                    </a:lnTo>
                    <a:lnTo>
                      <a:pt x="90" y="950"/>
                    </a:lnTo>
                    <a:lnTo>
                      <a:pt x="88" y="950"/>
                    </a:lnTo>
                    <a:lnTo>
                      <a:pt x="88" y="948"/>
                    </a:lnTo>
                    <a:lnTo>
                      <a:pt x="86" y="946"/>
                    </a:lnTo>
                    <a:lnTo>
                      <a:pt x="86" y="946"/>
                    </a:lnTo>
                    <a:lnTo>
                      <a:pt x="86" y="944"/>
                    </a:lnTo>
                    <a:lnTo>
                      <a:pt x="86" y="942"/>
                    </a:lnTo>
                    <a:lnTo>
                      <a:pt x="84" y="942"/>
                    </a:lnTo>
                    <a:lnTo>
                      <a:pt x="84" y="942"/>
                    </a:lnTo>
                    <a:lnTo>
                      <a:pt x="84" y="940"/>
                    </a:lnTo>
                    <a:lnTo>
                      <a:pt x="84" y="938"/>
                    </a:lnTo>
                    <a:lnTo>
                      <a:pt x="84" y="938"/>
                    </a:lnTo>
                    <a:lnTo>
                      <a:pt x="84" y="936"/>
                    </a:lnTo>
                    <a:lnTo>
                      <a:pt x="82" y="936"/>
                    </a:lnTo>
                    <a:lnTo>
                      <a:pt x="82" y="934"/>
                    </a:lnTo>
                    <a:lnTo>
                      <a:pt x="82" y="932"/>
                    </a:lnTo>
                    <a:lnTo>
                      <a:pt x="79" y="932"/>
                    </a:lnTo>
                    <a:lnTo>
                      <a:pt x="79" y="930"/>
                    </a:lnTo>
                    <a:lnTo>
                      <a:pt x="79" y="930"/>
                    </a:lnTo>
                    <a:lnTo>
                      <a:pt x="79" y="928"/>
                    </a:lnTo>
                    <a:lnTo>
                      <a:pt x="79" y="928"/>
                    </a:lnTo>
                    <a:lnTo>
                      <a:pt x="79" y="928"/>
                    </a:lnTo>
                    <a:lnTo>
                      <a:pt x="77" y="928"/>
                    </a:lnTo>
                    <a:lnTo>
                      <a:pt x="77" y="926"/>
                    </a:lnTo>
                    <a:lnTo>
                      <a:pt x="75" y="924"/>
                    </a:lnTo>
                    <a:lnTo>
                      <a:pt x="75" y="924"/>
                    </a:lnTo>
                    <a:lnTo>
                      <a:pt x="77" y="922"/>
                    </a:lnTo>
                    <a:lnTo>
                      <a:pt x="75" y="922"/>
                    </a:lnTo>
                    <a:lnTo>
                      <a:pt x="75" y="922"/>
                    </a:lnTo>
                    <a:lnTo>
                      <a:pt x="73" y="920"/>
                    </a:lnTo>
                    <a:lnTo>
                      <a:pt x="73" y="918"/>
                    </a:lnTo>
                    <a:lnTo>
                      <a:pt x="73" y="916"/>
                    </a:lnTo>
                    <a:lnTo>
                      <a:pt x="73" y="916"/>
                    </a:lnTo>
                    <a:lnTo>
                      <a:pt x="73" y="914"/>
                    </a:lnTo>
                    <a:lnTo>
                      <a:pt x="71" y="912"/>
                    </a:lnTo>
                    <a:lnTo>
                      <a:pt x="73" y="912"/>
                    </a:lnTo>
                    <a:lnTo>
                      <a:pt x="71" y="910"/>
                    </a:lnTo>
                    <a:lnTo>
                      <a:pt x="71" y="908"/>
                    </a:lnTo>
                    <a:lnTo>
                      <a:pt x="71" y="906"/>
                    </a:lnTo>
                    <a:lnTo>
                      <a:pt x="71" y="904"/>
                    </a:lnTo>
                    <a:lnTo>
                      <a:pt x="69" y="902"/>
                    </a:lnTo>
                    <a:lnTo>
                      <a:pt x="69" y="902"/>
                    </a:lnTo>
                    <a:lnTo>
                      <a:pt x="69" y="900"/>
                    </a:lnTo>
                    <a:lnTo>
                      <a:pt x="69" y="898"/>
                    </a:lnTo>
                    <a:lnTo>
                      <a:pt x="69" y="898"/>
                    </a:lnTo>
                    <a:lnTo>
                      <a:pt x="71" y="898"/>
                    </a:lnTo>
                    <a:lnTo>
                      <a:pt x="71" y="896"/>
                    </a:lnTo>
                    <a:lnTo>
                      <a:pt x="71" y="894"/>
                    </a:lnTo>
                    <a:lnTo>
                      <a:pt x="71" y="894"/>
                    </a:lnTo>
                    <a:lnTo>
                      <a:pt x="69" y="892"/>
                    </a:lnTo>
                    <a:lnTo>
                      <a:pt x="71" y="890"/>
                    </a:lnTo>
                    <a:lnTo>
                      <a:pt x="71" y="892"/>
                    </a:lnTo>
                    <a:lnTo>
                      <a:pt x="73" y="890"/>
                    </a:lnTo>
                    <a:lnTo>
                      <a:pt x="73" y="888"/>
                    </a:lnTo>
                    <a:lnTo>
                      <a:pt x="73" y="888"/>
                    </a:lnTo>
                    <a:lnTo>
                      <a:pt x="73" y="888"/>
                    </a:lnTo>
                    <a:lnTo>
                      <a:pt x="75" y="886"/>
                    </a:lnTo>
                    <a:lnTo>
                      <a:pt x="75" y="886"/>
                    </a:lnTo>
                    <a:lnTo>
                      <a:pt x="77" y="886"/>
                    </a:lnTo>
                    <a:lnTo>
                      <a:pt x="77" y="888"/>
                    </a:lnTo>
                    <a:lnTo>
                      <a:pt x="77" y="890"/>
                    </a:lnTo>
                    <a:lnTo>
                      <a:pt x="79" y="890"/>
                    </a:lnTo>
                    <a:lnTo>
                      <a:pt x="82" y="892"/>
                    </a:lnTo>
                    <a:lnTo>
                      <a:pt x="82" y="890"/>
                    </a:lnTo>
                    <a:lnTo>
                      <a:pt x="84" y="890"/>
                    </a:lnTo>
                    <a:lnTo>
                      <a:pt x="86" y="890"/>
                    </a:lnTo>
                    <a:lnTo>
                      <a:pt x="88" y="890"/>
                    </a:lnTo>
                    <a:lnTo>
                      <a:pt x="88" y="890"/>
                    </a:lnTo>
                    <a:lnTo>
                      <a:pt x="90" y="890"/>
                    </a:lnTo>
                    <a:lnTo>
                      <a:pt x="92" y="888"/>
                    </a:lnTo>
                    <a:lnTo>
                      <a:pt x="94" y="888"/>
                    </a:lnTo>
                    <a:lnTo>
                      <a:pt x="94" y="888"/>
                    </a:lnTo>
                    <a:lnTo>
                      <a:pt x="94" y="890"/>
                    </a:lnTo>
                    <a:lnTo>
                      <a:pt x="97" y="890"/>
                    </a:lnTo>
                    <a:lnTo>
                      <a:pt x="97" y="890"/>
                    </a:lnTo>
                    <a:lnTo>
                      <a:pt x="97" y="892"/>
                    </a:lnTo>
                    <a:lnTo>
                      <a:pt x="99" y="894"/>
                    </a:lnTo>
                    <a:lnTo>
                      <a:pt x="101" y="894"/>
                    </a:lnTo>
                    <a:lnTo>
                      <a:pt x="101" y="896"/>
                    </a:lnTo>
                    <a:lnTo>
                      <a:pt x="103" y="896"/>
                    </a:lnTo>
                    <a:lnTo>
                      <a:pt x="105" y="898"/>
                    </a:lnTo>
                    <a:lnTo>
                      <a:pt x="105" y="898"/>
                    </a:lnTo>
                    <a:lnTo>
                      <a:pt x="105" y="900"/>
                    </a:lnTo>
                    <a:lnTo>
                      <a:pt x="105" y="902"/>
                    </a:lnTo>
                    <a:lnTo>
                      <a:pt x="107" y="904"/>
                    </a:lnTo>
                    <a:lnTo>
                      <a:pt x="105" y="904"/>
                    </a:lnTo>
                    <a:lnTo>
                      <a:pt x="107" y="906"/>
                    </a:lnTo>
                    <a:lnTo>
                      <a:pt x="107" y="908"/>
                    </a:lnTo>
                    <a:lnTo>
                      <a:pt x="109" y="908"/>
                    </a:lnTo>
                    <a:lnTo>
                      <a:pt x="114" y="906"/>
                    </a:lnTo>
                    <a:lnTo>
                      <a:pt x="114" y="904"/>
                    </a:lnTo>
                    <a:lnTo>
                      <a:pt x="114" y="904"/>
                    </a:lnTo>
                    <a:lnTo>
                      <a:pt x="114" y="902"/>
                    </a:lnTo>
                    <a:lnTo>
                      <a:pt x="116" y="900"/>
                    </a:lnTo>
                    <a:lnTo>
                      <a:pt x="116" y="898"/>
                    </a:lnTo>
                    <a:lnTo>
                      <a:pt x="116" y="898"/>
                    </a:lnTo>
                    <a:lnTo>
                      <a:pt x="116" y="896"/>
                    </a:lnTo>
                    <a:lnTo>
                      <a:pt x="116" y="896"/>
                    </a:lnTo>
                    <a:lnTo>
                      <a:pt x="114" y="898"/>
                    </a:lnTo>
                    <a:lnTo>
                      <a:pt x="116" y="896"/>
                    </a:lnTo>
                    <a:lnTo>
                      <a:pt x="116" y="896"/>
                    </a:lnTo>
                    <a:lnTo>
                      <a:pt x="114" y="894"/>
                    </a:lnTo>
                    <a:lnTo>
                      <a:pt x="114" y="894"/>
                    </a:lnTo>
                    <a:lnTo>
                      <a:pt x="112" y="894"/>
                    </a:lnTo>
                    <a:lnTo>
                      <a:pt x="114" y="892"/>
                    </a:lnTo>
                    <a:lnTo>
                      <a:pt x="112" y="892"/>
                    </a:lnTo>
                    <a:lnTo>
                      <a:pt x="112" y="890"/>
                    </a:lnTo>
                    <a:lnTo>
                      <a:pt x="112" y="890"/>
                    </a:lnTo>
                    <a:lnTo>
                      <a:pt x="112" y="888"/>
                    </a:lnTo>
                    <a:lnTo>
                      <a:pt x="112" y="886"/>
                    </a:lnTo>
                    <a:lnTo>
                      <a:pt x="109" y="884"/>
                    </a:lnTo>
                    <a:lnTo>
                      <a:pt x="109" y="884"/>
                    </a:lnTo>
                    <a:lnTo>
                      <a:pt x="107" y="882"/>
                    </a:lnTo>
                    <a:lnTo>
                      <a:pt x="107" y="882"/>
                    </a:lnTo>
                    <a:lnTo>
                      <a:pt x="105" y="884"/>
                    </a:lnTo>
                    <a:lnTo>
                      <a:pt x="103" y="884"/>
                    </a:lnTo>
                    <a:lnTo>
                      <a:pt x="101" y="884"/>
                    </a:lnTo>
                    <a:lnTo>
                      <a:pt x="99" y="884"/>
                    </a:lnTo>
                    <a:lnTo>
                      <a:pt x="99" y="886"/>
                    </a:lnTo>
                    <a:lnTo>
                      <a:pt x="99" y="884"/>
                    </a:lnTo>
                    <a:lnTo>
                      <a:pt x="99" y="882"/>
                    </a:lnTo>
                    <a:lnTo>
                      <a:pt x="99" y="882"/>
                    </a:lnTo>
                    <a:lnTo>
                      <a:pt x="99" y="880"/>
                    </a:lnTo>
                    <a:lnTo>
                      <a:pt x="97" y="878"/>
                    </a:lnTo>
                    <a:lnTo>
                      <a:pt x="99" y="876"/>
                    </a:lnTo>
                    <a:lnTo>
                      <a:pt x="99" y="874"/>
                    </a:lnTo>
                    <a:lnTo>
                      <a:pt x="99" y="874"/>
                    </a:lnTo>
                    <a:lnTo>
                      <a:pt x="99" y="872"/>
                    </a:lnTo>
                    <a:lnTo>
                      <a:pt x="99" y="870"/>
                    </a:lnTo>
                    <a:lnTo>
                      <a:pt x="99" y="868"/>
                    </a:lnTo>
                    <a:lnTo>
                      <a:pt x="99" y="868"/>
                    </a:lnTo>
                    <a:lnTo>
                      <a:pt x="97" y="866"/>
                    </a:lnTo>
                    <a:lnTo>
                      <a:pt x="97" y="864"/>
                    </a:lnTo>
                    <a:lnTo>
                      <a:pt x="94" y="864"/>
                    </a:lnTo>
                    <a:lnTo>
                      <a:pt x="92" y="862"/>
                    </a:lnTo>
                    <a:lnTo>
                      <a:pt x="92" y="862"/>
                    </a:lnTo>
                    <a:lnTo>
                      <a:pt x="90" y="860"/>
                    </a:lnTo>
                    <a:lnTo>
                      <a:pt x="90" y="862"/>
                    </a:lnTo>
                    <a:lnTo>
                      <a:pt x="90" y="864"/>
                    </a:lnTo>
                    <a:lnTo>
                      <a:pt x="90" y="864"/>
                    </a:lnTo>
                    <a:lnTo>
                      <a:pt x="88" y="862"/>
                    </a:lnTo>
                    <a:lnTo>
                      <a:pt x="88" y="864"/>
                    </a:lnTo>
                    <a:lnTo>
                      <a:pt x="90" y="866"/>
                    </a:lnTo>
                    <a:lnTo>
                      <a:pt x="90" y="866"/>
                    </a:lnTo>
                    <a:lnTo>
                      <a:pt x="90" y="868"/>
                    </a:lnTo>
                    <a:lnTo>
                      <a:pt x="90" y="868"/>
                    </a:lnTo>
                    <a:lnTo>
                      <a:pt x="90" y="866"/>
                    </a:lnTo>
                    <a:lnTo>
                      <a:pt x="88" y="864"/>
                    </a:lnTo>
                    <a:lnTo>
                      <a:pt x="88" y="864"/>
                    </a:lnTo>
                    <a:lnTo>
                      <a:pt x="88" y="862"/>
                    </a:lnTo>
                    <a:lnTo>
                      <a:pt x="88" y="860"/>
                    </a:lnTo>
                    <a:lnTo>
                      <a:pt x="88" y="858"/>
                    </a:lnTo>
                    <a:lnTo>
                      <a:pt x="86" y="856"/>
                    </a:lnTo>
                    <a:lnTo>
                      <a:pt x="86" y="854"/>
                    </a:lnTo>
                    <a:lnTo>
                      <a:pt x="86" y="852"/>
                    </a:lnTo>
                    <a:lnTo>
                      <a:pt x="86" y="852"/>
                    </a:lnTo>
                    <a:lnTo>
                      <a:pt x="86" y="850"/>
                    </a:lnTo>
                    <a:lnTo>
                      <a:pt x="86" y="850"/>
                    </a:lnTo>
                    <a:lnTo>
                      <a:pt x="84" y="850"/>
                    </a:lnTo>
                    <a:lnTo>
                      <a:pt x="84" y="850"/>
                    </a:lnTo>
                    <a:lnTo>
                      <a:pt x="84" y="848"/>
                    </a:lnTo>
                    <a:lnTo>
                      <a:pt x="84" y="850"/>
                    </a:lnTo>
                    <a:lnTo>
                      <a:pt x="82" y="850"/>
                    </a:lnTo>
                    <a:lnTo>
                      <a:pt x="79" y="850"/>
                    </a:lnTo>
                    <a:lnTo>
                      <a:pt x="79" y="848"/>
                    </a:lnTo>
                    <a:lnTo>
                      <a:pt x="77" y="848"/>
                    </a:lnTo>
                    <a:lnTo>
                      <a:pt x="77" y="846"/>
                    </a:lnTo>
                    <a:lnTo>
                      <a:pt x="77" y="846"/>
                    </a:lnTo>
                    <a:lnTo>
                      <a:pt x="75" y="844"/>
                    </a:lnTo>
                    <a:lnTo>
                      <a:pt x="75" y="842"/>
                    </a:lnTo>
                    <a:lnTo>
                      <a:pt x="75" y="842"/>
                    </a:lnTo>
                    <a:lnTo>
                      <a:pt x="75" y="840"/>
                    </a:lnTo>
                    <a:lnTo>
                      <a:pt x="75" y="838"/>
                    </a:lnTo>
                    <a:lnTo>
                      <a:pt x="77" y="836"/>
                    </a:lnTo>
                    <a:lnTo>
                      <a:pt x="77" y="836"/>
                    </a:lnTo>
                    <a:lnTo>
                      <a:pt x="79" y="834"/>
                    </a:lnTo>
                    <a:lnTo>
                      <a:pt x="79" y="832"/>
                    </a:lnTo>
                    <a:lnTo>
                      <a:pt x="82" y="832"/>
                    </a:lnTo>
                    <a:lnTo>
                      <a:pt x="84" y="830"/>
                    </a:lnTo>
                    <a:lnTo>
                      <a:pt x="84" y="830"/>
                    </a:lnTo>
                    <a:lnTo>
                      <a:pt x="86" y="828"/>
                    </a:lnTo>
                    <a:lnTo>
                      <a:pt x="86" y="826"/>
                    </a:lnTo>
                    <a:lnTo>
                      <a:pt x="88" y="826"/>
                    </a:lnTo>
                    <a:lnTo>
                      <a:pt x="90" y="824"/>
                    </a:lnTo>
                    <a:lnTo>
                      <a:pt x="90" y="822"/>
                    </a:lnTo>
                    <a:lnTo>
                      <a:pt x="92" y="822"/>
                    </a:lnTo>
                    <a:lnTo>
                      <a:pt x="94" y="822"/>
                    </a:lnTo>
                    <a:lnTo>
                      <a:pt x="94" y="820"/>
                    </a:lnTo>
                    <a:lnTo>
                      <a:pt x="97" y="818"/>
                    </a:lnTo>
                    <a:lnTo>
                      <a:pt x="97" y="816"/>
                    </a:lnTo>
                    <a:lnTo>
                      <a:pt x="99" y="816"/>
                    </a:lnTo>
                    <a:lnTo>
                      <a:pt x="99" y="814"/>
                    </a:lnTo>
                    <a:lnTo>
                      <a:pt x="99" y="812"/>
                    </a:lnTo>
                    <a:lnTo>
                      <a:pt x="99" y="810"/>
                    </a:lnTo>
                    <a:lnTo>
                      <a:pt x="99" y="808"/>
                    </a:lnTo>
                    <a:lnTo>
                      <a:pt x="99" y="806"/>
                    </a:lnTo>
                    <a:lnTo>
                      <a:pt x="99" y="804"/>
                    </a:lnTo>
                    <a:lnTo>
                      <a:pt x="97" y="804"/>
                    </a:lnTo>
                    <a:lnTo>
                      <a:pt x="97" y="802"/>
                    </a:lnTo>
                    <a:lnTo>
                      <a:pt x="97" y="800"/>
                    </a:lnTo>
                    <a:lnTo>
                      <a:pt x="94" y="800"/>
                    </a:lnTo>
                    <a:lnTo>
                      <a:pt x="94" y="800"/>
                    </a:lnTo>
                    <a:lnTo>
                      <a:pt x="92" y="798"/>
                    </a:lnTo>
                    <a:lnTo>
                      <a:pt x="92" y="798"/>
                    </a:lnTo>
                    <a:lnTo>
                      <a:pt x="94" y="796"/>
                    </a:lnTo>
                    <a:lnTo>
                      <a:pt x="94" y="794"/>
                    </a:lnTo>
                    <a:lnTo>
                      <a:pt x="92" y="794"/>
                    </a:lnTo>
                    <a:lnTo>
                      <a:pt x="90" y="792"/>
                    </a:lnTo>
                    <a:lnTo>
                      <a:pt x="90" y="792"/>
                    </a:lnTo>
                    <a:lnTo>
                      <a:pt x="88" y="792"/>
                    </a:lnTo>
                    <a:lnTo>
                      <a:pt x="86" y="792"/>
                    </a:lnTo>
                    <a:lnTo>
                      <a:pt x="86" y="792"/>
                    </a:lnTo>
                    <a:lnTo>
                      <a:pt x="84" y="790"/>
                    </a:lnTo>
                    <a:lnTo>
                      <a:pt x="84" y="790"/>
                    </a:lnTo>
                    <a:lnTo>
                      <a:pt x="86" y="788"/>
                    </a:lnTo>
                    <a:lnTo>
                      <a:pt x="84" y="788"/>
                    </a:lnTo>
                    <a:lnTo>
                      <a:pt x="82" y="786"/>
                    </a:lnTo>
                    <a:lnTo>
                      <a:pt x="82" y="786"/>
                    </a:lnTo>
                    <a:lnTo>
                      <a:pt x="82" y="786"/>
                    </a:lnTo>
                    <a:lnTo>
                      <a:pt x="82" y="784"/>
                    </a:lnTo>
                    <a:lnTo>
                      <a:pt x="82" y="782"/>
                    </a:lnTo>
                    <a:lnTo>
                      <a:pt x="84" y="782"/>
                    </a:lnTo>
                    <a:lnTo>
                      <a:pt x="82" y="780"/>
                    </a:lnTo>
                    <a:lnTo>
                      <a:pt x="79" y="780"/>
                    </a:lnTo>
                    <a:lnTo>
                      <a:pt x="79" y="780"/>
                    </a:lnTo>
                    <a:lnTo>
                      <a:pt x="77" y="778"/>
                    </a:lnTo>
                    <a:lnTo>
                      <a:pt x="77" y="778"/>
                    </a:lnTo>
                    <a:lnTo>
                      <a:pt x="79" y="776"/>
                    </a:lnTo>
                    <a:lnTo>
                      <a:pt x="79" y="778"/>
                    </a:lnTo>
                    <a:lnTo>
                      <a:pt x="79" y="776"/>
                    </a:lnTo>
                    <a:lnTo>
                      <a:pt x="79" y="774"/>
                    </a:lnTo>
                    <a:lnTo>
                      <a:pt x="79" y="774"/>
                    </a:lnTo>
                    <a:lnTo>
                      <a:pt x="82" y="772"/>
                    </a:lnTo>
                    <a:lnTo>
                      <a:pt x="82" y="770"/>
                    </a:lnTo>
                    <a:lnTo>
                      <a:pt x="82" y="768"/>
                    </a:lnTo>
                    <a:lnTo>
                      <a:pt x="84" y="768"/>
                    </a:lnTo>
                    <a:lnTo>
                      <a:pt x="84" y="768"/>
                    </a:lnTo>
                    <a:lnTo>
                      <a:pt x="86" y="766"/>
                    </a:lnTo>
                    <a:lnTo>
                      <a:pt x="86" y="766"/>
                    </a:lnTo>
                    <a:lnTo>
                      <a:pt x="88" y="764"/>
                    </a:lnTo>
                    <a:lnTo>
                      <a:pt x="88" y="764"/>
                    </a:lnTo>
                    <a:lnTo>
                      <a:pt x="88" y="762"/>
                    </a:lnTo>
                    <a:lnTo>
                      <a:pt x="90" y="760"/>
                    </a:lnTo>
                    <a:lnTo>
                      <a:pt x="90" y="758"/>
                    </a:lnTo>
                    <a:lnTo>
                      <a:pt x="90" y="758"/>
                    </a:lnTo>
                    <a:lnTo>
                      <a:pt x="92" y="756"/>
                    </a:lnTo>
                    <a:lnTo>
                      <a:pt x="92" y="754"/>
                    </a:lnTo>
                    <a:lnTo>
                      <a:pt x="90" y="752"/>
                    </a:lnTo>
                    <a:lnTo>
                      <a:pt x="90" y="750"/>
                    </a:lnTo>
                    <a:lnTo>
                      <a:pt x="90" y="750"/>
                    </a:lnTo>
                    <a:lnTo>
                      <a:pt x="88" y="748"/>
                    </a:lnTo>
                    <a:lnTo>
                      <a:pt x="84" y="748"/>
                    </a:lnTo>
                    <a:lnTo>
                      <a:pt x="84" y="748"/>
                    </a:lnTo>
                    <a:lnTo>
                      <a:pt x="84" y="746"/>
                    </a:lnTo>
                    <a:lnTo>
                      <a:pt x="84" y="744"/>
                    </a:lnTo>
                    <a:lnTo>
                      <a:pt x="82" y="744"/>
                    </a:lnTo>
                    <a:lnTo>
                      <a:pt x="79" y="744"/>
                    </a:lnTo>
                    <a:lnTo>
                      <a:pt x="82" y="744"/>
                    </a:lnTo>
                    <a:lnTo>
                      <a:pt x="82" y="742"/>
                    </a:lnTo>
                    <a:lnTo>
                      <a:pt x="82" y="742"/>
                    </a:lnTo>
                    <a:lnTo>
                      <a:pt x="82" y="740"/>
                    </a:lnTo>
                    <a:lnTo>
                      <a:pt x="82" y="740"/>
                    </a:lnTo>
                    <a:lnTo>
                      <a:pt x="82" y="738"/>
                    </a:lnTo>
                    <a:lnTo>
                      <a:pt x="82" y="736"/>
                    </a:lnTo>
                    <a:lnTo>
                      <a:pt x="84" y="736"/>
                    </a:lnTo>
                    <a:lnTo>
                      <a:pt x="84" y="734"/>
                    </a:lnTo>
                    <a:lnTo>
                      <a:pt x="86" y="734"/>
                    </a:lnTo>
                    <a:lnTo>
                      <a:pt x="86" y="732"/>
                    </a:lnTo>
                    <a:lnTo>
                      <a:pt x="86" y="732"/>
                    </a:lnTo>
                    <a:lnTo>
                      <a:pt x="88" y="730"/>
                    </a:lnTo>
                    <a:lnTo>
                      <a:pt x="90" y="730"/>
                    </a:lnTo>
                    <a:lnTo>
                      <a:pt x="90" y="728"/>
                    </a:lnTo>
                    <a:lnTo>
                      <a:pt x="92" y="726"/>
                    </a:lnTo>
                    <a:lnTo>
                      <a:pt x="92" y="724"/>
                    </a:lnTo>
                    <a:lnTo>
                      <a:pt x="94" y="724"/>
                    </a:lnTo>
                    <a:lnTo>
                      <a:pt x="94" y="722"/>
                    </a:lnTo>
                    <a:lnTo>
                      <a:pt x="97" y="720"/>
                    </a:lnTo>
                    <a:lnTo>
                      <a:pt x="97" y="718"/>
                    </a:lnTo>
                    <a:lnTo>
                      <a:pt x="99" y="718"/>
                    </a:lnTo>
                    <a:lnTo>
                      <a:pt x="99" y="716"/>
                    </a:lnTo>
                    <a:lnTo>
                      <a:pt x="101" y="714"/>
                    </a:lnTo>
                    <a:lnTo>
                      <a:pt x="101" y="712"/>
                    </a:lnTo>
                    <a:lnTo>
                      <a:pt x="103" y="710"/>
                    </a:lnTo>
                    <a:lnTo>
                      <a:pt x="103" y="710"/>
                    </a:lnTo>
                    <a:lnTo>
                      <a:pt x="105" y="708"/>
                    </a:lnTo>
                    <a:lnTo>
                      <a:pt x="105" y="706"/>
                    </a:lnTo>
                    <a:lnTo>
                      <a:pt x="105" y="704"/>
                    </a:lnTo>
                    <a:lnTo>
                      <a:pt x="105" y="702"/>
                    </a:lnTo>
                    <a:lnTo>
                      <a:pt x="105" y="702"/>
                    </a:lnTo>
                    <a:lnTo>
                      <a:pt x="105" y="700"/>
                    </a:lnTo>
                    <a:lnTo>
                      <a:pt x="107" y="698"/>
                    </a:lnTo>
                    <a:lnTo>
                      <a:pt x="107" y="696"/>
                    </a:lnTo>
                    <a:lnTo>
                      <a:pt x="109" y="694"/>
                    </a:lnTo>
                    <a:lnTo>
                      <a:pt x="109" y="694"/>
                    </a:lnTo>
                    <a:lnTo>
                      <a:pt x="109" y="692"/>
                    </a:lnTo>
                    <a:lnTo>
                      <a:pt x="109" y="690"/>
                    </a:lnTo>
                    <a:lnTo>
                      <a:pt x="109" y="688"/>
                    </a:lnTo>
                    <a:lnTo>
                      <a:pt x="109" y="688"/>
                    </a:lnTo>
                    <a:lnTo>
                      <a:pt x="112" y="686"/>
                    </a:lnTo>
                    <a:lnTo>
                      <a:pt x="112" y="684"/>
                    </a:lnTo>
                    <a:lnTo>
                      <a:pt x="112" y="682"/>
                    </a:lnTo>
                    <a:lnTo>
                      <a:pt x="109" y="682"/>
                    </a:lnTo>
                    <a:lnTo>
                      <a:pt x="109" y="680"/>
                    </a:lnTo>
                    <a:lnTo>
                      <a:pt x="109" y="678"/>
                    </a:lnTo>
                    <a:lnTo>
                      <a:pt x="109" y="678"/>
                    </a:lnTo>
                    <a:lnTo>
                      <a:pt x="107" y="676"/>
                    </a:lnTo>
                    <a:lnTo>
                      <a:pt x="107" y="676"/>
                    </a:lnTo>
                    <a:lnTo>
                      <a:pt x="105" y="676"/>
                    </a:lnTo>
                    <a:lnTo>
                      <a:pt x="105" y="674"/>
                    </a:lnTo>
                    <a:lnTo>
                      <a:pt x="105" y="672"/>
                    </a:lnTo>
                    <a:lnTo>
                      <a:pt x="105" y="670"/>
                    </a:lnTo>
                    <a:lnTo>
                      <a:pt x="105" y="670"/>
                    </a:lnTo>
                    <a:lnTo>
                      <a:pt x="105" y="668"/>
                    </a:lnTo>
                    <a:lnTo>
                      <a:pt x="105" y="666"/>
                    </a:lnTo>
                    <a:lnTo>
                      <a:pt x="105" y="666"/>
                    </a:lnTo>
                    <a:lnTo>
                      <a:pt x="105" y="664"/>
                    </a:lnTo>
                    <a:lnTo>
                      <a:pt x="105" y="662"/>
                    </a:lnTo>
                    <a:lnTo>
                      <a:pt x="105" y="660"/>
                    </a:lnTo>
                    <a:lnTo>
                      <a:pt x="105" y="660"/>
                    </a:lnTo>
                    <a:lnTo>
                      <a:pt x="107" y="658"/>
                    </a:lnTo>
                    <a:lnTo>
                      <a:pt x="107" y="656"/>
                    </a:lnTo>
                    <a:lnTo>
                      <a:pt x="107" y="656"/>
                    </a:lnTo>
                    <a:lnTo>
                      <a:pt x="105" y="654"/>
                    </a:lnTo>
                    <a:lnTo>
                      <a:pt x="105" y="654"/>
                    </a:lnTo>
                    <a:lnTo>
                      <a:pt x="103" y="652"/>
                    </a:lnTo>
                    <a:lnTo>
                      <a:pt x="103" y="652"/>
                    </a:lnTo>
                    <a:lnTo>
                      <a:pt x="103" y="652"/>
                    </a:lnTo>
                    <a:lnTo>
                      <a:pt x="103" y="650"/>
                    </a:lnTo>
                    <a:lnTo>
                      <a:pt x="103" y="648"/>
                    </a:lnTo>
                    <a:lnTo>
                      <a:pt x="105" y="648"/>
                    </a:lnTo>
                    <a:lnTo>
                      <a:pt x="105" y="648"/>
                    </a:lnTo>
                    <a:lnTo>
                      <a:pt x="105" y="646"/>
                    </a:lnTo>
                    <a:lnTo>
                      <a:pt x="105" y="644"/>
                    </a:lnTo>
                    <a:lnTo>
                      <a:pt x="107" y="642"/>
                    </a:lnTo>
                    <a:lnTo>
                      <a:pt x="107" y="640"/>
                    </a:lnTo>
                    <a:lnTo>
                      <a:pt x="107" y="638"/>
                    </a:lnTo>
                    <a:lnTo>
                      <a:pt x="105" y="638"/>
                    </a:lnTo>
                    <a:lnTo>
                      <a:pt x="105" y="638"/>
                    </a:lnTo>
                    <a:lnTo>
                      <a:pt x="103" y="638"/>
                    </a:lnTo>
                    <a:lnTo>
                      <a:pt x="103" y="636"/>
                    </a:lnTo>
                    <a:lnTo>
                      <a:pt x="105" y="634"/>
                    </a:lnTo>
                    <a:lnTo>
                      <a:pt x="105" y="634"/>
                    </a:lnTo>
                    <a:lnTo>
                      <a:pt x="105" y="632"/>
                    </a:lnTo>
                    <a:lnTo>
                      <a:pt x="105" y="630"/>
                    </a:lnTo>
                    <a:lnTo>
                      <a:pt x="103" y="630"/>
                    </a:lnTo>
                    <a:lnTo>
                      <a:pt x="103" y="628"/>
                    </a:lnTo>
                    <a:lnTo>
                      <a:pt x="105" y="628"/>
                    </a:lnTo>
                    <a:lnTo>
                      <a:pt x="105" y="626"/>
                    </a:lnTo>
                    <a:lnTo>
                      <a:pt x="103" y="626"/>
                    </a:lnTo>
                    <a:lnTo>
                      <a:pt x="103" y="624"/>
                    </a:lnTo>
                    <a:lnTo>
                      <a:pt x="103" y="622"/>
                    </a:lnTo>
                    <a:lnTo>
                      <a:pt x="103" y="620"/>
                    </a:lnTo>
                    <a:lnTo>
                      <a:pt x="103" y="618"/>
                    </a:lnTo>
                    <a:lnTo>
                      <a:pt x="105" y="618"/>
                    </a:lnTo>
                    <a:lnTo>
                      <a:pt x="105" y="616"/>
                    </a:lnTo>
                    <a:lnTo>
                      <a:pt x="105" y="615"/>
                    </a:lnTo>
                    <a:lnTo>
                      <a:pt x="107" y="615"/>
                    </a:lnTo>
                    <a:lnTo>
                      <a:pt x="107" y="615"/>
                    </a:lnTo>
                    <a:lnTo>
                      <a:pt x="109" y="616"/>
                    </a:lnTo>
                    <a:lnTo>
                      <a:pt x="109" y="618"/>
                    </a:lnTo>
                    <a:lnTo>
                      <a:pt x="112" y="620"/>
                    </a:lnTo>
                    <a:lnTo>
                      <a:pt x="112" y="620"/>
                    </a:lnTo>
                    <a:lnTo>
                      <a:pt x="112" y="622"/>
                    </a:lnTo>
                    <a:lnTo>
                      <a:pt x="114" y="624"/>
                    </a:lnTo>
                    <a:lnTo>
                      <a:pt x="114" y="626"/>
                    </a:lnTo>
                    <a:lnTo>
                      <a:pt x="116" y="628"/>
                    </a:lnTo>
                    <a:lnTo>
                      <a:pt x="116" y="628"/>
                    </a:lnTo>
                    <a:lnTo>
                      <a:pt x="118" y="630"/>
                    </a:lnTo>
                    <a:lnTo>
                      <a:pt x="118" y="632"/>
                    </a:lnTo>
                    <a:lnTo>
                      <a:pt x="120" y="632"/>
                    </a:lnTo>
                    <a:lnTo>
                      <a:pt x="122" y="632"/>
                    </a:lnTo>
                    <a:lnTo>
                      <a:pt x="124" y="630"/>
                    </a:lnTo>
                    <a:lnTo>
                      <a:pt x="127" y="628"/>
                    </a:lnTo>
                    <a:lnTo>
                      <a:pt x="127" y="628"/>
                    </a:lnTo>
                    <a:lnTo>
                      <a:pt x="129" y="626"/>
                    </a:lnTo>
                    <a:lnTo>
                      <a:pt x="129" y="624"/>
                    </a:lnTo>
                    <a:lnTo>
                      <a:pt x="131" y="622"/>
                    </a:lnTo>
                    <a:lnTo>
                      <a:pt x="131" y="622"/>
                    </a:lnTo>
                    <a:lnTo>
                      <a:pt x="133" y="620"/>
                    </a:lnTo>
                    <a:lnTo>
                      <a:pt x="133" y="618"/>
                    </a:lnTo>
                    <a:lnTo>
                      <a:pt x="135" y="616"/>
                    </a:lnTo>
                    <a:lnTo>
                      <a:pt x="135" y="615"/>
                    </a:lnTo>
                    <a:lnTo>
                      <a:pt x="137" y="615"/>
                    </a:lnTo>
                    <a:lnTo>
                      <a:pt x="135" y="613"/>
                    </a:lnTo>
                    <a:lnTo>
                      <a:pt x="133" y="615"/>
                    </a:lnTo>
                    <a:lnTo>
                      <a:pt x="133" y="616"/>
                    </a:lnTo>
                    <a:lnTo>
                      <a:pt x="131" y="618"/>
                    </a:lnTo>
                    <a:lnTo>
                      <a:pt x="131" y="618"/>
                    </a:lnTo>
                    <a:lnTo>
                      <a:pt x="129" y="620"/>
                    </a:lnTo>
                    <a:lnTo>
                      <a:pt x="129" y="620"/>
                    </a:lnTo>
                    <a:lnTo>
                      <a:pt x="127" y="620"/>
                    </a:lnTo>
                    <a:lnTo>
                      <a:pt x="129" y="620"/>
                    </a:lnTo>
                    <a:lnTo>
                      <a:pt x="129" y="618"/>
                    </a:lnTo>
                    <a:lnTo>
                      <a:pt x="131" y="616"/>
                    </a:lnTo>
                    <a:lnTo>
                      <a:pt x="133" y="616"/>
                    </a:lnTo>
                    <a:lnTo>
                      <a:pt x="133" y="615"/>
                    </a:lnTo>
                    <a:lnTo>
                      <a:pt x="133" y="613"/>
                    </a:lnTo>
                    <a:lnTo>
                      <a:pt x="135" y="611"/>
                    </a:lnTo>
                    <a:lnTo>
                      <a:pt x="135" y="609"/>
                    </a:lnTo>
                    <a:lnTo>
                      <a:pt x="137" y="607"/>
                    </a:lnTo>
                    <a:lnTo>
                      <a:pt x="137" y="607"/>
                    </a:lnTo>
                    <a:lnTo>
                      <a:pt x="137" y="605"/>
                    </a:lnTo>
                    <a:lnTo>
                      <a:pt x="137" y="603"/>
                    </a:lnTo>
                    <a:lnTo>
                      <a:pt x="140" y="601"/>
                    </a:lnTo>
                    <a:lnTo>
                      <a:pt x="140" y="599"/>
                    </a:lnTo>
                    <a:lnTo>
                      <a:pt x="140" y="597"/>
                    </a:lnTo>
                    <a:lnTo>
                      <a:pt x="140" y="595"/>
                    </a:lnTo>
                    <a:lnTo>
                      <a:pt x="140" y="593"/>
                    </a:lnTo>
                    <a:lnTo>
                      <a:pt x="140" y="591"/>
                    </a:lnTo>
                    <a:lnTo>
                      <a:pt x="140" y="589"/>
                    </a:lnTo>
                    <a:lnTo>
                      <a:pt x="142" y="587"/>
                    </a:lnTo>
                    <a:lnTo>
                      <a:pt x="142" y="587"/>
                    </a:lnTo>
                    <a:lnTo>
                      <a:pt x="142" y="585"/>
                    </a:lnTo>
                    <a:lnTo>
                      <a:pt x="142" y="583"/>
                    </a:lnTo>
                    <a:lnTo>
                      <a:pt x="142" y="581"/>
                    </a:lnTo>
                    <a:lnTo>
                      <a:pt x="142" y="579"/>
                    </a:lnTo>
                    <a:lnTo>
                      <a:pt x="140" y="577"/>
                    </a:lnTo>
                    <a:lnTo>
                      <a:pt x="140" y="575"/>
                    </a:lnTo>
                    <a:lnTo>
                      <a:pt x="140" y="573"/>
                    </a:lnTo>
                    <a:lnTo>
                      <a:pt x="137" y="571"/>
                    </a:lnTo>
                    <a:lnTo>
                      <a:pt x="137" y="569"/>
                    </a:lnTo>
                    <a:lnTo>
                      <a:pt x="135" y="569"/>
                    </a:lnTo>
                    <a:lnTo>
                      <a:pt x="137" y="567"/>
                    </a:lnTo>
                    <a:lnTo>
                      <a:pt x="137" y="567"/>
                    </a:lnTo>
                    <a:lnTo>
                      <a:pt x="135" y="567"/>
                    </a:lnTo>
                    <a:lnTo>
                      <a:pt x="135" y="565"/>
                    </a:lnTo>
                    <a:lnTo>
                      <a:pt x="133" y="563"/>
                    </a:lnTo>
                    <a:lnTo>
                      <a:pt x="133" y="561"/>
                    </a:lnTo>
                    <a:lnTo>
                      <a:pt x="131" y="561"/>
                    </a:lnTo>
                    <a:lnTo>
                      <a:pt x="129" y="559"/>
                    </a:lnTo>
                    <a:lnTo>
                      <a:pt x="127" y="559"/>
                    </a:lnTo>
                    <a:lnTo>
                      <a:pt x="124" y="559"/>
                    </a:lnTo>
                    <a:lnTo>
                      <a:pt x="124" y="559"/>
                    </a:lnTo>
                    <a:lnTo>
                      <a:pt x="122" y="559"/>
                    </a:lnTo>
                    <a:lnTo>
                      <a:pt x="120" y="559"/>
                    </a:lnTo>
                    <a:lnTo>
                      <a:pt x="120" y="559"/>
                    </a:lnTo>
                    <a:lnTo>
                      <a:pt x="120" y="557"/>
                    </a:lnTo>
                    <a:lnTo>
                      <a:pt x="120" y="555"/>
                    </a:lnTo>
                    <a:lnTo>
                      <a:pt x="122" y="555"/>
                    </a:lnTo>
                    <a:lnTo>
                      <a:pt x="122" y="555"/>
                    </a:lnTo>
                    <a:lnTo>
                      <a:pt x="120" y="555"/>
                    </a:lnTo>
                    <a:lnTo>
                      <a:pt x="118" y="555"/>
                    </a:lnTo>
                    <a:lnTo>
                      <a:pt x="120" y="557"/>
                    </a:lnTo>
                    <a:lnTo>
                      <a:pt x="120" y="559"/>
                    </a:lnTo>
                    <a:lnTo>
                      <a:pt x="118" y="559"/>
                    </a:lnTo>
                    <a:lnTo>
                      <a:pt x="116" y="559"/>
                    </a:lnTo>
                    <a:lnTo>
                      <a:pt x="114" y="559"/>
                    </a:lnTo>
                    <a:lnTo>
                      <a:pt x="112" y="559"/>
                    </a:lnTo>
                    <a:lnTo>
                      <a:pt x="112" y="559"/>
                    </a:lnTo>
                    <a:lnTo>
                      <a:pt x="109" y="559"/>
                    </a:lnTo>
                    <a:lnTo>
                      <a:pt x="112" y="559"/>
                    </a:lnTo>
                    <a:lnTo>
                      <a:pt x="112" y="559"/>
                    </a:lnTo>
                    <a:lnTo>
                      <a:pt x="112" y="559"/>
                    </a:lnTo>
                    <a:lnTo>
                      <a:pt x="114" y="559"/>
                    </a:lnTo>
                    <a:lnTo>
                      <a:pt x="114" y="557"/>
                    </a:lnTo>
                    <a:lnTo>
                      <a:pt x="116" y="557"/>
                    </a:lnTo>
                    <a:lnTo>
                      <a:pt x="116" y="557"/>
                    </a:lnTo>
                    <a:lnTo>
                      <a:pt x="116" y="559"/>
                    </a:lnTo>
                    <a:lnTo>
                      <a:pt x="118" y="557"/>
                    </a:lnTo>
                    <a:lnTo>
                      <a:pt x="116" y="555"/>
                    </a:lnTo>
                    <a:lnTo>
                      <a:pt x="114" y="555"/>
                    </a:lnTo>
                    <a:lnTo>
                      <a:pt x="114" y="557"/>
                    </a:lnTo>
                    <a:lnTo>
                      <a:pt x="112" y="557"/>
                    </a:lnTo>
                    <a:lnTo>
                      <a:pt x="109" y="557"/>
                    </a:lnTo>
                    <a:lnTo>
                      <a:pt x="107" y="557"/>
                    </a:lnTo>
                    <a:lnTo>
                      <a:pt x="107" y="557"/>
                    </a:lnTo>
                    <a:lnTo>
                      <a:pt x="105" y="559"/>
                    </a:lnTo>
                    <a:lnTo>
                      <a:pt x="103" y="559"/>
                    </a:lnTo>
                    <a:lnTo>
                      <a:pt x="103" y="559"/>
                    </a:lnTo>
                    <a:lnTo>
                      <a:pt x="103" y="561"/>
                    </a:lnTo>
                    <a:lnTo>
                      <a:pt x="101" y="563"/>
                    </a:lnTo>
                    <a:lnTo>
                      <a:pt x="101" y="565"/>
                    </a:lnTo>
                    <a:lnTo>
                      <a:pt x="103" y="565"/>
                    </a:lnTo>
                    <a:lnTo>
                      <a:pt x="105" y="563"/>
                    </a:lnTo>
                    <a:lnTo>
                      <a:pt x="105" y="565"/>
                    </a:lnTo>
                    <a:lnTo>
                      <a:pt x="105" y="565"/>
                    </a:lnTo>
                    <a:lnTo>
                      <a:pt x="107" y="563"/>
                    </a:lnTo>
                    <a:lnTo>
                      <a:pt x="109" y="563"/>
                    </a:lnTo>
                    <a:lnTo>
                      <a:pt x="109" y="561"/>
                    </a:lnTo>
                    <a:lnTo>
                      <a:pt x="112" y="561"/>
                    </a:lnTo>
                    <a:lnTo>
                      <a:pt x="112" y="561"/>
                    </a:lnTo>
                    <a:lnTo>
                      <a:pt x="109" y="563"/>
                    </a:lnTo>
                    <a:lnTo>
                      <a:pt x="109" y="563"/>
                    </a:lnTo>
                    <a:lnTo>
                      <a:pt x="107" y="565"/>
                    </a:lnTo>
                    <a:lnTo>
                      <a:pt x="105" y="565"/>
                    </a:lnTo>
                    <a:lnTo>
                      <a:pt x="105" y="567"/>
                    </a:lnTo>
                    <a:lnTo>
                      <a:pt x="103" y="569"/>
                    </a:lnTo>
                    <a:lnTo>
                      <a:pt x="103" y="571"/>
                    </a:lnTo>
                    <a:lnTo>
                      <a:pt x="103" y="573"/>
                    </a:lnTo>
                    <a:lnTo>
                      <a:pt x="101" y="573"/>
                    </a:lnTo>
                    <a:lnTo>
                      <a:pt x="103" y="575"/>
                    </a:lnTo>
                    <a:lnTo>
                      <a:pt x="101" y="577"/>
                    </a:lnTo>
                    <a:lnTo>
                      <a:pt x="101" y="579"/>
                    </a:lnTo>
                    <a:lnTo>
                      <a:pt x="99" y="577"/>
                    </a:lnTo>
                    <a:lnTo>
                      <a:pt x="99" y="575"/>
                    </a:lnTo>
                    <a:lnTo>
                      <a:pt x="101" y="575"/>
                    </a:lnTo>
                    <a:lnTo>
                      <a:pt x="101" y="573"/>
                    </a:lnTo>
                    <a:lnTo>
                      <a:pt x="101" y="571"/>
                    </a:lnTo>
                    <a:lnTo>
                      <a:pt x="101" y="571"/>
                    </a:lnTo>
                    <a:lnTo>
                      <a:pt x="101" y="569"/>
                    </a:lnTo>
                    <a:lnTo>
                      <a:pt x="99" y="567"/>
                    </a:lnTo>
                    <a:lnTo>
                      <a:pt x="99" y="565"/>
                    </a:lnTo>
                    <a:lnTo>
                      <a:pt x="97" y="563"/>
                    </a:lnTo>
                    <a:lnTo>
                      <a:pt x="94" y="563"/>
                    </a:lnTo>
                    <a:lnTo>
                      <a:pt x="94" y="563"/>
                    </a:lnTo>
                    <a:lnTo>
                      <a:pt x="92" y="561"/>
                    </a:lnTo>
                    <a:lnTo>
                      <a:pt x="90" y="561"/>
                    </a:lnTo>
                    <a:lnTo>
                      <a:pt x="88" y="561"/>
                    </a:lnTo>
                    <a:lnTo>
                      <a:pt x="88" y="559"/>
                    </a:lnTo>
                    <a:lnTo>
                      <a:pt x="88" y="557"/>
                    </a:lnTo>
                    <a:lnTo>
                      <a:pt x="88" y="557"/>
                    </a:lnTo>
                    <a:lnTo>
                      <a:pt x="88" y="557"/>
                    </a:lnTo>
                    <a:lnTo>
                      <a:pt x="88" y="555"/>
                    </a:lnTo>
                    <a:lnTo>
                      <a:pt x="88" y="553"/>
                    </a:lnTo>
                    <a:lnTo>
                      <a:pt x="88" y="551"/>
                    </a:lnTo>
                    <a:lnTo>
                      <a:pt x="88" y="549"/>
                    </a:lnTo>
                    <a:lnTo>
                      <a:pt x="88" y="547"/>
                    </a:lnTo>
                    <a:lnTo>
                      <a:pt x="88" y="545"/>
                    </a:lnTo>
                    <a:lnTo>
                      <a:pt x="88" y="543"/>
                    </a:lnTo>
                    <a:lnTo>
                      <a:pt x="88" y="541"/>
                    </a:lnTo>
                    <a:lnTo>
                      <a:pt x="88" y="541"/>
                    </a:lnTo>
                    <a:lnTo>
                      <a:pt x="88" y="539"/>
                    </a:lnTo>
                    <a:lnTo>
                      <a:pt x="88" y="537"/>
                    </a:lnTo>
                    <a:lnTo>
                      <a:pt x="88" y="535"/>
                    </a:lnTo>
                    <a:lnTo>
                      <a:pt x="88" y="533"/>
                    </a:lnTo>
                    <a:lnTo>
                      <a:pt x="88" y="531"/>
                    </a:lnTo>
                    <a:lnTo>
                      <a:pt x="86" y="531"/>
                    </a:lnTo>
                    <a:lnTo>
                      <a:pt x="86" y="529"/>
                    </a:lnTo>
                    <a:lnTo>
                      <a:pt x="88" y="527"/>
                    </a:lnTo>
                    <a:lnTo>
                      <a:pt x="88" y="527"/>
                    </a:lnTo>
                    <a:lnTo>
                      <a:pt x="88" y="525"/>
                    </a:lnTo>
                    <a:lnTo>
                      <a:pt x="90" y="523"/>
                    </a:lnTo>
                    <a:lnTo>
                      <a:pt x="90" y="523"/>
                    </a:lnTo>
                    <a:lnTo>
                      <a:pt x="92" y="521"/>
                    </a:lnTo>
                    <a:lnTo>
                      <a:pt x="92" y="519"/>
                    </a:lnTo>
                    <a:lnTo>
                      <a:pt x="92" y="517"/>
                    </a:lnTo>
                    <a:lnTo>
                      <a:pt x="92" y="515"/>
                    </a:lnTo>
                    <a:lnTo>
                      <a:pt x="92" y="515"/>
                    </a:lnTo>
                    <a:lnTo>
                      <a:pt x="94" y="513"/>
                    </a:lnTo>
                    <a:lnTo>
                      <a:pt x="92" y="511"/>
                    </a:lnTo>
                    <a:lnTo>
                      <a:pt x="92" y="511"/>
                    </a:lnTo>
                    <a:lnTo>
                      <a:pt x="92" y="509"/>
                    </a:lnTo>
                    <a:lnTo>
                      <a:pt x="90" y="507"/>
                    </a:lnTo>
                    <a:lnTo>
                      <a:pt x="88" y="507"/>
                    </a:lnTo>
                    <a:lnTo>
                      <a:pt x="86" y="507"/>
                    </a:lnTo>
                    <a:lnTo>
                      <a:pt x="86" y="507"/>
                    </a:lnTo>
                    <a:lnTo>
                      <a:pt x="84" y="507"/>
                    </a:lnTo>
                    <a:lnTo>
                      <a:pt x="82" y="507"/>
                    </a:lnTo>
                    <a:lnTo>
                      <a:pt x="82" y="507"/>
                    </a:lnTo>
                    <a:lnTo>
                      <a:pt x="82" y="505"/>
                    </a:lnTo>
                    <a:lnTo>
                      <a:pt x="82" y="505"/>
                    </a:lnTo>
                    <a:lnTo>
                      <a:pt x="82" y="503"/>
                    </a:lnTo>
                    <a:lnTo>
                      <a:pt x="84" y="501"/>
                    </a:lnTo>
                    <a:lnTo>
                      <a:pt x="84" y="501"/>
                    </a:lnTo>
                    <a:lnTo>
                      <a:pt x="86" y="503"/>
                    </a:lnTo>
                    <a:lnTo>
                      <a:pt x="88" y="501"/>
                    </a:lnTo>
                    <a:lnTo>
                      <a:pt x="88" y="501"/>
                    </a:lnTo>
                    <a:lnTo>
                      <a:pt x="88" y="499"/>
                    </a:lnTo>
                    <a:lnTo>
                      <a:pt x="90" y="499"/>
                    </a:lnTo>
                    <a:lnTo>
                      <a:pt x="90" y="501"/>
                    </a:lnTo>
                    <a:lnTo>
                      <a:pt x="92" y="503"/>
                    </a:lnTo>
                    <a:lnTo>
                      <a:pt x="94" y="503"/>
                    </a:lnTo>
                    <a:lnTo>
                      <a:pt x="94" y="503"/>
                    </a:lnTo>
                    <a:lnTo>
                      <a:pt x="97" y="501"/>
                    </a:lnTo>
                    <a:lnTo>
                      <a:pt x="99" y="501"/>
                    </a:lnTo>
                    <a:lnTo>
                      <a:pt x="101" y="499"/>
                    </a:lnTo>
                    <a:lnTo>
                      <a:pt x="101" y="499"/>
                    </a:lnTo>
                    <a:lnTo>
                      <a:pt x="103" y="499"/>
                    </a:lnTo>
                    <a:lnTo>
                      <a:pt x="103" y="499"/>
                    </a:lnTo>
                    <a:lnTo>
                      <a:pt x="105" y="499"/>
                    </a:lnTo>
                    <a:lnTo>
                      <a:pt x="107" y="499"/>
                    </a:lnTo>
                    <a:lnTo>
                      <a:pt x="109" y="497"/>
                    </a:lnTo>
                    <a:lnTo>
                      <a:pt x="109" y="497"/>
                    </a:lnTo>
                    <a:lnTo>
                      <a:pt x="112" y="495"/>
                    </a:lnTo>
                    <a:lnTo>
                      <a:pt x="114" y="493"/>
                    </a:lnTo>
                    <a:lnTo>
                      <a:pt x="114" y="493"/>
                    </a:lnTo>
                    <a:lnTo>
                      <a:pt x="116" y="491"/>
                    </a:lnTo>
                    <a:lnTo>
                      <a:pt x="116" y="489"/>
                    </a:lnTo>
                    <a:lnTo>
                      <a:pt x="118" y="489"/>
                    </a:lnTo>
                    <a:lnTo>
                      <a:pt x="120" y="487"/>
                    </a:lnTo>
                    <a:lnTo>
                      <a:pt x="120" y="485"/>
                    </a:lnTo>
                    <a:lnTo>
                      <a:pt x="120" y="485"/>
                    </a:lnTo>
                    <a:lnTo>
                      <a:pt x="120" y="483"/>
                    </a:lnTo>
                    <a:lnTo>
                      <a:pt x="120" y="483"/>
                    </a:lnTo>
                    <a:lnTo>
                      <a:pt x="120" y="481"/>
                    </a:lnTo>
                    <a:lnTo>
                      <a:pt x="118" y="481"/>
                    </a:lnTo>
                    <a:lnTo>
                      <a:pt x="118" y="479"/>
                    </a:lnTo>
                    <a:lnTo>
                      <a:pt x="118" y="479"/>
                    </a:lnTo>
                    <a:lnTo>
                      <a:pt x="120" y="477"/>
                    </a:lnTo>
                    <a:lnTo>
                      <a:pt x="118" y="477"/>
                    </a:lnTo>
                    <a:lnTo>
                      <a:pt x="118" y="475"/>
                    </a:lnTo>
                    <a:lnTo>
                      <a:pt x="118" y="475"/>
                    </a:lnTo>
                    <a:lnTo>
                      <a:pt x="118" y="473"/>
                    </a:lnTo>
                    <a:lnTo>
                      <a:pt x="118" y="473"/>
                    </a:lnTo>
                    <a:lnTo>
                      <a:pt x="118" y="471"/>
                    </a:lnTo>
                    <a:lnTo>
                      <a:pt x="116" y="469"/>
                    </a:lnTo>
                    <a:lnTo>
                      <a:pt x="116" y="467"/>
                    </a:lnTo>
                    <a:lnTo>
                      <a:pt x="114" y="467"/>
                    </a:lnTo>
                    <a:lnTo>
                      <a:pt x="114" y="465"/>
                    </a:lnTo>
                    <a:lnTo>
                      <a:pt x="112" y="463"/>
                    </a:lnTo>
                    <a:lnTo>
                      <a:pt x="112" y="461"/>
                    </a:lnTo>
                    <a:lnTo>
                      <a:pt x="112" y="459"/>
                    </a:lnTo>
                    <a:lnTo>
                      <a:pt x="109" y="459"/>
                    </a:lnTo>
                    <a:lnTo>
                      <a:pt x="109" y="457"/>
                    </a:lnTo>
                    <a:lnTo>
                      <a:pt x="109" y="455"/>
                    </a:lnTo>
                    <a:lnTo>
                      <a:pt x="109" y="453"/>
                    </a:lnTo>
                    <a:lnTo>
                      <a:pt x="109" y="451"/>
                    </a:lnTo>
                    <a:lnTo>
                      <a:pt x="109" y="451"/>
                    </a:lnTo>
                    <a:lnTo>
                      <a:pt x="109" y="449"/>
                    </a:lnTo>
                    <a:lnTo>
                      <a:pt x="109" y="447"/>
                    </a:lnTo>
                    <a:lnTo>
                      <a:pt x="107" y="447"/>
                    </a:lnTo>
                    <a:lnTo>
                      <a:pt x="109" y="445"/>
                    </a:lnTo>
                    <a:lnTo>
                      <a:pt x="109" y="443"/>
                    </a:lnTo>
                    <a:lnTo>
                      <a:pt x="109" y="443"/>
                    </a:lnTo>
                    <a:lnTo>
                      <a:pt x="112" y="441"/>
                    </a:lnTo>
                    <a:lnTo>
                      <a:pt x="112" y="439"/>
                    </a:lnTo>
                    <a:lnTo>
                      <a:pt x="112" y="439"/>
                    </a:lnTo>
                    <a:lnTo>
                      <a:pt x="112" y="437"/>
                    </a:lnTo>
                    <a:lnTo>
                      <a:pt x="112" y="435"/>
                    </a:lnTo>
                    <a:lnTo>
                      <a:pt x="109" y="433"/>
                    </a:lnTo>
                    <a:lnTo>
                      <a:pt x="109" y="431"/>
                    </a:lnTo>
                    <a:lnTo>
                      <a:pt x="112" y="431"/>
                    </a:lnTo>
                    <a:lnTo>
                      <a:pt x="112" y="429"/>
                    </a:lnTo>
                    <a:lnTo>
                      <a:pt x="112" y="427"/>
                    </a:lnTo>
                    <a:lnTo>
                      <a:pt x="112" y="425"/>
                    </a:lnTo>
                    <a:lnTo>
                      <a:pt x="109" y="425"/>
                    </a:lnTo>
                    <a:lnTo>
                      <a:pt x="112" y="425"/>
                    </a:lnTo>
                    <a:lnTo>
                      <a:pt x="112" y="423"/>
                    </a:lnTo>
                    <a:lnTo>
                      <a:pt x="114" y="421"/>
                    </a:lnTo>
                    <a:lnTo>
                      <a:pt x="114" y="421"/>
                    </a:lnTo>
                    <a:lnTo>
                      <a:pt x="114" y="419"/>
                    </a:lnTo>
                    <a:lnTo>
                      <a:pt x="114" y="417"/>
                    </a:lnTo>
                    <a:lnTo>
                      <a:pt x="116" y="415"/>
                    </a:lnTo>
                    <a:lnTo>
                      <a:pt x="116" y="413"/>
                    </a:lnTo>
                    <a:lnTo>
                      <a:pt x="116" y="411"/>
                    </a:lnTo>
                    <a:lnTo>
                      <a:pt x="116" y="411"/>
                    </a:lnTo>
                    <a:lnTo>
                      <a:pt x="116" y="409"/>
                    </a:lnTo>
                    <a:lnTo>
                      <a:pt x="118" y="407"/>
                    </a:lnTo>
                    <a:lnTo>
                      <a:pt x="118" y="405"/>
                    </a:lnTo>
                    <a:lnTo>
                      <a:pt x="118" y="403"/>
                    </a:lnTo>
                    <a:lnTo>
                      <a:pt x="118" y="401"/>
                    </a:lnTo>
                    <a:lnTo>
                      <a:pt x="116" y="401"/>
                    </a:lnTo>
                    <a:lnTo>
                      <a:pt x="114" y="401"/>
                    </a:lnTo>
                    <a:lnTo>
                      <a:pt x="114" y="401"/>
                    </a:lnTo>
                    <a:lnTo>
                      <a:pt x="114" y="401"/>
                    </a:lnTo>
                    <a:lnTo>
                      <a:pt x="114" y="399"/>
                    </a:lnTo>
                    <a:lnTo>
                      <a:pt x="114" y="399"/>
                    </a:lnTo>
                    <a:lnTo>
                      <a:pt x="114" y="397"/>
                    </a:lnTo>
                    <a:lnTo>
                      <a:pt x="112" y="397"/>
                    </a:lnTo>
                    <a:lnTo>
                      <a:pt x="112" y="395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2" y="391"/>
                    </a:lnTo>
                    <a:lnTo>
                      <a:pt x="112" y="389"/>
                    </a:lnTo>
                    <a:lnTo>
                      <a:pt x="109" y="389"/>
                    </a:lnTo>
                    <a:lnTo>
                      <a:pt x="109" y="387"/>
                    </a:lnTo>
                    <a:lnTo>
                      <a:pt x="107" y="387"/>
                    </a:lnTo>
                    <a:lnTo>
                      <a:pt x="107" y="387"/>
                    </a:lnTo>
                    <a:lnTo>
                      <a:pt x="105" y="387"/>
                    </a:lnTo>
                    <a:lnTo>
                      <a:pt x="103" y="387"/>
                    </a:lnTo>
                    <a:lnTo>
                      <a:pt x="103" y="387"/>
                    </a:lnTo>
                    <a:lnTo>
                      <a:pt x="103" y="387"/>
                    </a:lnTo>
                    <a:lnTo>
                      <a:pt x="101" y="385"/>
                    </a:lnTo>
                    <a:lnTo>
                      <a:pt x="101" y="383"/>
                    </a:lnTo>
                    <a:lnTo>
                      <a:pt x="101" y="383"/>
                    </a:lnTo>
                    <a:lnTo>
                      <a:pt x="99" y="381"/>
                    </a:lnTo>
                    <a:lnTo>
                      <a:pt x="99" y="381"/>
                    </a:lnTo>
                    <a:lnTo>
                      <a:pt x="97" y="381"/>
                    </a:lnTo>
                    <a:lnTo>
                      <a:pt x="94" y="381"/>
                    </a:lnTo>
                    <a:lnTo>
                      <a:pt x="92" y="381"/>
                    </a:lnTo>
                    <a:lnTo>
                      <a:pt x="92" y="381"/>
                    </a:lnTo>
                    <a:lnTo>
                      <a:pt x="90" y="381"/>
                    </a:lnTo>
                    <a:lnTo>
                      <a:pt x="88" y="379"/>
                    </a:lnTo>
                    <a:lnTo>
                      <a:pt x="88" y="379"/>
                    </a:lnTo>
                    <a:lnTo>
                      <a:pt x="86" y="379"/>
                    </a:lnTo>
                    <a:lnTo>
                      <a:pt x="86" y="381"/>
                    </a:lnTo>
                    <a:lnTo>
                      <a:pt x="84" y="379"/>
                    </a:lnTo>
                    <a:lnTo>
                      <a:pt x="84" y="377"/>
                    </a:lnTo>
                    <a:lnTo>
                      <a:pt x="86" y="377"/>
                    </a:lnTo>
                    <a:lnTo>
                      <a:pt x="84" y="375"/>
                    </a:lnTo>
                    <a:lnTo>
                      <a:pt x="84" y="375"/>
                    </a:lnTo>
                    <a:lnTo>
                      <a:pt x="84" y="373"/>
                    </a:lnTo>
                    <a:lnTo>
                      <a:pt x="84" y="371"/>
                    </a:lnTo>
                    <a:lnTo>
                      <a:pt x="84" y="371"/>
                    </a:lnTo>
                    <a:lnTo>
                      <a:pt x="84" y="371"/>
                    </a:lnTo>
                    <a:lnTo>
                      <a:pt x="84" y="369"/>
                    </a:lnTo>
                    <a:lnTo>
                      <a:pt x="86" y="369"/>
                    </a:lnTo>
                    <a:lnTo>
                      <a:pt x="86" y="367"/>
                    </a:lnTo>
                    <a:lnTo>
                      <a:pt x="86" y="367"/>
                    </a:lnTo>
                    <a:lnTo>
                      <a:pt x="86" y="365"/>
                    </a:lnTo>
                    <a:lnTo>
                      <a:pt x="86" y="365"/>
                    </a:lnTo>
                    <a:lnTo>
                      <a:pt x="86" y="363"/>
                    </a:lnTo>
                    <a:lnTo>
                      <a:pt x="88" y="361"/>
                    </a:lnTo>
                    <a:lnTo>
                      <a:pt x="88" y="361"/>
                    </a:lnTo>
                    <a:lnTo>
                      <a:pt x="88" y="359"/>
                    </a:lnTo>
                    <a:lnTo>
                      <a:pt x="88" y="357"/>
                    </a:lnTo>
                    <a:lnTo>
                      <a:pt x="88" y="357"/>
                    </a:lnTo>
                    <a:lnTo>
                      <a:pt x="90" y="355"/>
                    </a:lnTo>
                    <a:lnTo>
                      <a:pt x="90" y="353"/>
                    </a:lnTo>
                    <a:lnTo>
                      <a:pt x="90" y="351"/>
                    </a:lnTo>
                    <a:lnTo>
                      <a:pt x="90" y="349"/>
                    </a:lnTo>
                    <a:lnTo>
                      <a:pt x="90" y="347"/>
                    </a:lnTo>
                    <a:lnTo>
                      <a:pt x="90" y="347"/>
                    </a:lnTo>
                    <a:lnTo>
                      <a:pt x="90" y="345"/>
                    </a:lnTo>
                    <a:lnTo>
                      <a:pt x="90" y="343"/>
                    </a:lnTo>
                    <a:lnTo>
                      <a:pt x="88" y="341"/>
                    </a:lnTo>
                    <a:lnTo>
                      <a:pt x="88" y="339"/>
                    </a:lnTo>
                    <a:lnTo>
                      <a:pt x="88" y="337"/>
                    </a:lnTo>
                    <a:lnTo>
                      <a:pt x="88" y="337"/>
                    </a:lnTo>
                    <a:lnTo>
                      <a:pt x="86" y="335"/>
                    </a:lnTo>
                    <a:lnTo>
                      <a:pt x="86" y="333"/>
                    </a:lnTo>
                    <a:lnTo>
                      <a:pt x="86" y="331"/>
                    </a:lnTo>
                    <a:lnTo>
                      <a:pt x="84" y="329"/>
                    </a:lnTo>
                    <a:lnTo>
                      <a:pt x="84" y="329"/>
                    </a:lnTo>
                    <a:lnTo>
                      <a:pt x="84" y="327"/>
                    </a:lnTo>
                    <a:lnTo>
                      <a:pt x="84" y="325"/>
                    </a:lnTo>
                    <a:lnTo>
                      <a:pt x="84" y="323"/>
                    </a:lnTo>
                    <a:lnTo>
                      <a:pt x="82" y="321"/>
                    </a:lnTo>
                    <a:lnTo>
                      <a:pt x="82" y="319"/>
                    </a:lnTo>
                    <a:lnTo>
                      <a:pt x="82" y="317"/>
                    </a:lnTo>
                    <a:lnTo>
                      <a:pt x="82" y="317"/>
                    </a:lnTo>
                    <a:lnTo>
                      <a:pt x="79" y="315"/>
                    </a:lnTo>
                    <a:lnTo>
                      <a:pt x="77" y="315"/>
                    </a:lnTo>
                    <a:lnTo>
                      <a:pt x="77" y="313"/>
                    </a:lnTo>
                    <a:lnTo>
                      <a:pt x="75" y="313"/>
                    </a:lnTo>
                    <a:lnTo>
                      <a:pt x="73" y="313"/>
                    </a:lnTo>
                    <a:lnTo>
                      <a:pt x="73" y="311"/>
                    </a:lnTo>
                    <a:lnTo>
                      <a:pt x="71" y="313"/>
                    </a:lnTo>
                    <a:lnTo>
                      <a:pt x="69" y="313"/>
                    </a:lnTo>
                    <a:lnTo>
                      <a:pt x="69" y="311"/>
                    </a:lnTo>
                    <a:lnTo>
                      <a:pt x="69" y="309"/>
                    </a:lnTo>
                    <a:lnTo>
                      <a:pt x="69" y="309"/>
                    </a:lnTo>
                    <a:lnTo>
                      <a:pt x="69" y="307"/>
                    </a:lnTo>
                    <a:lnTo>
                      <a:pt x="66" y="305"/>
                    </a:lnTo>
                    <a:lnTo>
                      <a:pt x="66" y="305"/>
                    </a:lnTo>
                    <a:lnTo>
                      <a:pt x="66" y="303"/>
                    </a:lnTo>
                    <a:lnTo>
                      <a:pt x="66" y="301"/>
                    </a:lnTo>
                    <a:lnTo>
                      <a:pt x="64" y="299"/>
                    </a:lnTo>
                    <a:lnTo>
                      <a:pt x="64" y="299"/>
                    </a:lnTo>
                    <a:lnTo>
                      <a:pt x="64" y="297"/>
                    </a:lnTo>
                    <a:lnTo>
                      <a:pt x="64" y="295"/>
                    </a:lnTo>
                    <a:lnTo>
                      <a:pt x="64" y="295"/>
                    </a:lnTo>
                    <a:lnTo>
                      <a:pt x="62" y="293"/>
                    </a:lnTo>
                    <a:lnTo>
                      <a:pt x="62" y="293"/>
                    </a:lnTo>
                    <a:lnTo>
                      <a:pt x="62" y="291"/>
                    </a:lnTo>
                    <a:lnTo>
                      <a:pt x="62" y="289"/>
                    </a:lnTo>
                    <a:lnTo>
                      <a:pt x="60" y="289"/>
                    </a:lnTo>
                    <a:lnTo>
                      <a:pt x="60" y="287"/>
                    </a:lnTo>
                    <a:lnTo>
                      <a:pt x="62" y="287"/>
                    </a:lnTo>
                    <a:lnTo>
                      <a:pt x="62" y="285"/>
                    </a:lnTo>
                    <a:lnTo>
                      <a:pt x="62" y="283"/>
                    </a:lnTo>
                    <a:lnTo>
                      <a:pt x="62" y="281"/>
                    </a:lnTo>
                    <a:lnTo>
                      <a:pt x="60" y="281"/>
                    </a:lnTo>
                    <a:lnTo>
                      <a:pt x="60" y="279"/>
                    </a:lnTo>
                    <a:lnTo>
                      <a:pt x="58" y="277"/>
                    </a:lnTo>
                    <a:lnTo>
                      <a:pt x="58" y="275"/>
                    </a:lnTo>
                    <a:lnTo>
                      <a:pt x="56" y="275"/>
                    </a:lnTo>
                    <a:lnTo>
                      <a:pt x="54" y="273"/>
                    </a:lnTo>
                    <a:lnTo>
                      <a:pt x="51" y="273"/>
                    </a:lnTo>
                    <a:lnTo>
                      <a:pt x="54" y="273"/>
                    </a:lnTo>
                    <a:lnTo>
                      <a:pt x="56" y="273"/>
                    </a:lnTo>
                    <a:lnTo>
                      <a:pt x="58" y="275"/>
                    </a:lnTo>
                    <a:lnTo>
                      <a:pt x="60" y="275"/>
                    </a:lnTo>
                    <a:lnTo>
                      <a:pt x="60" y="277"/>
                    </a:lnTo>
                    <a:lnTo>
                      <a:pt x="60" y="275"/>
                    </a:lnTo>
                    <a:lnTo>
                      <a:pt x="60" y="275"/>
                    </a:lnTo>
                    <a:lnTo>
                      <a:pt x="58" y="275"/>
                    </a:lnTo>
                    <a:lnTo>
                      <a:pt x="58" y="273"/>
                    </a:lnTo>
                    <a:lnTo>
                      <a:pt x="58" y="271"/>
                    </a:lnTo>
                    <a:lnTo>
                      <a:pt x="56" y="273"/>
                    </a:lnTo>
                    <a:lnTo>
                      <a:pt x="56" y="271"/>
                    </a:lnTo>
                    <a:lnTo>
                      <a:pt x="54" y="271"/>
                    </a:lnTo>
                    <a:lnTo>
                      <a:pt x="54" y="269"/>
                    </a:lnTo>
                    <a:lnTo>
                      <a:pt x="54" y="269"/>
                    </a:lnTo>
                    <a:lnTo>
                      <a:pt x="54" y="269"/>
                    </a:lnTo>
                    <a:lnTo>
                      <a:pt x="54" y="271"/>
                    </a:lnTo>
                    <a:lnTo>
                      <a:pt x="51" y="273"/>
                    </a:lnTo>
                    <a:lnTo>
                      <a:pt x="51" y="275"/>
                    </a:lnTo>
                    <a:lnTo>
                      <a:pt x="49" y="275"/>
                    </a:lnTo>
                    <a:lnTo>
                      <a:pt x="49" y="275"/>
                    </a:lnTo>
                    <a:lnTo>
                      <a:pt x="47" y="275"/>
                    </a:lnTo>
                    <a:lnTo>
                      <a:pt x="45" y="275"/>
                    </a:lnTo>
                    <a:lnTo>
                      <a:pt x="45" y="277"/>
                    </a:lnTo>
                    <a:lnTo>
                      <a:pt x="45" y="279"/>
                    </a:lnTo>
                    <a:lnTo>
                      <a:pt x="43" y="279"/>
                    </a:lnTo>
                    <a:lnTo>
                      <a:pt x="43" y="277"/>
                    </a:lnTo>
                    <a:lnTo>
                      <a:pt x="41" y="279"/>
                    </a:lnTo>
                    <a:lnTo>
                      <a:pt x="39" y="279"/>
                    </a:lnTo>
                    <a:lnTo>
                      <a:pt x="39" y="279"/>
                    </a:lnTo>
                    <a:lnTo>
                      <a:pt x="39" y="281"/>
                    </a:lnTo>
                    <a:lnTo>
                      <a:pt x="39" y="283"/>
                    </a:lnTo>
                    <a:lnTo>
                      <a:pt x="36" y="283"/>
                    </a:lnTo>
                    <a:lnTo>
                      <a:pt x="36" y="283"/>
                    </a:lnTo>
                    <a:lnTo>
                      <a:pt x="34" y="283"/>
                    </a:lnTo>
                    <a:lnTo>
                      <a:pt x="34" y="283"/>
                    </a:lnTo>
                    <a:lnTo>
                      <a:pt x="32" y="283"/>
                    </a:lnTo>
                    <a:lnTo>
                      <a:pt x="30" y="283"/>
                    </a:lnTo>
                    <a:lnTo>
                      <a:pt x="28" y="283"/>
                    </a:lnTo>
                    <a:lnTo>
                      <a:pt x="26" y="283"/>
                    </a:lnTo>
                    <a:lnTo>
                      <a:pt x="24" y="285"/>
                    </a:lnTo>
                    <a:lnTo>
                      <a:pt x="24" y="283"/>
                    </a:lnTo>
                    <a:lnTo>
                      <a:pt x="21" y="283"/>
                    </a:lnTo>
                    <a:lnTo>
                      <a:pt x="21" y="281"/>
                    </a:lnTo>
                    <a:lnTo>
                      <a:pt x="24" y="279"/>
                    </a:lnTo>
                    <a:lnTo>
                      <a:pt x="24" y="279"/>
                    </a:lnTo>
                    <a:lnTo>
                      <a:pt x="26" y="277"/>
                    </a:lnTo>
                    <a:lnTo>
                      <a:pt x="26" y="275"/>
                    </a:lnTo>
                    <a:lnTo>
                      <a:pt x="24" y="275"/>
                    </a:lnTo>
                    <a:lnTo>
                      <a:pt x="26" y="273"/>
                    </a:lnTo>
                    <a:lnTo>
                      <a:pt x="28" y="275"/>
                    </a:lnTo>
                    <a:lnTo>
                      <a:pt x="28" y="273"/>
                    </a:lnTo>
                    <a:lnTo>
                      <a:pt x="30" y="271"/>
                    </a:lnTo>
                    <a:lnTo>
                      <a:pt x="30" y="269"/>
                    </a:lnTo>
                    <a:lnTo>
                      <a:pt x="28" y="269"/>
                    </a:lnTo>
                    <a:lnTo>
                      <a:pt x="28" y="267"/>
                    </a:lnTo>
                    <a:lnTo>
                      <a:pt x="26" y="265"/>
                    </a:lnTo>
                    <a:lnTo>
                      <a:pt x="24" y="265"/>
                    </a:lnTo>
                    <a:lnTo>
                      <a:pt x="24" y="263"/>
                    </a:lnTo>
                    <a:lnTo>
                      <a:pt x="21" y="263"/>
                    </a:lnTo>
                    <a:lnTo>
                      <a:pt x="19" y="265"/>
                    </a:lnTo>
                    <a:lnTo>
                      <a:pt x="19" y="267"/>
                    </a:lnTo>
                    <a:lnTo>
                      <a:pt x="19" y="269"/>
                    </a:lnTo>
                    <a:lnTo>
                      <a:pt x="17" y="269"/>
                    </a:lnTo>
                    <a:lnTo>
                      <a:pt x="17" y="271"/>
                    </a:lnTo>
                    <a:lnTo>
                      <a:pt x="17" y="273"/>
                    </a:lnTo>
                    <a:lnTo>
                      <a:pt x="15" y="273"/>
                    </a:lnTo>
                    <a:lnTo>
                      <a:pt x="13" y="273"/>
                    </a:lnTo>
                    <a:lnTo>
                      <a:pt x="13" y="275"/>
                    </a:lnTo>
                    <a:lnTo>
                      <a:pt x="13" y="275"/>
                    </a:lnTo>
                    <a:lnTo>
                      <a:pt x="13" y="277"/>
                    </a:lnTo>
                    <a:lnTo>
                      <a:pt x="13" y="279"/>
                    </a:lnTo>
                    <a:lnTo>
                      <a:pt x="13" y="279"/>
                    </a:lnTo>
                    <a:lnTo>
                      <a:pt x="11" y="277"/>
                    </a:lnTo>
                    <a:lnTo>
                      <a:pt x="11" y="279"/>
                    </a:lnTo>
                    <a:lnTo>
                      <a:pt x="11" y="281"/>
                    </a:lnTo>
                    <a:lnTo>
                      <a:pt x="11" y="283"/>
                    </a:lnTo>
                    <a:lnTo>
                      <a:pt x="11" y="283"/>
                    </a:lnTo>
                    <a:lnTo>
                      <a:pt x="11" y="285"/>
                    </a:lnTo>
                    <a:lnTo>
                      <a:pt x="11" y="287"/>
                    </a:lnTo>
                    <a:lnTo>
                      <a:pt x="11" y="287"/>
                    </a:lnTo>
                    <a:lnTo>
                      <a:pt x="11" y="287"/>
                    </a:lnTo>
                    <a:lnTo>
                      <a:pt x="8" y="285"/>
                    </a:lnTo>
                    <a:lnTo>
                      <a:pt x="8" y="283"/>
                    </a:lnTo>
                    <a:lnTo>
                      <a:pt x="8" y="283"/>
                    </a:lnTo>
                    <a:lnTo>
                      <a:pt x="8" y="281"/>
                    </a:lnTo>
                    <a:lnTo>
                      <a:pt x="6" y="279"/>
                    </a:lnTo>
                    <a:lnTo>
                      <a:pt x="6" y="279"/>
                    </a:lnTo>
                    <a:lnTo>
                      <a:pt x="6" y="277"/>
                    </a:lnTo>
                    <a:lnTo>
                      <a:pt x="6" y="277"/>
                    </a:lnTo>
                    <a:lnTo>
                      <a:pt x="6" y="275"/>
                    </a:lnTo>
                    <a:lnTo>
                      <a:pt x="4" y="273"/>
                    </a:lnTo>
                    <a:lnTo>
                      <a:pt x="4" y="271"/>
                    </a:lnTo>
                    <a:lnTo>
                      <a:pt x="4" y="271"/>
                    </a:lnTo>
                    <a:lnTo>
                      <a:pt x="4" y="269"/>
                    </a:lnTo>
                    <a:lnTo>
                      <a:pt x="4" y="269"/>
                    </a:lnTo>
                    <a:lnTo>
                      <a:pt x="4" y="267"/>
                    </a:lnTo>
                    <a:lnTo>
                      <a:pt x="4" y="265"/>
                    </a:lnTo>
                    <a:lnTo>
                      <a:pt x="4" y="263"/>
                    </a:lnTo>
                    <a:lnTo>
                      <a:pt x="4" y="263"/>
                    </a:lnTo>
                    <a:lnTo>
                      <a:pt x="4" y="261"/>
                    </a:lnTo>
                    <a:lnTo>
                      <a:pt x="6" y="261"/>
                    </a:lnTo>
                    <a:lnTo>
                      <a:pt x="8" y="261"/>
                    </a:lnTo>
                    <a:lnTo>
                      <a:pt x="11" y="259"/>
                    </a:lnTo>
                    <a:lnTo>
                      <a:pt x="11" y="259"/>
                    </a:lnTo>
                    <a:lnTo>
                      <a:pt x="11" y="257"/>
                    </a:lnTo>
                    <a:lnTo>
                      <a:pt x="11" y="257"/>
                    </a:lnTo>
                    <a:lnTo>
                      <a:pt x="13" y="257"/>
                    </a:lnTo>
                    <a:lnTo>
                      <a:pt x="15" y="257"/>
                    </a:lnTo>
                    <a:lnTo>
                      <a:pt x="17" y="257"/>
                    </a:lnTo>
                    <a:lnTo>
                      <a:pt x="17" y="256"/>
                    </a:lnTo>
                    <a:lnTo>
                      <a:pt x="17" y="256"/>
                    </a:lnTo>
                    <a:lnTo>
                      <a:pt x="19" y="254"/>
                    </a:lnTo>
                    <a:lnTo>
                      <a:pt x="19" y="254"/>
                    </a:lnTo>
                    <a:lnTo>
                      <a:pt x="19" y="252"/>
                    </a:lnTo>
                    <a:lnTo>
                      <a:pt x="19" y="250"/>
                    </a:lnTo>
                    <a:lnTo>
                      <a:pt x="19" y="250"/>
                    </a:lnTo>
                    <a:lnTo>
                      <a:pt x="19" y="248"/>
                    </a:lnTo>
                    <a:lnTo>
                      <a:pt x="19" y="248"/>
                    </a:lnTo>
                    <a:lnTo>
                      <a:pt x="21" y="246"/>
                    </a:lnTo>
                    <a:lnTo>
                      <a:pt x="21" y="246"/>
                    </a:lnTo>
                    <a:lnTo>
                      <a:pt x="21" y="244"/>
                    </a:lnTo>
                    <a:lnTo>
                      <a:pt x="21" y="242"/>
                    </a:lnTo>
                    <a:lnTo>
                      <a:pt x="21" y="242"/>
                    </a:lnTo>
                    <a:lnTo>
                      <a:pt x="21" y="240"/>
                    </a:lnTo>
                    <a:lnTo>
                      <a:pt x="24" y="24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4" y="236"/>
                    </a:lnTo>
                    <a:lnTo>
                      <a:pt x="21" y="236"/>
                    </a:lnTo>
                    <a:lnTo>
                      <a:pt x="21" y="234"/>
                    </a:lnTo>
                    <a:lnTo>
                      <a:pt x="19" y="234"/>
                    </a:lnTo>
                    <a:lnTo>
                      <a:pt x="19" y="234"/>
                    </a:lnTo>
                    <a:lnTo>
                      <a:pt x="17" y="234"/>
                    </a:lnTo>
                    <a:lnTo>
                      <a:pt x="15" y="234"/>
                    </a:lnTo>
                    <a:lnTo>
                      <a:pt x="15" y="232"/>
                    </a:lnTo>
                    <a:lnTo>
                      <a:pt x="15" y="230"/>
                    </a:lnTo>
                    <a:lnTo>
                      <a:pt x="13" y="228"/>
                    </a:lnTo>
                    <a:lnTo>
                      <a:pt x="13" y="228"/>
                    </a:lnTo>
                    <a:lnTo>
                      <a:pt x="11" y="226"/>
                    </a:lnTo>
                    <a:lnTo>
                      <a:pt x="11" y="224"/>
                    </a:lnTo>
                    <a:lnTo>
                      <a:pt x="8" y="224"/>
                    </a:lnTo>
                    <a:lnTo>
                      <a:pt x="8" y="224"/>
                    </a:lnTo>
                    <a:lnTo>
                      <a:pt x="6" y="222"/>
                    </a:lnTo>
                    <a:lnTo>
                      <a:pt x="6" y="222"/>
                    </a:lnTo>
                    <a:lnTo>
                      <a:pt x="4" y="220"/>
                    </a:lnTo>
                    <a:lnTo>
                      <a:pt x="4" y="220"/>
                    </a:lnTo>
                    <a:lnTo>
                      <a:pt x="2" y="220"/>
                    </a:lnTo>
                    <a:lnTo>
                      <a:pt x="2" y="218"/>
                    </a:lnTo>
                    <a:lnTo>
                      <a:pt x="0" y="218"/>
                    </a:lnTo>
                    <a:lnTo>
                      <a:pt x="0" y="218"/>
                    </a:lnTo>
                    <a:lnTo>
                      <a:pt x="2" y="216"/>
                    </a:lnTo>
                    <a:lnTo>
                      <a:pt x="2" y="216"/>
                    </a:lnTo>
                    <a:lnTo>
                      <a:pt x="2" y="216"/>
                    </a:lnTo>
                    <a:lnTo>
                      <a:pt x="4" y="214"/>
                    </a:lnTo>
                    <a:lnTo>
                      <a:pt x="6" y="214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6" y="212"/>
                    </a:lnTo>
                    <a:lnTo>
                      <a:pt x="8" y="210"/>
                    </a:lnTo>
                    <a:lnTo>
                      <a:pt x="8" y="210"/>
                    </a:lnTo>
                    <a:lnTo>
                      <a:pt x="8" y="208"/>
                    </a:lnTo>
                    <a:lnTo>
                      <a:pt x="8" y="206"/>
                    </a:lnTo>
                    <a:lnTo>
                      <a:pt x="11" y="206"/>
                    </a:lnTo>
                    <a:lnTo>
                      <a:pt x="11" y="204"/>
                    </a:lnTo>
                    <a:lnTo>
                      <a:pt x="13" y="204"/>
                    </a:lnTo>
                    <a:lnTo>
                      <a:pt x="11" y="202"/>
                    </a:lnTo>
                    <a:lnTo>
                      <a:pt x="13" y="200"/>
                    </a:lnTo>
                    <a:lnTo>
                      <a:pt x="11" y="200"/>
                    </a:lnTo>
                    <a:lnTo>
                      <a:pt x="13" y="198"/>
                    </a:lnTo>
                    <a:lnTo>
                      <a:pt x="13" y="198"/>
                    </a:lnTo>
                    <a:lnTo>
                      <a:pt x="11" y="196"/>
                    </a:lnTo>
                    <a:lnTo>
                      <a:pt x="11" y="196"/>
                    </a:lnTo>
                    <a:lnTo>
                      <a:pt x="11" y="194"/>
                    </a:lnTo>
                    <a:lnTo>
                      <a:pt x="11" y="194"/>
                    </a:lnTo>
                    <a:lnTo>
                      <a:pt x="11" y="192"/>
                    </a:lnTo>
                    <a:lnTo>
                      <a:pt x="13" y="192"/>
                    </a:lnTo>
                    <a:lnTo>
                      <a:pt x="13" y="190"/>
                    </a:lnTo>
                    <a:lnTo>
                      <a:pt x="13" y="190"/>
                    </a:lnTo>
                    <a:lnTo>
                      <a:pt x="15" y="188"/>
                    </a:lnTo>
                    <a:lnTo>
                      <a:pt x="17" y="188"/>
                    </a:lnTo>
                    <a:lnTo>
                      <a:pt x="17" y="186"/>
                    </a:lnTo>
                    <a:lnTo>
                      <a:pt x="17" y="184"/>
                    </a:lnTo>
                    <a:lnTo>
                      <a:pt x="19" y="184"/>
                    </a:lnTo>
                    <a:lnTo>
                      <a:pt x="19" y="184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21" y="180"/>
                    </a:lnTo>
                    <a:lnTo>
                      <a:pt x="21" y="180"/>
                    </a:lnTo>
                    <a:lnTo>
                      <a:pt x="21" y="178"/>
                    </a:lnTo>
                    <a:lnTo>
                      <a:pt x="21" y="176"/>
                    </a:lnTo>
                    <a:lnTo>
                      <a:pt x="21" y="176"/>
                    </a:lnTo>
                    <a:lnTo>
                      <a:pt x="21" y="176"/>
                    </a:lnTo>
                    <a:lnTo>
                      <a:pt x="24" y="174"/>
                    </a:lnTo>
                    <a:lnTo>
                      <a:pt x="24" y="172"/>
                    </a:lnTo>
                    <a:lnTo>
                      <a:pt x="24" y="172"/>
                    </a:lnTo>
                    <a:lnTo>
                      <a:pt x="26" y="170"/>
                    </a:lnTo>
                    <a:lnTo>
                      <a:pt x="26" y="168"/>
                    </a:lnTo>
                    <a:lnTo>
                      <a:pt x="28" y="168"/>
                    </a:lnTo>
                    <a:lnTo>
                      <a:pt x="28" y="166"/>
                    </a:lnTo>
                    <a:lnTo>
                      <a:pt x="28" y="164"/>
                    </a:lnTo>
                    <a:lnTo>
                      <a:pt x="28" y="164"/>
                    </a:lnTo>
                    <a:lnTo>
                      <a:pt x="30" y="162"/>
                    </a:lnTo>
                    <a:lnTo>
                      <a:pt x="30" y="160"/>
                    </a:lnTo>
                    <a:lnTo>
                      <a:pt x="30" y="158"/>
                    </a:lnTo>
                    <a:lnTo>
                      <a:pt x="30" y="158"/>
                    </a:lnTo>
                    <a:lnTo>
                      <a:pt x="30" y="156"/>
                    </a:lnTo>
                    <a:lnTo>
                      <a:pt x="30" y="156"/>
                    </a:lnTo>
                    <a:lnTo>
                      <a:pt x="32" y="154"/>
                    </a:lnTo>
                    <a:lnTo>
                      <a:pt x="32" y="152"/>
                    </a:lnTo>
                    <a:lnTo>
                      <a:pt x="32" y="152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30" y="148"/>
                    </a:lnTo>
                    <a:lnTo>
                      <a:pt x="30" y="148"/>
                    </a:lnTo>
                    <a:lnTo>
                      <a:pt x="28" y="148"/>
                    </a:lnTo>
                    <a:lnTo>
                      <a:pt x="28" y="146"/>
                    </a:lnTo>
                    <a:lnTo>
                      <a:pt x="26" y="146"/>
                    </a:lnTo>
                    <a:lnTo>
                      <a:pt x="26" y="146"/>
                    </a:lnTo>
                    <a:lnTo>
                      <a:pt x="26" y="144"/>
                    </a:lnTo>
                    <a:lnTo>
                      <a:pt x="24" y="144"/>
                    </a:lnTo>
                    <a:lnTo>
                      <a:pt x="21" y="142"/>
                    </a:lnTo>
                    <a:lnTo>
                      <a:pt x="21" y="142"/>
                    </a:lnTo>
                    <a:lnTo>
                      <a:pt x="19" y="140"/>
                    </a:lnTo>
                    <a:lnTo>
                      <a:pt x="21" y="140"/>
                    </a:lnTo>
                    <a:lnTo>
                      <a:pt x="21" y="138"/>
                    </a:lnTo>
                    <a:lnTo>
                      <a:pt x="19" y="138"/>
                    </a:lnTo>
                    <a:lnTo>
                      <a:pt x="19" y="136"/>
                    </a:lnTo>
                    <a:lnTo>
                      <a:pt x="17" y="136"/>
                    </a:lnTo>
                    <a:lnTo>
                      <a:pt x="17" y="134"/>
                    </a:lnTo>
                    <a:lnTo>
                      <a:pt x="17" y="134"/>
                    </a:lnTo>
                    <a:lnTo>
                      <a:pt x="17" y="134"/>
                    </a:lnTo>
                    <a:lnTo>
                      <a:pt x="17" y="132"/>
                    </a:lnTo>
                    <a:lnTo>
                      <a:pt x="19" y="132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19" y="128"/>
                    </a:lnTo>
                    <a:lnTo>
                      <a:pt x="19" y="128"/>
                    </a:lnTo>
                    <a:lnTo>
                      <a:pt x="19" y="126"/>
                    </a:lnTo>
                    <a:lnTo>
                      <a:pt x="21" y="126"/>
                    </a:lnTo>
                    <a:lnTo>
                      <a:pt x="21" y="124"/>
                    </a:lnTo>
                    <a:lnTo>
                      <a:pt x="21" y="124"/>
                    </a:lnTo>
                    <a:lnTo>
                      <a:pt x="24" y="124"/>
                    </a:lnTo>
                    <a:lnTo>
                      <a:pt x="24" y="122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26" y="120"/>
                    </a:lnTo>
                    <a:lnTo>
                      <a:pt x="26" y="118"/>
                    </a:lnTo>
                    <a:lnTo>
                      <a:pt x="26" y="120"/>
                    </a:lnTo>
                    <a:lnTo>
                      <a:pt x="28" y="120"/>
                    </a:lnTo>
                    <a:lnTo>
                      <a:pt x="28" y="122"/>
                    </a:lnTo>
                    <a:lnTo>
                      <a:pt x="30" y="124"/>
                    </a:lnTo>
                    <a:lnTo>
                      <a:pt x="30" y="124"/>
                    </a:lnTo>
                    <a:lnTo>
                      <a:pt x="32" y="126"/>
                    </a:lnTo>
                    <a:lnTo>
                      <a:pt x="32" y="126"/>
                    </a:lnTo>
                    <a:lnTo>
                      <a:pt x="34" y="126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4" y="130"/>
                    </a:lnTo>
                    <a:lnTo>
                      <a:pt x="34" y="132"/>
                    </a:lnTo>
                    <a:lnTo>
                      <a:pt x="32" y="132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2" y="134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36"/>
                    </a:lnTo>
                    <a:lnTo>
                      <a:pt x="34" y="138"/>
                    </a:lnTo>
                    <a:lnTo>
                      <a:pt x="34" y="138"/>
                    </a:lnTo>
                    <a:lnTo>
                      <a:pt x="34" y="140"/>
                    </a:lnTo>
                    <a:lnTo>
                      <a:pt x="34" y="140"/>
                    </a:lnTo>
                    <a:lnTo>
                      <a:pt x="36" y="142"/>
                    </a:lnTo>
                    <a:lnTo>
                      <a:pt x="34" y="142"/>
                    </a:lnTo>
                    <a:lnTo>
                      <a:pt x="36" y="144"/>
                    </a:lnTo>
                    <a:lnTo>
                      <a:pt x="36" y="146"/>
                    </a:lnTo>
                    <a:lnTo>
                      <a:pt x="39" y="148"/>
                    </a:lnTo>
                    <a:lnTo>
                      <a:pt x="39" y="150"/>
                    </a:lnTo>
                    <a:lnTo>
                      <a:pt x="41" y="150"/>
                    </a:lnTo>
                    <a:lnTo>
                      <a:pt x="41" y="152"/>
                    </a:lnTo>
                    <a:lnTo>
                      <a:pt x="43" y="154"/>
                    </a:lnTo>
                    <a:lnTo>
                      <a:pt x="43" y="156"/>
                    </a:lnTo>
                    <a:lnTo>
                      <a:pt x="45" y="156"/>
                    </a:lnTo>
                    <a:lnTo>
                      <a:pt x="45" y="158"/>
                    </a:lnTo>
                    <a:lnTo>
                      <a:pt x="47" y="160"/>
                    </a:lnTo>
                    <a:lnTo>
                      <a:pt x="49" y="160"/>
                    </a:lnTo>
                    <a:lnTo>
                      <a:pt x="49" y="162"/>
                    </a:lnTo>
                    <a:lnTo>
                      <a:pt x="51" y="164"/>
                    </a:lnTo>
                    <a:lnTo>
                      <a:pt x="54" y="164"/>
                    </a:lnTo>
                    <a:lnTo>
                      <a:pt x="54" y="166"/>
                    </a:lnTo>
                    <a:lnTo>
                      <a:pt x="56" y="168"/>
                    </a:lnTo>
                    <a:lnTo>
                      <a:pt x="58" y="168"/>
                    </a:lnTo>
                    <a:lnTo>
                      <a:pt x="60" y="170"/>
                    </a:lnTo>
                    <a:lnTo>
                      <a:pt x="60" y="170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6" y="172"/>
                    </a:lnTo>
                    <a:lnTo>
                      <a:pt x="69" y="172"/>
                    </a:lnTo>
                    <a:lnTo>
                      <a:pt x="69" y="172"/>
                    </a:lnTo>
                    <a:lnTo>
                      <a:pt x="71" y="172"/>
                    </a:lnTo>
                    <a:lnTo>
                      <a:pt x="73" y="174"/>
                    </a:lnTo>
                    <a:lnTo>
                      <a:pt x="75" y="174"/>
                    </a:lnTo>
                    <a:lnTo>
                      <a:pt x="77" y="174"/>
                    </a:lnTo>
                    <a:lnTo>
                      <a:pt x="77" y="174"/>
                    </a:lnTo>
                    <a:lnTo>
                      <a:pt x="79" y="174"/>
                    </a:lnTo>
                    <a:lnTo>
                      <a:pt x="82" y="174"/>
                    </a:lnTo>
                    <a:lnTo>
                      <a:pt x="84" y="174"/>
                    </a:lnTo>
                    <a:lnTo>
                      <a:pt x="86" y="174"/>
                    </a:lnTo>
                    <a:lnTo>
                      <a:pt x="88" y="174"/>
                    </a:lnTo>
                    <a:lnTo>
                      <a:pt x="88" y="174"/>
                    </a:lnTo>
                    <a:lnTo>
                      <a:pt x="90" y="174"/>
                    </a:lnTo>
                    <a:lnTo>
                      <a:pt x="90" y="174"/>
                    </a:lnTo>
                    <a:lnTo>
                      <a:pt x="92" y="174"/>
                    </a:lnTo>
                    <a:lnTo>
                      <a:pt x="92" y="174"/>
                    </a:lnTo>
                    <a:lnTo>
                      <a:pt x="94" y="174"/>
                    </a:lnTo>
                    <a:lnTo>
                      <a:pt x="94" y="174"/>
                    </a:lnTo>
                    <a:lnTo>
                      <a:pt x="97" y="174"/>
                    </a:lnTo>
                    <a:lnTo>
                      <a:pt x="97" y="174"/>
                    </a:lnTo>
                    <a:lnTo>
                      <a:pt x="97" y="174"/>
                    </a:lnTo>
                    <a:lnTo>
                      <a:pt x="99" y="176"/>
                    </a:lnTo>
                    <a:lnTo>
                      <a:pt x="101" y="176"/>
                    </a:lnTo>
                    <a:lnTo>
                      <a:pt x="101" y="176"/>
                    </a:lnTo>
                    <a:lnTo>
                      <a:pt x="103" y="178"/>
                    </a:lnTo>
                    <a:lnTo>
                      <a:pt x="105" y="180"/>
                    </a:lnTo>
                    <a:lnTo>
                      <a:pt x="105" y="180"/>
                    </a:lnTo>
                    <a:lnTo>
                      <a:pt x="107" y="182"/>
                    </a:lnTo>
                    <a:lnTo>
                      <a:pt x="109" y="182"/>
                    </a:lnTo>
                    <a:lnTo>
                      <a:pt x="112" y="182"/>
                    </a:lnTo>
                    <a:lnTo>
                      <a:pt x="114" y="182"/>
                    </a:lnTo>
                    <a:lnTo>
                      <a:pt x="116" y="182"/>
                    </a:lnTo>
                    <a:lnTo>
                      <a:pt x="118" y="182"/>
                    </a:lnTo>
                    <a:lnTo>
                      <a:pt x="120" y="182"/>
                    </a:lnTo>
                    <a:lnTo>
                      <a:pt x="122" y="182"/>
                    </a:lnTo>
                    <a:lnTo>
                      <a:pt x="124" y="182"/>
                    </a:lnTo>
                    <a:lnTo>
                      <a:pt x="124" y="182"/>
                    </a:lnTo>
                    <a:lnTo>
                      <a:pt x="127" y="182"/>
                    </a:lnTo>
                    <a:lnTo>
                      <a:pt x="129" y="180"/>
                    </a:lnTo>
                    <a:lnTo>
                      <a:pt x="131" y="180"/>
                    </a:lnTo>
                    <a:lnTo>
                      <a:pt x="133" y="180"/>
                    </a:lnTo>
                    <a:lnTo>
                      <a:pt x="135" y="180"/>
                    </a:lnTo>
                    <a:lnTo>
                      <a:pt x="137" y="180"/>
                    </a:lnTo>
                    <a:lnTo>
                      <a:pt x="140" y="180"/>
                    </a:lnTo>
                    <a:lnTo>
                      <a:pt x="142" y="178"/>
                    </a:lnTo>
                    <a:lnTo>
                      <a:pt x="144" y="178"/>
                    </a:lnTo>
                    <a:lnTo>
                      <a:pt x="146" y="178"/>
                    </a:lnTo>
                    <a:lnTo>
                      <a:pt x="146" y="176"/>
                    </a:lnTo>
                    <a:lnTo>
                      <a:pt x="148" y="176"/>
                    </a:lnTo>
                    <a:lnTo>
                      <a:pt x="150" y="176"/>
                    </a:lnTo>
                    <a:lnTo>
                      <a:pt x="152" y="174"/>
                    </a:lnTo>
                    <a:lnTo>
                      <a:pt x="155" y="174"/>
                    </a:lnTo>
                    <a:lnTo>
                      <a:pt x="157" y="172"/>
                    </a:lnTo>
                    <a:lnTo>
                      <a:pt x="157" y="172"/>
                    </a:lnTo>
                    <a:lnTo>
                      <a:pt x="159" y="170"/>
                    </a:lnTo>
                    <a:lnTo>
                      <a:pt x="161" y="170"/>
                    </a:lnTo>
                    <a:lnTo>
                      <a:pt x="161" y="168"/>
                    </a:lnTo>
                    <a:lnTo>
                      <a:pt x="163" y="168"/>
                    </a:lnTo>
                    <a:lnTo>
                      <a:pt x="165" y="166"/>
                    </a:lnTo>
                    <a:lnTo>
                      <a:pt x="167" y="164"/>
                    </a:lnTo>
                    <a:lnTo>
                      <a:pt x="167" y="162"/>
                    </a:lnTo>
                    <a:lnTo>
                      <a:pt x="167" y="162"/>
                    </a:lnTo>
                    <a:lnTo>
                      <a:pt x="167" y="160"/>
                    </a:lnTo>
                    <a:lnTo>
                      <a:pt x="170" y="158"/>
                    </a:lnTo>
                    <a:lnTo>
                      <a:pt x="170" y="156"/>
                    </a:lnTo>
                    <a:lnTo>
                      <a:pt x="172" y="156"/>
                    </a:lnTo>
                    <a:lnTo>
                      <a:pt x="172" y="156"/>
                    </a:lnTo>
                    <a:lnTo>
                      <a:pt x="174" y="154"/>
                    </a:lnTo>
                    <a:lnTo>
                      <a:pt x="176" y="152"/>
                    </a:lnTo>
                    <a:lnTo>
                      <a:pt x="176" y="152"/>
                    </a:lnTo>
                    <a:lnTo>
                      <a:pt x="178" y="152"/>
                    </a:lnTo>
                    <a:lnTo>
                      <a:pt x="180" y="152"/>
                    </a:lnTo>
                    <a:lnTo>
                      <a:pt x="180" y="150"/>
                    </a:lnTo>
                    <a:lnTo>
                      <a:pt x="182" y="150"/>
                    </a:lnTo>
                    <a:lnTo>
                      <a:pt x="182" y="150"/>
                    </a:lnTo>
                    <a:lnTo>
                      <a:pt x="185" y="148"/>
                    </a:lnTo>
                    <a:lnTo>
                      <a:pt x="187" y="148"/>
                    </a:lnTo>
                    <a:lnTo>
                      <a:pt x="189" y="146"/>
                    </a:lnTo>
                    <a:lnTo>
                      <a:pt x="189" y="146"/>
                    </a:lnTo>
                    <a:lnTo>
                      <a:pt x="191" y="144"/>
                    </a:lnTo>
                    <a:lnTo>
                      <a:pt x="193" y="144"/>
                    </a:lnTo>
                    <a:lnTo>
                      <a:pt x="193" y="144"/>
                    </a:lnTo>
                    <a:lnTo>
                      <a:pt x="195" y="144"/>
                    </a:lnTo>
                    <a:lnTo>
                      <a:pt x="195" y="142"/>
                    </a:lnTo>
                    <a:lnTo>
                      <a:pt x="197" y="142"/>
                    </a:lnTo>
                    <a:lnTo>
                      <a:pt x="197" y="142"/>
                    </a:lnTo>
                    <a:lnTo>
                      <a:pt x="200" y="144"/>
                    </a:lnTo>
                    <a:lnTo>
                      <a:pt x="202" y="144"/>
                    </a:lnTo>
                    <a:lnTo>
                      <a:pt x="202" y="144"/>
                    </a:lnTo>
                    <a:lnTo>
                      <a:pt x="204" y="142"/>
                    </a:lnTo>
                    <a:lnTo>
                      <a:pt x="206" y="142"/>
                    </a:lnTo>
                    <a:lnTo>
                      <a:pt x="206" y="142"/>
                    </a:lnTo>
                    <a:lnTo>
                      <a:pt x="208" y="142"/>
                    </a:lnTo>
                    <a:lnTo>
                      <a:pt x="210" y="142"/>
                    </a:lnTo>
                    <a:lnTo>
                      <a:pt x="213" y="142"/>
                    </a:lnTo>
                    <a:lnTo>
                      <a:pt x="215" y="142"/>
                    </a:lnTo>
                    <a:lnTo>
                      <a:pt x="217" y="142"/>
                    </a:lnTo>
                    <a:lnTo>
                      <a:pt x="217" y="142"/>
                    </a:lnTo>
                    <a:lnTo>
                      <a:pt x="219" y="142"/>
                    </a:lnTo>
                    <a:lnTo>
                      <a:pt x="221" y="140"/>
                    </a:lnTo>
                    <a:lnTo>
                      <a:pt x="223" y="140"/>
                    </a:lnTo>
                    <a:lnTo>
                      <a:pt x="225" y="138"/>
                    </a:lnTo>
                    <a:lnTo>
                      <a:pt x="225" y="138"/>
                    </a:lnTo>
                    <a:lnTo>
                      <a:pt x="228" y="136"/>
                    </a:lnTo>
                    <a:lnTo>
                      <a:pt x="230" y="134"/>
                    </a:lnTo>
                    <a:lnTo>
                      <a:pt x="230" y="134"/>
                    </a:lnTo>
                    <a:lnTo>
                      <a:pt x="232" y="132"/>
                    </a:lnTo>
                    <a:lnTo>
                      <a:pt x="234" y="130"/>
                    </a:lnTo>
                    <a:lnTo>
                      <a:pt x="234" y="130"/>
                    </a:lnTo>
                    <a:lnTo>
                      <a:pt x="236" y="128"/>
                    </a:lnTo>
                    <a:lnTo>
                      <a:pt x="236" y="126"/>
                    </a:lnTo>
                    <a:lnTo>
                      <a:pt x="238" y="126"/>
                    </a:lnTo>
                    <a:lnTo>
                      <a:pt x="240" y="124"/>
                    </a:lnTo>
                    <a:lnTo>
                      <a:pt x="240" y="122"/>
                    </a:lnTo>
                    <a:lnTo>
                      <a:pt x="243" y="120"/>
                    </a:lnTo>
                    <a:lnTo>
                      <a:pt x="243" y="120"/>
                    </a:lnTo>
                    <a:lnTo>
                      <a:pt x="245" y="118"/>
                    </a:lnTo>
                    <a:lnTo>
                      <a:pt x="245" y="116"/>
                    </a:lnTo>
                    <a:lnTo>
                      <a:pt x="247" y="116"/>
                    </a:lnTo>
                    <a:lnTo>
                      <a:pt x="249" y="114"/>
                    </a:lnTo>
                    <a:lnTo>
                      <a:pt x="249" y="112"/>
                    </a:lnTo>
                    <a:lnTo>
                      <a:pt x="251" y="110"/>
                    </a:lnTo>
                    <a:lnTo>
                      <a:pt x="251" y="108"/>
                    </a:lnTo>
                    <a:lnTo>
                      <a:pt x="251" y="108"/>
                    </a:lnTo>
                    <a:lnTo>
                      <a:pt x="251" y="106"/>
                    </a:lnTo>
                    <a:lnTo>
                      <a:pt x="251" y="106"/>
                    </a:lnTo>
                    <a:lnTo>
                      <a:pt x="251" y="104"/>
                    </a:lnTo>
                    <a:lnTo>
                      <a:pt x="251" y="102"/>
                    </a:lnTo>
                    <a:lnTo>
                      <a:pt x="249" y="102"/>
                    </a:lnTo>
                    <a:lnTo>
                      <a:pt x="251" y="102"/>
                    </a:lnTo>
                    <a:lnTo>
                      <a:pt x="253" y="100"/>
                    </a:lnTo>
                    <a:lnTo>
                      <a:pt x="253" y="102"/>
                    </a:lnTo>
                    <a:lnTo>
                      <a:pt x="255" y="102"/>
                    </a:lnTo>
                    <a:lnTo>
                      <a:pt x="255" y="100"/>
                    </a:lnTo>
                    <a:lnTo>
                      <a:pt x="255" y="100"/>
                    </a:lnTo>
                    <a:lnTo>
                      <a:pt x="253" y="98"/>
                    </a:lnTo>
                    <a:lnTo>
                      <a:pt x="253" y="98"/>
                    </a:lnTo>
                    <a:lnTo>
                      <a:pt x="253" y="96"/>
                    </a:lnTo>
                    <a:lnTo>
                      <a:pt x="253" y="96"/>
                    </a:lnTo>
                    <a:lnTo>
                      <a:pt x="255" y="96"/>
                    </a:lnTo>
                    <a:lnTo>
                      <a:pt x="258" y="98"/>
                    </a:lnTo>
                    <a:lnTo>
                      <a:pt x="258" y="96"/>
                    </a:lnTo>
                    <a:lnTo>
                      <a:pt x="260" y="96"/>
                    </a:lnTo>
                    <a:lnTo>
                      <a:pt x="260" y="94"/>
                    </a:lnTo>
                    <a:lnTo>
                      <a:pt x="262" y="94"/>
                    </a:lnTo>
                    <a:lnTo>
                      <a:pt x="262" y="94"/>
                    </a:lnTo>
                    <a:lnTo>
                      <a:pt x="262" y="94"/>
                    </a:lnTo>
                    <a:lnTo>
                      <a:pt x="264" y="94"/>
                    </a:lnTo>
                    <a:lnTo>
                      <a:pt x="266" y="94"/>
                    </a:lnTo>
                    <a:lnTo>
                      <a:pt x="266" y="94"/>
                    </a:lnTo>
                    <a:lnTo>
                      <a:pt x="266" y="92"/>
                    </a:lnTo>
                    <a:lnTo>
                      <a:pt x="268" y="92"/>
                    </a:lnTo>
                    <a:lnTo>
                      <a:pt x="268" y="90"/>
                    </a:lnTo>
                    <a:lnTo>
                      <a:pt x="271" y="90"/>
                    </a:lnTo>
                    <a:lnTo>
                      <a:pt x="271" y="90"/>
                    </a:lnTo>
                    <a:lnTo>
                      <a:pt x="271" y="88"/>
                    </a:lnTo>
                    <a:lnTo>
                      <a:pt x="271" y="88"/>
                    </a:lnTo>
                    <a:lnTo>
                      <a:pt x="273" y="88"/>
                    </a:lnTo>
                    <a:lnTo>
                      <a:pt x="273" y="86"/>
                    </a:lnTo>
                    <a:lnTo>
                      <a:pt x="275" y="86"/>
                    </a:lnTo>
                    <a:lnTo>
                      <a:pt x="275" y="84"/>
                    </a:lnTo>
                    <a:lnTo>
                      <a:pt x="277" y="84"/>
                    </a:lnTo>
                    <a:lnTo>
                      <a:pt x="277" y="82"/>
                    </a:lnTo>
                    <a:lnTo>
                      <a:pt x="279" y="80"/>
                    </a:lnTo>
                    <a:lnTo>
                      <a:pt x="279" y="80"/>
                    </a:lnTo>
                    <a:lnTo>
                      <a:pt x="281" y="78"/>
                    </a:lnTo>
                    <a:lnTo>
                      <a:pt x="281" y="78"/>
                    </a:lnTo>
                    <a:lnTo>
                      <a:pt x="281" y="76"/>
                    </a:lnTo>
                    <a:lnTo>
                      <a:pt x="283" y="76"/>
                    </a:lnTo>
                    <a:lnTo>
                      <a:pt x="286" y="74"/>
                    </a:lnTo>
                    <a:lnTo>
                      <a:pt x="286" y="74"/>
                    </a:lnTo>
                    <a:lnTo>
                      <a:pt x="286" y="74"/>
                    </a:lnTo>
                    <a:lnTo>
                      <a:pt x="286" y="72"/>
                    </a:lnTo>
                    <a:lnTo>
                      <a:pt x="288" y="72"/>
                    </a:lnTo>
                    <a:lnTo>
                      <a:pt x="286" y="72"/>
                    </a:lnTo>
                    <a:lnTo>
                      <a:pt x="288" y="70"/>
                    </a:lnTo>
                    <a:lnTo>
                      <a:pt x="288" y="70"/>
                    </a:lnTo>
                    <a:lnTo>
                      <a:pt x="290" y="68"/>
                    </a:lnTo>
                    <a:lnTo>
                      <a:pt x="290" y="68"/>
                    </a:lnTo>
                    <a:lnTo>
                      <a:pt x="290" y="66"/>
                    </a:lnTo>
                    <a:lnTo>
                      <a:pt x="292" y="64"/>
                    </a:lnTo>
                    <a:lnTo>
                      <a:pt x="294" y="64"/>
                    </a:lnTo>
                    <a:lnTo>
                      <a:pt x="292" y="64"/>
                    </a:lnTo>
                    <a:lnTo>
                      <a:pt x="294" y="62"/>
                    </a:lnTo>
                    <a:lnTo>
                      <a:pt x="294" y="60"/>
                    </a:lnTo>
                    <a:lnTo>
                      <a:pt x="294" y="60"/>
                    </a:lnTo>
                    <a:lnTo>
                      <a:pt x="296" y="58"/>
                    </a:lnTo>
                    <a:lnTo>
                      <a:pt x="296" y="56"/>
                    </a:lnTo>
                    <a:lnTo>
                      <a:pt x="298" y="56"/>
                    </a:lnTo>
                    <a:lnTo>
                      <a:pt x="298" y="56"/>
                    </a:lnTo>
                    <a:lnTo>
                      <a:pt x="301" y="56"/>
                    </a:lnTo>
                    <a:lnTo>
                      <a:pt x="303" y="56"/>
                    </a:lnTo>
                    <a:lnTo>
                      <a:pt x="303" y="54"/>
                    </a:lnTo>
                    <a:lnTo>
                      <a:pt x="305" y="54"/>
                    </a:lnTo>
                    <a:lnTo>
                      <a:pt x="305" y="52"/>
                    </a:lnTo>
                    <a:lnTo>
                      <a:pt x="307" y="52"/>
                    </a:lnTo>
                    <a:lnTo>
                      <a:pt x="307" y="52"/>
                    </a:lnTo>
                    <a:lnTo>
                      <a:pt x="309" y="52"/>
                    </a:lnTo>
                    <a:lnTo>
                      <a:pt x="311" y="52"/>
                    </a:lnTo>
                    <a:lnTo>
                      <a:pt x="311" y="54"/>
                    </a:lnTo>
                    <a:lnTo>
                      <a:pt x="313" y="54"/>
                    </a:lnTo>
                    <a:lnTo>
                      <a:pt x="313" y="56"/>
                    </a:lnTo>
                    <a:lnTo>
                      <a:pt x="316" y="56"/>
                    </a:lnTo>
                    <a:lnTo>
                      <a:pt x="318" y="54"/>
                    </a:lnTo>
                    <a:lnTo>
                      <a:pt x="320" y="56"/>
                    </a:lnTo>
                    <a:lnTo>
                      <a:pt x="320" y="56"/>
                    </a:lnTo>
                    <a:lnTo>
                      <a:pt x="322" y="54"/>
                    </a:lnTo>
                    <a:lnTo>
                      <a:pt x="324" y="54"/>
                    </a:lnTo>
                    <a:lnTo>
                      <a:pt x="324" y="54"/>
                    </a:lnTo>
                    <a:lnTo>
                      <a:pt x="326" y="52"/>
                    </a:lnTo>
                    <a:lnTo>
                      <a:pt x="328" y="52"/>
                    </a:lnTo>
                    <a:lnTo>
                      <a:pt x="331" y="52"/>
                    </a:lnTo>
                    <a:lnTo>
                      <a:pt x="331" y="50"/>
                    </a:lnTo>
                    <a:lnTo>
                      <a:pt x="333" y="50"/>
                    </a:lnTo>
                    <a:lnTo>
                      <a:pt x="335" y="48"/>
                    </a:lnTo>
                    <a:lnTo>
                      <a:pt x="335" y="46"/>
                    </a:lnTo>
                    <a:lnTo>
                      <a:pt x="333" y="46"/>
                    </a:lnTo>
                    <a:lnTo>
                      <a:pt x="333" y="44"/>
                    </a:lnTo>
                    <a:lnTo>
                      <a:pt x="335" y="44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39" y="44"/>
                    </a:lnTo>
                    <a:lnTo>
                      <a:pt x="339" y="44"/>
                    </a:lnTo>
                    <a:lnTo>
                      <a:pt x="341" y="44"/>
                    </a:lnTo>
                    <a:lnTo>
                      <a:pt x="344" y="44"/>
                    </a:lnTo>
                    <a:lnTo>
                      <a:pt x="346" y="44"/>
                    </a:lnTo>
                    <a:lnTo>
                      <a:pt x="346" y="42"/>
                    </a:lnTo>
                    <a:lnTo>
                      <a:pt x="348" y="42"/>
                    </a:lnTo>
                    <a:lnTo>
                      <a:pt x="348" y="40"/>
                    </a:lnTo>
                    <a:lnTo>
                      <a:pt x="350" y="38"/>
                    </a:lnTo>
                    <a:lnTo>
                      <a:pt x="350" y="36"/>
                    </a:lnTo>
                    <a:lnTo>
                      <a:pt x="350" y="36"/>
                    </a:lnTo>
                    <a:lnTo>
                      <a:pt x="350" y="34"/>
                    </a:lnTo>
                    <a:lnTo>
                      <a:pt x="350" y="34"/>
                    </a:lnTo>
                    <a:lnTo>
                      <a:pt x="348" y="32"/>
                    </a:lnTo>
                    <a:lnTo>
                      <a:pt x="348" y="32"/>
                    </a:lnTo>
                    <a:lnTo>
                      <a:pt x="346" y="32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46" y="28"/>
                    </a:lnTo>
                    <a:lnTo>
                      <a:pt x="346" y="28"/>
                    </a:lnTo>
                    <a:lnTo>
                      <a:pt x="346" y="28"/>
                    </a:lnTo>
                    <a:lnTo>
                      <a:pt x="346" y="26"/>
                    </a:lnTo>
                    <a:lnTo>
                      <a:pt x="346" y="24"/>
                    </a:lnTo>
                    <a:lnTo>
                      <a:pt x="348" y="24"/>
                    </a:lnTo>
                    <a:lnTo>
                      <a:pt x="348" y="22"/>
                    </a:lnTo>
                    <a:lnTo>
                      <a:pt x="348" y="22"/>
                    </a:lnTo>
                    <a:lnTo>
                      <a:pt x="348" y="20"/>
                    </a:lnTo>
                    <a:lnTo>
                      <a:pt x="348" y="20"/>
                    </a:lnTo>
                    <a:lnTo>
                      <a:pt x="348" y="18"/>
                    </a:lnTo>
                    <a:lnTo>
                      <a:pt x="350" y="18"/>
                    </a:lnTo>
                    <a:lnTo>
                      <a:pt x="348" y="16"/>
                    </a:lnTo>
                    <a:lnTo>
                      <a:pt x="350" y="14"/>
                    </a:lnTo>
                    <a:lnTo>
                      <a:pt x="350" y="12"/>
                    </a:lnTo>
                    <a:lnTo>
                      <a:pt x="348" y="12"/>
                    </a:lnTo>
                    <a:lnTo>
                      <a:pt x="346" y="10"/>
                    </a:lnTo>
                    <a:lnTo>
                      <a:pt x="346" y="12"/>
                    </a:lnTo>
                    <a:lnTo>
                      <a:pt x="344" y="12"/>
                    </a:lnTo>
                    <a:lnTo>
                      <a:pt x="341" y="12"/>
                    </a:lnTo>
                    <a:lnTo>
                      <a:pt x="341" y="12"/>
                    </a:lnTo>
                    <a:lnTo>
                      <a:pt x="341" y="10"/>
                    </a:lnTo>
                    <a:lnTo>
                      <a:pt x="339" y="10"/>
                    </a:lnTo>
                    <a:lnTo>
                      <a:pt x="339" y="8"/>
                    </a:lnTo>
                    <a:lnTo>
                      <a:pt x="341" y="8"/>
                    </a:lnTo>
                    <a:lnTo>
                      <a:pt x="341" y="6"/>
                    </a:lnTo>
                    <a:lnTo>
                      <a:pt x="341" y="6"/>
                    </a:lnTo>
                    <a:lnTo>
                      <a:pt x="344" y="8"/>
                    </a:lnTo>
                    <a:lnTo>
                      <a:pt x="344" y="6"/>
                    </a:lnTo>
                    <a:lnTo>
                      <a:pt x="346" y="8"/>
                    </a:lnTo>
                    <a:lnTo>
                      <a:pt x="346" y="8"/>
                    </a:lnTo>
                    <a:lnTo>
                      <a:pt x="348" y="8"/>
                    </a:lnTo>
                    <a:lnTo>
                      <a:pt x="346" y="10"/>
                    </a:lnTo>
                    <a:lnTo>
                      <a:pt x="348" y="10"/>
                    </a:lnTo>
                    <a:lnTo>
                      <a:pt x="350" y="10"/>
                    </a:lnTo>
                    <a:lnTo>
                      <a:pt x="350" y="8"/>
                    </a:lnTo>
                    <a:lnTo>
                      <a:pt x="352" y="8"/>
                    </a:lnTo>
                    <a:lnTo>
                      <a:pt x="352" y="6"/>
                    </a:lnTo>
                    <a:lnTo>
                      <a:pt x="352" y="6"/>
                    </a:lnTo>
                    <a:lnTo>
                      <a:pt x="354" y="6"/>
                    </a:lnTo>
                    <a:lnTo>
                      <a:pt x="356" y="6"/>
                    </a:lnTo>
                    <a:lnTo>
                      <a:pt x="356" y="6"/>
                    </a:lnTo>
                    <a:lnTo>
                      <a:pt x="359" y="6"/>
                    </a:lnTo>
                    <a:lnTo>
                      <a:pt x="359" y="8"/>
                    </a:lnTo>
                    <a:lnTo>
                      <a:pt x="359" y="8"/>
                    </a:lnTo>
                    <a:lnTo>
                      <a:pt x="359" y="10"/>
                    </a:lnTo>
                    <a:lnTo>
                      <a:pt x="359" y="10"/>
                    </a:lnTo>
                    <a:lnTo>
                      <a:pt x="359" y="8"/>
                    </a:lnTo>
                    <a:lnTo>
                      <a:pt x="361" y="8"/>
                    </a:lnTo>
                    <a:lnTo>
                      <a:pt x="361" y="6"/>
                    </a:lnTo>
                    <a:lnTo>
                      <a:pt x="363" y="4"/>
                    </a:lnTo>
                    <a:lnTo>
                      <a:pt x="363" y="4"/>
                    </a:lnTo>
                    <a:lnTo>
                      <a:pt x="365" y="6"/>
                    </a:lnTo>
                    <a:lnTo>
                      <a:pt x="365" y="4"/>
                    </a:lnTo>
                    <a:lnTo>
                      <a:pt x="365" y="4"/>
                    </a:lnTo>
                    <a:lnTo>
                      <a:pt x="367" y="2"/>
                    </a:lnTo>
                    <a:lnTo>
                      <a:pt x="367" y="2"/>
                    </a:lnTo>
                    <a:lnTo>
                      <a:pt x="369" y="0"/>
                    </a:lnTo>
                    <a:lnTo>
                      <a:pt x="369" y="0"/>
                    </a:lnTo>
                    <a:lnTo>
                      <a:pt x="371" y="2"/>
                    </a:lnTo>
                    <a:lnTo>
                      <a:pt x="371" y="2"/>
                    </a:lnTo>
                    <a:lnTo>
                      <a:pt x="371" y="4"/>
                    </a:lnTo>
                    <a:lnTo>
                      <a:pt x="371" y="4"/>
                    </a:lnTo>
                    <a:lnTo>
                      <a:pt x="374" y="6"/>
                    </a:lnTo>
                    <a:lnTo>
                      <a:pt x="374" y="6"/>
                    </a:lnTo>
                    <a:lnTo>
                      <a:pt x="376" y="6"/>
                    </a:lnTo>
                    <a:lnTo>
                      <a:pt x="376" y="8"/>
                    </a:lnTo>
                    <a:lnTo>
                      <a:pt x="378" y="8"/>
                    </a:lnTo>
                    <a:lnTo>
                      <a:pt x="378" y="8"/>
                    </a:lnTo>
                    <a:lnTo>
                      <a:pt x="380" y="8"/>
                    </a:lnTo>
                    <a:lnTo>
                      <a:pt x="380" y="8"/>
                    </a:lnTo>
                    <a:lnTo>
                      <a:pt x="382" y="10"/>
                    </a:lnTo>
                    <a:lnTo>
                      <a:pt x="382" y="8"/>
                    </a:lnTo>
                    <a:lnTo>
                      <a:pt x="384" y="10"/>
                    </a:lnTo>
                    <a:lnTo>
                      <a:pt x="384" y="10"/>
                    </a:lnTo>
                    <a:lnTo>
                      <a:pt x="384" y="12"/>
                    </a:lnTo>
                    <a:lnTo>
                      <a:pt x="386" y="12"/>
                    </a:lnTo>
                    <a:lnTo>
                      <a:pt x="386" y="14"/>
                    </a:lnTo>
                    <a:lnTo>
                      <a:pt x="386" y="14"/>
                    </a:lnTo>
                    <a:lnTo>
                      <a:pt x="386" y="16"/>
                    </a:lnTo>
                    <a:lnTo>
                      <a:pt x="386" y="18"/>
                    </a:lnTo>
                    <a:lnTo>
                      <a:pt x="386" y="18"/>
                    </a:lnTo>
                    <a:lnTo>
                      <a:pt x="386" y="20"/>
                    </a:lnTo>
                    <a:lnTo>
                      <a:pt x="386" y="22"/>
                    </a:lnTo>
                    <a:lnTo>
                      <a:pt x="384" y="24"/>
                    </a:lnTo>
                    <a:lnTo>
                      <a:pt x="384" y="24"/>
                    </a:lnTo>
                    <a:lnTo>
                      <a:pt x="382" y="26"/>
                    </a:lnTo>
                    <a:lnTo>
                      <a:pt x="384" y="26"/>
                    </a:lnTo>
                    <a:lnTo>
                      <a:pt x="384" y="26"/>
                    </a:lnTo>
                    <a:lnTo>
                      <a:pt x="386" y="28"/>
                    </a:lnTo>
                    <a:lnTo>
                      <a:pt x="386" y="28"/>
                    </a:lnTo>
                    <a:lnTo>
                      <a:pt x="386" y="26"/>
                    </a:lnTo>
                    <a:lnTo>
                      <a:pt x="386" y="24"/>
                    </a:lnTo>
                    <a:lnTo>
                      <a:pt x="386" y="24"/>
                    </a:lnTo>
                    <a:lnTo>
                      <a:pt x="389" y="22"/>
                    </a:lnTo>
                    <a:lnTo>
                      <a:pt x="389" y="20"/>
                    </a:lnTo>
                    <a:lnTo>
                      <a:pt x="391" y="20"/>
                    </a:lnTo>
                    <a:lnTo>
                      <a:pt x="389" y="18"/>
                    </a:lnTo>
                    <a:lnTo>
                      <a:pt x="389" y="18"/>
                    </a:lnTo>
                    <a:lnTo>
                      <a:pt x="391" y="18"/>
                    </a:lnTo>
                    <a:lnTo>
                      <a:pt x="391" y="20"/>
                    </a:lnTo>
                    <a:lnTo>
                      <a:pt x="393" y="20"/>
                    </a:lnTo>
                    <a:lnTo>
                      <a:pt x="393" y="22"/>
                    </a:lnTo>
                    <a:lnTo>
                      <a:pt x="393" y="22"/>
                    </a:lnTo>
                    <a:lnTo>
                      <a:pt x="393" y="24"/>
                    </a:lnTo>
                    <a:lnTo>
                      <a:pt x="393" y="24"/>
                    </a:lnTo>
                    <a:lnTo>
                      <a:pt x="391" y="26"/>
                    </a:lnTo>
                    <a:lnTo>
                      <a:pt x="391" y="26"/>
                    </a:lnTo>
                    <a:lnTo>
                      <a:pt x="391" y="28"/>
                    </a:lnTo>
                    <a:lnTo>
                      <a:pt x="391" y="28"/>
                    </a:lnTo>
                    <a:lnTo>
                      <a:pt x="393" y="28"/>
                    </a:lnTo>
                    <a:lnTo>
                      <a:pt x="395" y="28"/>
                    </a:lnTo>
                    <a:lnTo>
                      <a:pt x="397" y="28"/>
                    </a:lnTo>
                    <a:lnTo>
                      <a:pt x="399" y="28"/>
                    </a:lnTo>
                    <a:lnTo>
                      <a:pt x="399" y="26"/>
                    </a:lnTo>
                    <a:lnTo>
                      <a:pt x="399" y="26"/>
                    </a:lnTo>
                    <a:lnTo>
                      <a:pt x="399" y="24"/>
                    </a:lnTo>
                    <a:lnTo>
                      <a:pt x="402" y="24"/>
                    </a:lnTo>
                    <a:lnTo>
                      <a:pt x="402" y="26"/>
                    </a:lnTo>
                    <a:lnTo>
                      <a:pt x="399" y="28"/>
                    </a:lnTo>
                    <a:lnTo>
                      <a:pt x="402" y="28"/>
                    </a:lnTo>
                    <a:lnTo>
                      <a:pt x="404" y="30"/>
                    </a:lnTo>
                    <a:lnTo>
                      <a:pt x="404" y="30"/>
                    </a:lnTo>
                    <a:lnTo>
                      <a:pt x="406" y="30"/>
                    </a:lnTo>
                    <a:lnTo>
                      <a:pt x="408" y="30"/>
                    </a:lnTo>
                    <a:lnTo>
                      <a:pt x="408" y="28"/>
                    </a:lnTo>
                    <a:lnTo>
                      <a:pt x="408" y="28"/>
                    </a:lnTo>
                    <a:lnTo>
                      <a:pt x="406" y="28"/>
                    </a:lnTo>
                    <a:lnTo>
                      <a:pt x="404" y="28"/>
                    </a:lnTo>
                    <a:lnTo>
                      <a:pt x="406" y="26"/>
                    </a:lnTo>
                    <a:lnTo>
                      <a:pt x="406" y="26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8" y="22"/>
                    </a:lnTo>
                    <a:lnTo>
                      <a:pt x="410" y="22"/>
                    </a:lnTo>
                    <a:lnTo>
                      <a:pt x="410" y="22"/>
                    </a:lnTo>
                    <a:lnTo>
                      <a:pt x="412" y="24"/>
                    </a:lnTo>
                    <a:lnTo>
                      <a:pt x="412" y="24"/>
                    </a:lnTo>
                    <a:lnTo>
                      <a:pt x="414" y="22"/>
                    </a:lnTo>
                    <a:lnTo>
                      <a:pt x="414" y="22"/>
                    </a:lnTo>
                    <a:lnTo>
                      <a:pt x="417" y="24"/>
                    </a:lnTo>
                    <a:lnTo>
                      <a:pt x="417" y="26"/>
                    </a:lnTo>
                    <a:lnTo>
                      <a:pt x="417" y="28"/>
                    </a:lnTo>
                    <a:lnTo>
                      <a:pt x="417" y="28"/>
                    </a:lnTo>
                    <a:lnTo>
                      <a:pt x="417" y="30"/>
                    </a:lnTo>
                    <a:lnTo>
                      <a:pt x="417" y="32"/>
                    </a:lnTo>
                    <a:lnTo>
                      <a:pt x="419" y="32"/>
                    </a:lnTo>
                    <a:lnTo>
                      <a:pt x="421" y="30"/>
                    </a:lnTo>
                    <a:lnTo>
                      <a:pt x="421" y="30"/>
                    </a:lnTo>
                    <a:lnTo>
                      <a:pt x="423" y="32"/>
                    </a:lnTo>
                    <a:lnTo>
                      <a:pt x="423" y="34"/>
                    </a:lnTo>
                    <a:lnTo>
                      <a:pt x="423" y="34"/>
                    </a:lnTo>
                    <a:lnTo>
                      <a:pt x="423" y="34"/>
                    </a:lnTo>
                    <a:lnTo>
                      <a:pt x="425" y="32"/>
                    </a:lnTo>
                    <a:lnTo>
                      <a:pt x="427" y="34"/>
                    </a:lnTo>
                    <a:lnTo>
                      <a:pt x="427" y="34"/>
                    </a:lnTo>
                    <a:lnTo>
                      <a:pt x="429" y="36"/>
                    </a:lnTo>
                    <a:lnTo>
                      <a:pt x="429" y="36"/>
                    </a:lnTo>
                    <a:lnTo>
                      <a:pt x="429" y="34"/>
                    </a:lnTo>
                    <a:lnTo>
                      <a:pt x="432" y="34"/>
                    </a:lnTo>
                    <a:lnTo>
                      <a:pt x="434" y="34"/>
                    </a:lnTo>
                    <a:lnTo>
                      <a:pt x="436" y="34"/>
                    </a:lnTo>
                    <a:lnTo>
                      <a:pt x="436" y="36"/>
                    </a:lnTo>
                    <a:lnTo>
                      <a:pt x="436" y="38"/>
                    </a:lnTo>
                    <a:lnTo>
                      <a:pt x="436" y="38"/>
                    </a:lnTo>
                    <a:lnTo>
                      <a:pt x="434" y="40"/>
                    </a:lnTo>
                    <a:lnTo>
                      <a:pt x="432" y="40"/>
                    </a:lnTo>
                    <a:lnTo>
                      <a:pt x="432" y="42"/>
                    </a:lnTo>
                    <a:lnTo>
                      <a:pt x="429" y="42"/>
                    </a:lnTo>
                    <a:lnTo>
                      <a:pt x="429" y="44"/>
                    </a:lnTo>
                    <a:lnTo>
                      <a:pt x="432" y="44"/>
                    </a:lnTo>
                    <a:lnTo>
                      <a:pt x="434" y="44"/>
                    </a:lnTo>
                    <a:lnTo>
                      <a:pt x="436" y="44"/>
                    </a:lnTo>
                    <a:lnTo>
                      <a:pt x="438" y="44"/>
                    </a:lnTo>
                    <a:lnTo>
                      <a:pt x="438" y="44"/>
                    </a:lnTo>
                    <a:lnTo>
                      <a:pt x="438" y="46"/>
                    </a:lnTo>
                    <a:lnTo>
                      <a:pt x="438" y="48"/>
                    </a:lnTo>
                    <a:lnTo>
                      <a:pt x="438" y="48"/>
                    </a:lnTo>
                    <a:lnTo>
                      <a:pt x="440" y="50"/>
                    </a:lnTo>
                    <a:lnTo>
                      <a:pt x="440" y="50"/>
                    </a:lnTo>
                    <a:lnTo>
                      <a:pt x="440" y="52"/>
                    </a:lnTo>
                    <a:lnTo>
                      <a:pt x="442" y="52"/>
                    </a:lnTo>
                    <a:lnTo>
                      <a:pt x="442" y="52"/>
                    </a:lnTo>
                    <a:lnTo>
                      <a:pt x="442" y="54"/>
                    </a:lnTo>
                    <a:lnTo>
                      <a:pt x="442" y="54"/>
                    </a:lnTo>
                    <a:lnTo>
                      <a:pt x="440" y="56"/>
                    </a:lnTo>
                    <a:lnTo>
                      <a:pt x="442" y="58"/>
                    </a:lnTo>
                    <a:lnTo>
                      <a:pt x="440" y="60"/>
                    </a:lnTo>
                    <a:lnTo>
                      <a:pt x="440" y="62"/>
                    </a:lnTo>
                    <a:lnTo>
                      <a:pt x="442" y="62"/>
                    </a:lnTo>
                    <a:lnTo>
                      <a:pt x="440" y="64"/>
                    </a:lnTo>
                    <a:lnTo>
                      <a:pt x="442" y="66"/>
                    </a:lnTo>
                    <a:lnTo>
                      <a:pt x="444" y="66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7" y="62"/>
                    </a:lnTo>
                    <a:lnTo>
                      <a:pt x="447" y="60"/>
                    </a:lnTo>
                    <a:lnTo>
                      <a:pt x="449" y="58"/>
                    </a:lnTo>
                    <a:lnTo>
                      <a:pt x="449" y="56"/>
                    </a:lnTo>
                    <a:lnTo>
                      <a:pt x="449" y="56"/>
                    </a:lnTo>
                    <a:lnTo>
                      <a:pt x="451" y="56"/>
                    </a:lnTo>
                    <a:lnTo>
                      <a:pt x="451" y="54"/>
                    </a:lnTo>
                    <a:lnTo>
                      <a:pt x="451" y="54"/>
                    </a:lnTo>
                    <a:lnTo>
                      <a:pt x="453" y="52"/>
                    </a:lnTo>
                    <a:lnTo>
                      <a:pt x="451" y="52"/>
                    </a:lnTo>
                    <a:lnTo>
                      <a:pt x="449" y="52"/>
                    </a:lnTo>
                    <a:lnTo>
                      <a:pt x="449" y="50"/>
                    </a:lnTo>
                    <a:lnTo>
                      <a:pt x="451" y="48"/>
                    </a:lnTo>
                    <a:lnTo>
                      <a:pt x="451" y="50"/>
                    </a:lnTo>
                    <a:lnTo>
                      <a:pt x="453" y="48"/>
                    </a:lnTo>
                    <a:lnTo>
                      <a:pt x="453" y="48"/>
                    </a:lnTo>
                    <a:lnTo>
                      <a:pt x="455" y="50"/>
                    </a:lnTo>
                    <a:lnTo>
                      <a:pt x="455" y="48"/>
                    </a:lnTo>
                    <a:lnTo>
                      <a:pt x="457" y="48"/>
                    </a:lnTo>
                    <a:lnTo>
                      <a:pt x="457" y="48"/>
                    </a:lnTo>
                    <a:lnTo>
                      <a:pt x="459" y="50"/>
                    </a:lnTo>
                    <a:lnTo>
                      <a:pt x="459" y="50"/>
                    </a:lnTo>
                    <a:lnTo>
                      <a:pt x="459" y="50"/>
                    </a:lnTo>
                    <a:lnTo>
                      <a:pt x="459" y="48"/>
                    </a:lnTo>
                    <a:lnTo>
                      <a:pt x="462" y="48"/>
                    </a:lnTo>
                    <a:lnTo>
                      <a:pt x="462" y="48"/>
                    </a:lnTo>
                    <a:lnTo>
                      <a:pt x="464" y="48"/>
                    </a:lnTo>
                    <a:lnTo>
                      <a:pt x="464" y="50"/>
                    </a:lnTo>
                    <a:lnTo>
                      <a:pt x="466" y="50"/>
                    </a:lnTo>
                    <a:lnTo>
                      <a:pt x="466" y="48"/>
                    </a:lnTo>
                    <a:lnTo>
                      <a:pt x="468" y="48"/>
                    </a:lnTo>
                    <a:lnTo>
                      <a:pt x="468" y="48"/>
                    </a:lnTo>
                    <a:lnTo>
                      <a:pt x="466" y="46"/>
                    </a:lnTo>
                    <a:lnTo>
                      <a:pt x="466" y="46"/>
                    </a:lnTo>
                    <a:lnTo>
                      <a:pt x="466" y="44"/>
                    </a:lnTo>
                    <a:lnTo>
                      <a:pt x="466" y="44"/>
                    </a:lnTo>
                    <a:lnTo>
                      <a:pt x="466" y="44"/>
                    </a:lnTo>
                    <a:lnTo>
                      <a:pt x="466" y="44"/>
                    </a:lnTo>
                    <a:lnTo>
                      <a:pt x="468" y="42"/>
                    </a:lnTo>
                    <a:lnTo>
                      <a:pt x="470" y="44"/>
                    </a:lnTo>
                    <a:lnTo>
                      <a:pt x="470" y="44"/>
                    </a:lnTo>
                    <a:lnTo>
                      <a:pt x="470" y="46"/>
                    </a:lnTo>
                    <a:lnTo>
                      <a:pt x="470" y="46"/>
                    </a:lnTo>
                    <a:lnTo>
                      <a:pt x="470" y="48"/>
                    </a:lnTo>
                    <a:lnTo>
                      <a:pt x="472" y="48"/>
                    </a:lnTo>
                    <a:lnTo>
                      <a:pt x="475" y="50"/>
                    </a:lnTo>
                    <a:lnTo>
                      <a:pt x="472" y="50"/>
                    </a:lnTo>
                    <a:lnTo>
                      <a:pt x="470" y="50"/>
                    </a:lnTo>
                    <a:lnTo>
                      <a:pt x="472" y="52"/>
                    </a:lnTo>
                    <a:lnTo>
                      <a:pt x="470" y="52"/>
                    </a:lnTo>
                    <a:lnTo>
                      <a:pt x="470" y="52"/>
                    </a:lnTo>
                    <a:lnTo>
                      <a:pt x="470" y="52"/>
                    </a:lnTo>
                    <a:lnTo>
                      <a:pt x="472" y="52"/>
                    </a:lnTo>
                    <a:lnTo>
                      <a:pt x="472" y="52"/>
                    </a:lnTo>
                    <a:lnTo>
                      <a:pt x="475" y="52"/>
                    </a:lnTo>
                    <a:lnTo>
                      <a:pt x="477" y="52"/>
                    </a:lnTo>
                    <a:lnTo>
                      <a:pt x="477" y="54"/>
                    </a:lnTo>
                    <a:lnTo>
                      <a:pt x="475" y="54"/>
                    </a:lnTo>
                    <a:lnTo>
                      <a:pt x="475" y="56"/>
                    </a:lnTo>
                    <a:lnTo>
                      <a:pt x="475" y="58"/>
                    </a:lnTo>
                    <a:lnTo>
                      <a:pt x="475" y="58"/>
                    </a:lnTo>
                    <a:lnTo>
                      <a:pt x="475" y="60"/>
                    </a:lnTo>
                    <a:lnTo>
                      <a:pt x="477" y="60"/>
                    </a:lnTo>
                    <a:lnTo>
                      <a:pt x="477" y="60"/>
                    </a:lnTo>
                    <a:lnTo>
                      <a:pt x="479" y="58"/>
                    </a:lnTo>
                    <a:lnTo>
                      <a:pt x="481" y="58"/>
                    </a:lnTo>
                    <a:lnTo>
                      <a:pt x="481" y="58"/>
                    </a:lnTo>
                    <a:lnTo>
                      <a:pt x="483" y="58"/>
                    </a:lnTo>
                    <a:lnTo>
                      <a:pt x="483" y="60"/>
                    </a:lnTo>
                    <a:lnTo>
                      <a:pt x="483" y="62"/>
                    </a:lnTo>
                    <a:lnTo>
                      <a:pt x="485" y="62"/>
                    </a:lnTo>
                    <a:lnTo>
                      <a:pt x="483" y="64"/>
                    </a:lnTo>
                    <a:lnTo>
                      <a:pt x="483" y="64"/>
                    </a:lnTo>
                    <a:lnTo>
                      <a:pt x="483" y="66"/>
                    </a:lnTo>
                    <a:lnTo>
                      <a:pt x="485" y="66"/>
                    </a:lnTo>
                    <a:lnTo>
                      <a:pt x="485" y="66"/>
                    </a:lnTo>
                    <a:lnTo>
                      <a:pt x="483" y="68"/>
                    </a:lnTo>
                    <a:lnTo>
                      <a:pt x="483" y="68"/>
                    </a:lnTo>
                    <a:lnTo>
                      <a:pt x="483" y="70"/>
                    </a:lnTo>
                    <a:lnTo>
                      <a:pt x="483" y="72"/>
                    </a:lnTo>
                    <a:lnTo>
                      <a:pt x="483" y="72"/>
                    </a:lnTo>
                    <a:lnTo>
                      <a:pt x="481" y="74"/>
                    </a:lnTo>
                    <a:lnTo>
                      <a:pt x="479" y="74"/>
                    </a:lnTo>
                    <a:lnTo>
                      <a:pt x="479" y="74"/>
                    </a:lnTo>
                    <a:lnTo>
                      <a:pt x="477" y="74"/>
                    </a:lnTo>
                    <a:lnTo>
                      <a:pt x="477" y="74"/>
                    </a:lnTo>
                    <a:lnTo>
                      <a:pt x="475" y="74"/>
                    </a:lnTo>
                    <a:lnTo>
                      <a:pt x="477" y="72"/>
                    </a:lnTo>
                    <a:lnTo>
                      <a:pt x="477" y="70"/>
                    </a:lnTo>
                    <a:lnTo>
                      <a:pt x="475" y="70"/>
                    </a:lnTo>
                    <a:lnTo>
                      <a:pt x="475" y="72"/>
                    </a:lnTo>
                    <a:lnTo>
                      <a:pt x="472" y="74"/>
                    </a:lnTo>
                    <a:lnTo>
                      <a:pt x="472" y="76"/>
                    </a:lnTo>
                    <a:lnTo>
                      <a:pt x="472" y="76"/>
                    </a:lnTo>
                    <a:lnTo>
                      <a:pt x="470" y="78"/>
                    </a:lnTo>
                    <a:lnTo>
                      <a:pt x="472" y="80"/>
                    </a:lnTo>
                    <a:lnTo>
                      <a:pt x="472" y="80"/>
                    </a:lnTo>
                    <a:lnTo>
                      <a:pt x="475" y="80"/>
                    </a:lnTo>
                    <a:lnTo>
                      <a:pt x="475" y="82"/>
                    </a:lnTo>
                    <a:lnTo>
                      <a:pt x="475" y="82"/>
                    </a:lnTo>
                    <a:lnTo>
                      <a:pt x="472" y="82"/>
                    </a:lnTo>
                    <a:lnTo>
                      <a:pt x="472" y="84"/>
                    </a:lnTo>
                    <a:lnTo>
                      <a:pt x="472" y="84"/>
                    </a:lnTo>
                    <a:lnTo>
                      <a:pt x="470" y="84"/>
                    </a:lnTo>
                    <a:lnTo>
                      <a:pt x="470" y="86"/>
                    </a:lnTo>
                    <a:lnTo>
                      <a:pt x="470" y="86"/>
                    </a:lnTo>
                    <a:lnTo>
                      <a:pt x="470" y="88"/>
                    </a:lnTo>
                    <a:lnTo>
                      <a:pt x="470" y="90"/>
                    </a:lnTo>
                    <a:lnTo>
                      <a:pt x="470" y="90"/>
                    </a:lnTo>
                    <a:lnTo>
                      <a:pt x="468" y="92"/>
                    </a:lnTo>
                    <a:lnTo>
                      <a:pt x="470" y="94"/>
                    </a:lnTo>
                    <a:lnTo>
                      <a:pt x="468" y="96"/>
                    </a:lnTo>
                    <a:lnTo>
                      <a:pt x="468" y="96"/>
                    </a:lnTo>
                    <a:lnTo>
                      <a:pt x="466" y="98"/>
                    </a:lnTo>
                    <a:lnTo>
                      <a:pt x="468" y="100"/>
                    </a:lnTo>
                    <a:lnTo>
                      <a:pt x="466" y="100"/>
                    </a:lnTo>
                    <a:lnTo>
                      <a:pt x="464" y="102"/>
                    </a:lnTo>
                    <a:lnTo>
                      <a:pt x="464" y="102"/>
                    </a:lnTo>
                    <a:lnTo>
                      <a:pt x="464" y="104"/>
                    </a:lnTo>
                    <a:lnTo>
                      <a:pt x="464" y="104"/>
                    </a:lnTo>
                    <a:lnTo>
                      <a:pt x="466" y="104"/>
                    </a:lnTo>
                    <a:lnTo>
                      <a:pt x="468" y="104"/>
                    </a:lnTo>
                    <a:lnTo>
                      <a:pt x="468" y="104"/>
                    </a:lnTo>
                    <a:lnTo>
                      <a:pt x="470" y="102"/>
                    </a:lnTo>
                    <a:lnTo>
                      <a:pt x="470" y="100"/>
                    </a:lnTo>
                    <a:lnTo>
                      <a:pt x="470" y="100"/>
                    </a:lnTo>
                    <a:lnTo>
                      <a:pt x="470" y="100"/>
                    </a:lnTo>
                    <a:lnTo>
                      <a:pt x="470" y="98"/>
                    </a:lnTo>
                    <a:lnTo>
                      <a:pt x="470" y="98"/>
                    </a:lnTo>
                    <a:lnTo>
                      <a:pt x="470" y="96"/>
                    </a:lnTo>
                    <a:lnTo>
                      <a:pt x="472" y="96"/>
                    </a:lnTo>
                    <a:lnTo>
                      <a:pt x="472" y="96"/>
                    </a:lnTo>
                    <a:lnTo>
                      <a:pt x="475" y="96"/>
                    </a:lnTo>
                    <a:lnTo>
                      <a:pt x="475" y="96"/>
                    </a:lnTo>
                    <a:lnTo>
                      <a:pt x="477" y="96"/>
                    </a:lnTo>
                    <a:lnTo>
                      <a:pt x="477" y="96"/>
                    </a:lnTo>
                    <a:lnTo>
                      <a:pt x="477" y="94"/>
                    </a:lnTo>
                    <a:lnTo>
                      <a:pt x="479" y="94"/>
                    </a:lnTo>
                    <a:lnTo>
                      <a:pt x="479" y="94"/>
                    </a:lnTo>
                    <a:lnTo>
                      <a:pt x="481" y="92"/>
                    </a:lnTo>
                    <a:lnTo>
                      <a:pt x="481" y="92"/>
                    </a:lnTo>
                    <a:lnTo>
                      <a:pt x="483" y="92"/>
                    </a:lnTo>
                    <a:lnTo>
                      <a:pt x="483" y="94"/>
                    </a:lnTo>
                    <a:lnTo>
                      <a:pt x="481" y="94"/>
                    </a:lnTo>
                    <a:lnTo>
                      <a:pt x="481" y="96"/>
                    </a:lnTo>
                    <a:lnTo>
                      <a:pt x="483" y="96"/>
                    </a:lnTo>
                    <a:lnTo>
                      <a:pt x="481" y="98"/>
                    </a:lnTo>
                    <a:lnTo>
                      <a:pt x="481" y="98"/>
                    </a:lnTo>
                    <a:lnTo>
                      <a:pt x="481" y="100"/>
                    </a:lnTo>
                    <a:lnTo>
                      <a:pt x="481" y="102"/>
                    </a:lnTo>
                    <a:lnTo>
                      <a:pt x="479" y="104"/>
                    </a:lnTo>
                    <a:lnTo>
                      <a:pt x="479" y="106"/>
                    </a:lnTo>
                    <a:lnTo>
                      <a:pt x="481" y="106"/>
                    </a:lnTo>
                    <a:lnTo>
                      <a:pt x="483" y="106"/>
                    </a:lnTo>
                    <a:lnTo>
                      <a:pt x="483" y="104"/>
                    </a:lnTo>
                    <a:lnTo>
                      <a:pt x="485" y="104"/>
                    </a:lnTo>
                    <a:lnTo>
                      <a:pt x="485" y="104"/>
                    </a:lnTo>
                    <a:lnTo>
                      <a:pt x="485" y="106"/>
                    </a:lnTo>
                    <a:lnTo>
                      <a:pt x="485" y="104"/>
                    </a:lnTo>
                    <a:lnTo>
                      <a:pt x="485" y="104"/>
                    </a:lnTo>
                    <a:lnTo>
                      <a:pt x="487" y="106"/>
                    </a:lnTo>
                    <a:lnTo>
                      <a:pt x="487" y="106"/>
                    </a:lnTo>
                    <a:lnTo>
                      <a:pt x="487" y="104"/>
                    </a:lnTo>
                    <a:lnTo>
                      <a:pt x="487" y="102"/>
                    </a:lnTo>
                    <a:lnTo>
                      <a:pt x="487" y="102"/>
                    </a:lnTo>
                    <a:lnTo>
                      <a:pt x="487" y="102"/>
                    </a:lnTo>
                    <a:lnTo>
                      <a:pt x="490" y="102"/>
                    </a:lnTo>
                    <a:lnTo>
                      <a:pt x="492" y="102"/>
                    </a:lnTo>
                    <a:lnTo>
                      <a:pt x="492" y="102"/>
                    </a:lnTo>
                    <a:lnTo>
                      <a:pt x="492" y="100"/>
                    </a:lnTo>
                    <a:lnTo>
                      <a:pt x="494" y="100"/>
                    </a:lnTo>
                    <a:lnTo>
                      <a:pt x="494" y="98"/>
                    </a:lnTo>
                    <a:lnTo>
                      <a:pt x="494" y="100"/>
                    </a:lnTo>
                    <a:lnTo>
                      <a:pt x="496" y="98"/>
                    </a:lnTo>
                    <a:lnTo>
                      <a:pt x="496" y="100"/>
                    </a:lnTo>
                    <a:lnTo>
                      <a:pt x="498" y="100"/>
                    </a:lnTo>
                    <a:lnTo>
                      <a:pt x="498" y="102"/>
                    </a:lnTo>
                    <a:lnTo>
                      <a:pt x="498" y="102"/>
                    </a:lnTo>
                    <a:lnTo>
                      <a:pt x="500" y="102"/>
                    </a:lnTo>
                    <a:lnTo>
                      <a:pt x="500" y="104"/>
                    </a:lnTo>
                    <a:lnTo>
                      <a:pt x="502" y="104"/>
                    </a:lnTo>
                    <a:lnTo>
                      <a:pt x="502" y="106"/>
                    </a:lnTo>
                    <a:lnTo>
                      <a:pt x="505" y="106"/>
                    </a:lnTo>
                    <a:lnTo>
                      <a:pt x="505" y="106"/>
                    </a:lnTo>
                    <a:lnTo>
                      <a:pt x="507" y="106"/>
                    </a:lnTo>
                    <a:lnTo>
                      <a:pt x="509" y="106"/>
                    </a:lnTo>
                    <a:lnTo>
                      <a:pt x="511" y="106"/>
                    </a:lnTo>
                    <a:lnTo>
                      <a:pt x="513" y="106"/>
                    </a:lnTo>
                    <a:lnTo>
                      <a:pt x="515" y="106"/>
                    </a:lnTo>
                    <a:lnTo>
                      <a:pt x="515" y="108"/>
                    </a:lnTo>
                    <a:lnTo>
                      <a:pt x="517" y="108"/>
                    </a:lnTo>
                    <a:lnTo>
                      <a:pt x="515" y="110"/>
                    </a:lnTo>
                    <a:lnTo>
                      <a:pt x="515" y="110"/>
                    </a:lnTo>
                    <a:lnTo>
                      <a:pt x="513" y="112"/>
                    </a:lnTo>
                    <a:lnTo>
                      <a:pt x="513" y="114"/>
                    </a:lnTo>
                    <a:lnTo>
                      <a:pt x="511" y="114"/>
                    </a:lnTo>
                    <a:lnTo>
                      <a:pt x="511" y="112"/>
                    </a:lnTo>
                    <a:lnTo>
                      <a:pt x="509" y="112"/>
                    </a:lnTo>
                    <a:lnTo>
                      <a:pt x="507" y="112"/>
                    </a:lnTo>
                    <a:lnTo>
                      <a:pt x="505" y="112"/>
                    </a:lnTo>
                    <a:lnTo>
                      <a:pt x="505" y="110"/>
                    </a:lnTo>
                    <a:lnTo>
                      <a:pt x="502" y="110"/>
                    </a:lnTo>
                    <a:lnTo>
                      <a:pt x="502" y="108"/>
                    </a:lnTo>
                    <a:lnTo>
                      <a:pt x="502" y="106"/>
                    </a:lnTo>
                    <a:lnTo>
                      <a:pt x="500" y="106"/>
                    </a:lnTo>
                    <a:lnTo>
                      <a:pt x="498" y="106"/>
                    </a:lnTo>
                    <a:lnTo>
                      <a:pt x="498" y="108"/>
                    </a:lnTo>
                    <a:lnTo>
                      <a:pt x="498" y="108"/>
                    </a:lnTo>
                    <a:lnTo>
                      <a:pt x="496" y="108"/>
                    </a:lnTo>
                    <a:lnTo>
                      <a:pt x="494" y="110"/>
                    </a:lnTo>
                    <a:lnTo>
                      <a:pt x="494" y="110"/>
                    </a:lnTo>
                    <a:lnTo>
                      <a:pt x="494" y="112"/>
                    </a:lnTo>
                    <a:lnTo>
                      <a:pt x="494" y="112"/>
                    </a:lnTo>
                    <a:lnTo>
                      <a:pt x="492" y="112"/>
                    </a:lnTo>
                    <a:lnTo>
                      <a:pt x="492" y="112"/>
                    </a:lnTo>
                    <a:lnTo>
                      <a:pt x="490" y="114"/>
                    </a:lnTo>
                    <a:lnTo>
                      <a:pt x="490" y="114"/>
                    </a:lnTo>
                    <a:lnTo>
                      <a:pt x="490" y="114"/>
                    </a:lnTo>
                    <a:lnTo>
                      <a:pt x="490" y="116"/>
                    </a:lnTo>
                    <a:lnTo>
                      <a:pt x="490" y="116"/>
                    </a:lnTo>
                    <a:lnTo>
                      <a:pt x="490" y="118"/>
                    </a:lnTo>
                    <a:lnTo>
                      <a:pt x="492" y="118"/>
                    </a:lnTo>
                    <a:lnTo>
                      <a:pt x="492" y="120"/>
                    </a:lnTo>
                    <a:lnTo>
                      <a:pt x="494" y="120"/>
                    </a:lnTo>
                    <a:lnTo>
                      <a:pt x="492" y="122"/>
                    </a:lnTo>
                    <a:lnTo>
                      <a:pt x="492" y="122"/>
                    </a:lnTo>
                    <a:lnTo>
                      <a:pt x="492" y="124"/>
                    </a:lnTo>
                    <a:lnTo>
                      <a:pt x="490" y="124"/>
                    </a:lnTo>
                    <a:lnTo>
                      <a:pt x="487" y="124"/>
                    </a:lnTo>
                    <a:lnTo>
                      <a:pt x="490" y="126"/>
                    </a:lnTo>
                    <a:lnTo>
                      <a:pt x="487" y="126"/>
                    </a:lnTo>
                    <a:lnTo>
                      <a:pt x="487" y="128"/>
                    </a:lnTo>
                    <a:lnTo>
                      <a:pt x="487" y="130"/>
                    </a:lnTo>
                    <a:lnTo>
                      <a:pt x="485" y="130"/>
                    </a:lnTo>
                    <a:lnTo>
                      <a:pt x="485" y="130"/>
                    </a:lnTo>
                    <a:lnTo>
                      <a:pt x="485" y="132"/>
                    </a:lnTo>
                    <a:lnTo>
                      <a:pt x="485" y="134"/>
                    </a:lnTo>
                    <a:lnTo>
                      <a:pt x="485" y="134"/>
                    </a:lnTo>
                    <a:lnTo>
                      <a:pt x="487" y="136"/>
                    </a:lnTo>
                    <a:lnTo>
                      <a:pt x="487" y="136"/>
                    </a:lnTo>
                    <a:lnTo>
                      <a:pt x="485" y="138"/>
                    </a:lnTo>
                    <a:lnTo>
                      <a:pt x="483" y="138"/>
                    </a:lnTo>
                    <a:lnTo>
                      <a:pt x="483" y="138"/>
                    </a:lnTo>
                    <a:lnTo>
                      <a:pt x="481" y="138"/>
                    </a:lnTo>
                    <a:lnTo>
                      <a:pt x="481" y="136"/>
                    </a:lnTo>
                    <a:lnTo>
                      <a:pt x="479" y="138"/>
                    </a:lnTo>
                    <a:lnTo>
                      <a:pt x="477" y="138"/>
                    </a:lnTo>
                    <a:lnTo>
                      <a:pt x="475" y="138"/>
                    </a:lnTo>
                    <a:lnTo>
                      <a:pt x="475" y="136"/>
                    </a:lnTo>
                    <a:lnTo>
                      <a:pt x="472" y="134"/>
                    </a:lnTo>
                    <a:lnTo>
                      <a:pt x="470" y="134"/>
                    </a:lnTo>
                    <a:lnTo>
                      <a:pt x="470" y="134"/>
                    </a:lnTo>
                    <a:lnTo>
                      <a:pt x="470" y="136"/>
                    </a:lnTo>
                    <a:lnTo>
                      <a:pt x="470" y="134"/>
                    </a:lnTo>
                    <a:lnTo>
                      <a:pt x="468" y="134"/>
                    </a:lnTo>
                    <a:lnTo>
                      <a:pt x="468" y="136"/>
                    </a:lnTo>
                    <a:lnTo>
                      <a:pt x="468" y="136"/>
                    </a:lnTo>
                    <a:lnTo>
                      <a:pt x="466" y="136"/>
                    </a:lnTo>
                    <a:lnTo>
                      <a:pt x="466" y="138"/>
                    </a:lnTo>
                    <a:lnTo>
                      <a:pt x="464" y="136"/>
                    </a:lnTo>
                    <a:lnTo>
                      <a:pt x="462" y="138"/>
                    </a:lnTo>
                    <a:lnTo>
                      <a:pt x="464" y="138"/>
                    </a:lnTo>
                    <a:lnTo>
                      <a:pt x="466" y="138"/>
                    </a:lnTo>
                    <a:lnTo>
                      <a:pt x="468" y="140"/>
                    </a:lnTo>
                    <a:lnTo>
                      <a:pt x="468" y="140"/>
                    </a:lnTo>
                    <a:lnTo>
                      <a:pt x="468" y="140"/>
                    </a:lnTo>
                    <a:lnTo>
                      <a:pt x="466" y="140"/>
                    </a:lnTo>
                    <a:lnTo>
                      <a:pt x="466" y="140"/>
                    </a:lnTo>
                    <a:lnTo>
                      <a:pt x="464" y="140"/>
                    </a:lnTo>
                    <a:lnTo>
                      <a:pt x="464" y="140"/>
                    </a:lnTo>
                    <a:lnTo>
                      <a:pt x="464" y="140"/>
                    </a:lnTo>
                    <a:lnTo>
                      <a:pt x="462" y="140"/>
                    </a:lnTo>
                    <a:lnTo>
                      <a:pt x="462" y="140"/>
                    </a:lnTo>
                    <a:lnTo>
                      <a:pt x="459" y="142"/>
                    </a:lnTo>
                    <a:lnTo>
                      <a:pt x="462" y="142"/>
                    </a:lnTo>
                    <a:lnTo>
                      <a:pt x="464" y="142"/>
                    </a:lnTo>
                    <a:lnTo>
                      <a:pt x="462" y="144"/>
                    </a:lnTo>
                    <a:lnTo>
                      <a:pt x="462" y="144"/>
                    </a:lnTo>
                    <a:lnTo>
                      <a:pt x="464" y="142"/>
                    </a:lnTo>
                    <a:lnTo>
                      <a:pt x="464" y="144"/>
                    </a:lnTo>
                    <a:lnTo>
                      <a:pt x="464" y="144"/>
                    </a:lnTo>
                    <a:lnTo>
                      <a:pt x="466" y="144"/>
                    </a:lnTo>
                    <a:lnTo>
                      <a:pt x="468" y="144"/>
                    </a:lnTo>
                    <a:lnTo>
                      <a:pt x="468" y="142"/>
                    </a:lnTo>
                    <a:lnTo>
                      <a:pt x="470" y="142"/>
                    </a:lnTo>
                    <a:lnTo>
                      <a:pt x="470" y="142"/>
                    </a:lnTo>
                    <a:lnTo>
                      <a:pt x="472" y="144"/>
                    </a:lnTo>
                    <a:lnTo>
                      <a:pt x="475" y="142"/>
                    </a:lnTo>
                    <a:lnTo>
                      <a:pt x="475" y="142"/>
                    </a:lnTo>
                    <a:lnTo>
                      <a:pt x="477" y="140"/>
                    </a:lnTo>
                    <a:lnTo>
                      <a:pt x="479" y="140"/>
                    </a:lnTo>
                    <a:lnTo>
                      <a:pt x="479" y="140"/>
                    </a:lnTo>
                    <a:lnTo>
                      <a:pt x="481" y="142"/>
                    </a:lnTo>
                    <a:lnTo>
                      <a:pt x="483" y="140"/>
                    </a:lnTo>
                    <a:lnTo>
                      <a:pt x="483" y="142"/>
                    </a:lnTo>
                    <a:lnTo>
                      <a:pt x="483" y="142"/>
                    </a:lnTo>
                    <a:lnTo>
                      <a:pt x="485" y="144"/>
                    </a:lnTo>
                    <a:lnTo>
                      <a:pt x="487" y="144"/>
                    </a:lnTo>
                    <a:lnTo>
                      <a:pt x="487" y="142"/>
                    </a:lnTo>
                    <a:lnTo>
                      <a:pt x="487" y="144"/>
                    </a:lnTo>
                    <a:lnTo>
                      <a:pt x="485" y="144"/>
                    </a:lnTo>
                    <a:lnTo>
                      <a:pt x="485" y="146"/>
                    </a:lnTo>
                    <a:lnTo>
                      <a:pt x="487" y="148"/>
                    </a:lnTo>
                    <a:lnTo>
                      <a:pt x="490" y="148"/>
                    </a:lnTo>
                    <a:lnTo>
                      <a:pt x="492" y="148"/>
                    </a:lnTo>
                    <a:lnTo>
                      <a:pt x="494" y="148"/>
                    </a:lnTo>
                    <a:lnTo>
                      <a:pt x="494" y="146"/>
                    </a:lnTo>
                    <a:lnTo>
                      <a:pt x="494" y="146"/>
                    </a:lnTo>
                    <a:lnTo>
                      <a:pt x="496" y="146"/>
                    </a:lnTo>
                    <a:lnTo>
                      <a:pt x="498" y="144"/>
                    </a:lnTo>
                    <a:lnTo>
                      <a:pt x="498" y="142"/>
                    </a:lnTo>
                    <a:lnTo>
                      <a:pt x="498" y="142"/>
                    </a:lnTo>
                    <a:lnTo>
                      <a:pt x="500" y="140"/>
                    </a:lnTo>
                    <a:lnTo>
                      <a:pt x="500" y="142"/>
                    </a:lnTo>
                    <a:lnTo>
                      <a:pt x="500" y="140"/>
                    </a:lnTo>
                    <a:lnTo>
                      <a:pt x="502" y="140"/>
                    </a:lnTo>
                    <a:lnTo>
                      <a:pt x="502" y="140"/>
                    </a:lnTo>
                    <a:lnTo>
                      <a:pt x="502" y="140"/>
                    </a:lnTo>
                    <a:lnTo>
                      <a:pt x="505" y="140"/>
                    </a:lnTo>
                    <a:lnTo>
                      <a:pt x="507" y="142"/>
                    </a:lnTo>
                    <a:lnTo>
                      <a:pt x="507" y="140"/>
                    </a:lnTo>
                    <a:lnTo>
                      <a:pt x="509" y="140"/>
                    </a:lnTo>
                    <a:lnTo>
                      <a:pt x="511" y="140"/>
                    </a:lnTo>
                    <a:lnTo>
                      <a:pt x="509" y="142"/>
                    </a:lnTo>
                    <a:lnTo>
                      <a:pt x="509" y="144"/>
                    </a:lnTo>
                    <a:lnTo>
                      <a:pt x="507" y="144"/>
                    </a:lnTo>
                    <a:lnTo>
                      <a:pt x="507" y="146"/>
                    </a:lnTo>
                    <a:lnTo>
                      <a:pt x="507" y="148"/>
                    </a:lnTo>
                    <a:lnTo>
                      <a:pt x="505" y="148"/>
                    </a:lnTo>
                    <a:lnTo>
                      <a:pt x="505" y="150"/>
                    </a:lnTo>
                    <a:lnTo>
                      <a:pt x="502" y="150"/>
                    </a:lnTo>
                    <a:lnTo>
                      <a:pt x="502" y="150"/>
                    </a:lnTo>
                    <a:lnTo>
                      <a:pt x="500" y="152"/>
                    </a:lnTo>
                    <a:lnTo>
                      <a:pt x="500" y="154"/>
                    </a:lnTo>
                    <a:lnTo>
                      <a:pt x="502" y="152"/>
                    </a:lnTo>
                    <a:lnTo>
                      <a:pt x="505" y="154"/>
                    </a:lnTo>
                    <a:lnTo>
                      <a:pt x="505" y="154"/>
                    </a:lnTo>
                    <a:lnTo>
                      <a:pt x="505" y="156"/>
                    </a:lnTo>
                    <a:lnTo>
                      <a:pt x="507" y="156"/>
                    </a:lnTo>
                    <a:lnTo>
                      <a:pt x="507" y="156"/>
                    </a:lnTo>
                    <a:lnTo>
                      <a:pt x="509" y="158"/>
                    </a:lnTo>
                    <a:lnTo>
                      <a:pt x="509" y="158"/>
                    </a:lnTo>
                    <a:lnTo>
                      <a:pt x="509" y="160"/>
                    </a:lnTo>
                    <a:lnTo>
                      <a:pt x="511" y="160"/>
                    </a:lnTo>
                    <a:lnTo>
                      <a:pt x="511" y="158"/>
                    </a:lnTo>
                    <a:lnTo>
                      <a:pt x="511" y="158"/>
                    </a:lnTo>
                    <a:lnTo>
                      <a:pt x="511" y="156"/>
                    </a:lnTo>
                    <a:lnTo>
                      <a:pt x="513" y="156"/>
                    </a:lnTo>
                    <a:lnTo>
                      <a:pt x="513" y="158"/>
                    </a:lnTo>
                    <a:lnTo>
                      <a:pt x="515" y="158"/>
                    </a:lnTo>
                    <a:lnTo>
                      <a:pt x="515" y="160"/>
                    </a:lnTo>
                    <a:lnTo>
                      <a:pt x="513" y="160"/>
                    </a:lnTo>
                    <a:lnTo>
                      <a:pt x="513" y="162"/>
                    </a:lnTo>
                    <a:lnTo>
                      <a:pt x="513" y="164"/>
                    </a:lnTo>
                    <a:lnTo>
                      <a:pt x="513" y="164"/>
                    </a:lnTo>
                    <a:lnTo>
                      <a:pt x="515" y="166"/>
                    </a:lnTo>
                    <a:lnTo>
                      <a:pt x="515" y="166"/>
                    </a:lnTo>
                    <a:lnTo>
                      <a:pt x="517" y="168"/>
                    </a:lnTo>
                    <a:lnTo>
                      <a:pt x="517" y="168"/>
                    </a:lnTo>
                    <a:lnTo>
                      <a:pt x="520" y="166"/>
                    </a:lnTo>
                    <a:lnTo>
                      <a:pt x="522" y="164"/>
                    </a:lnTo>
                    <a:lnTo>
                      <a:pt x="522" y="164"/>
                    </a:lnTo>
                    <a:lnTo>
                      <a:pt x="524" y="166"/>
                    </a:lnTo>
                    <a:lnTo>
                      <a:pt x="524" y="166"/>
                    </a:lnTo>
                    <a:lnTo>
                      <a:pt x="526" y="168"/>
                    </a:lnTo>
                    <a:lnTo>
                      <a:pt x="526" y="170"/>
                    </a:lnTo>
                    <a:lnTo>
                      <a:pt x="528" y="170"/>
                    </a:lnTo>
                    <a:lnTo>
                      <a:pt x="528" y="170"/>
                    </a:lnTo>
                    <a:lnTo>
                      <a:pt x="530" y="170"/>
                    </a:lnTo>
                    <a:lnTo>
                      <a:pt x="530" y="172"/>
                    </a:lnTo>
                    <a:lnTo>
                      <a:pt x="533" y="172"/>
                    </a:lnTo>
                    <a:lnTo>
                      <a:pt x="533" y="172"/>
                    </a:lnTo>
                    <a:lnTo>
                      <a:pt x="535" y="172"/>
                    </a:lnTo>
                    <a:lnTo>
                      <a:pt x="537" y="174"/>
                    </a:lnTo>
                    <a:lnTo>
                      <a:pt x="537" y="172"/>
                    </a:lnTo>
                    <a:lnTo>
                      <a:pt x="539" y="172"/>
                    </a:lnTo>
                    <a:lnTo>
                      <a:pt x="539" y="172"/>
                    </a:lnTo>
                    <a:lnTo>
                      <a:pt x="537" y="174"/>
                    </a:lnTo>
                    <a:lnTo>
                      <a:pt x="537" y="174"/>
                    </a:lnTo>
                    <a:lnTo>
                      <a:pt x="535" y="176"/>
                    </a:lnTo>
                    <a:lnTo>
                      <a:pt x="533" y="176"/>
                    </a:lnTo>
                    <a:lnTo>
                      <a:pt x="533" y="176"/>
                    </a:lnTo>
                    <a:lnTo>
                      <a:pt x="530" y="176"/>
                    </a:lnTo>
                    <a:lnTo>
                      <a:pt x="528" y="176"/>
                    </a:lnTo>
                    <a:lnTo>
                      <a:pt x="528" y="174"/>
                    </a:lnTo>
                    <a:lnTo>
                      <a:pt x="528" y="174"/>
                    </a:lnTo>
                    <a:lnTo>
                      <a:pt x="526" y="174"/>
                    </a:lnTo>
                    <a:lnTo>
                      <a:pt x="524" y="176"/>
                    </a:lnTo>
                    <a:lnTo>
                      <a:pt x="526" y="176"/>
                    </a:lnTo>
                    <a:lnTo>
                      <a:pt x="524" y="178"/>
                    </a:lnTo>
                    <a:lnTo>
                      <a:pt x="524" y="178"/>
                    </a:lnTo>
                    <a:lnTo>
                      <a:pt x="522" y="180"/>
                    </a:lnTo>
                    <a:lnTo>
                      <a:pt x="524" y="182"/>
                    </a:lnTo>
                    <a:lnTo>
                      <a:pt x="526" y="182"/>
                    </a:lnTo>
                    <a:lnTo>
                      <a:pt x="526" y="184"/>
                    </a:lnTo>
                    <a:lnTo>
                      <a:pt x="526" y="186"/>
                    </a:lnTo>
                    <a:lnTo>
                      <a:pt x="526" y="186"/>
                    </a:lnTo>
                    <a:lnTo>
                      <a:pt x="524" y="188"/>
                    </a:lnTo>
                    <a:lnTo>
                      <a:pt x="524" y="186"/>
                    </a:lnTo>
                    <a:lnTo>
                      <a:pt x="522" y="186"/>
                    </a:lnTo>
                    <a:lnTo>
                      <a:pt x="520" y="188"/>
                    </a:lnTo>
                    <a:lnTo>
                      <a:pt x="520" y="190"/>
                    </a:lnTo>
                    <a:lnTo>
                      <a:pt x="520" y="192"/>
                    </a:lnTo>
                    <a:lnTo>
                      <a:pt x="520" y="194"/>
                    </a:lnTo>
                    <a:lnTo>
                      <a:pt x="520" y="196"/>
                    </a:lnTo>
                    <a:lnTo>
                      <a:pt x="522" y="198"/>
                    </a:lnTo>
                    <a:lnTo>
                      <a:pt x="522" y="198"/>
                    </a:lnTo>
                    <a:lnTo>
                      <a:pt x="522" y="200"/>
                    </a:lnTo>
                    <a:lnTo>
                      <a:pt x="524" y="202"/>
                    </a:lnTo>
                    <a:lnTo>
                      <a:pt x="524" y="204"/>
                    </a:lnTo>
                    <a:lnTo>
                      <a:pt x="526" y="204"/>
                    </a:lnTo>
                    <a:lnTo>
                      <a:pt x="526" y="204"/>
                    </a:lnTo>
                    <a:lnTo>
                      <a:pt x="528" y="206"/>
                    </a:lnTo>
                    <a:lnTo>
                      <a:pt x="528" y="206"/>
                    </a:lnTo>
                    <a:lnTo>
                      <a:pt x="530" y="208"/>
                    </a:lnTo>
                    <a:lnTo>
                      <a:pt x="530" y="208"/>
                    </a:lnTo>
                    <a:lnTo>
                      <a:pt x="533" y="208"/>
                    </a:lnTo>
                    <a:lnTo>
                      <a:pt x="535" y="210"/>
                    </a:lnTo>
                    <a:lnTo>
                      <a:pt x="535" y="210"/>
                    </a:lnTo>
                    <a:lnTo>
                      <a:pt x="535" y="212"/>
                    </a:lnTo>
                    <a:lnTo>
                      <a:pt x="535" y="212"/>
                    </a:lnTo>
                    <a:lnTo>
                      <a:pt x="535" y="214"/>
                    </a:lnTo>
                    <a:lnTo>
                      <a:pt x="533" y="216"/>
                    </a:lnTo>
                    <a:lnTo>
                      <a:pt x="535" y="216"/>
                    </a:lnTo>
                    <a:lnTo>
                      <a:pt x="535" y="218"/>
                    </a:lnTo>
                    <a:lnTo>
                      <a:pt x="537" y="220"/>
                    </a:lnTo>
                    <a:lnTo>
                      <a:pt x="535" y="220"/>
                    </a:lnTo>
                    <a:lnTo>
                      <a:pt x="535" y="222"/>
                    </a:lnTo>
                    <a:lnTo>
                      <a:pt x="535" y="224"/>
                    </a:lnTo>
                    <a:lnTo>
                      <a:pt x="535" y="226"/>
                    </a:lnTo>
                    <a:lnTo>
                      <a:pt x="535" y="228"/>
                    </a:lnTo>
                    <a:lnTo>
                      <a:pt x="537" y="230"/>
                    </a:lnTo>
                    <a:lnTo>
                      <a:pt x="537" y="230"/>
                    </a:lnTo>
                    <a:lnTo>
                      <a:pt x="539" y="232"/>
                    </a:lnTo>
                    <a:lnTo>
                      <a:pt x="539" y="232"/>
                    </a:lnTo>
                    <a:lnTo>
                      <a:pt x="541" y="234"/>
                    </a:lnTo>
                    <a:lnTo>
                      <a:pt x="543" y="232"/>
                    </a:lnTo>
                    <a:lnTo>
                      <a:pt x="543" y="234"/>
                    </a:lnTo>
                    <a:lnTo>
                      <a:pt x="545" y="236"/>
                    </a:lnTo>
                    <a:lnTo>
                      <a:pt x="545" y="236"/>
                    </a:lnTo>
                    <a:lnTo>
                      <a:pt x="545" y="238"/>
                    </a:lnTo>
                    <a:lnTo>
                      <a:pt x="548" y="240"/>
                    </a:lnTo>
                    <a:lnTo>
                      <a:pt x="548" y="242"/>
                    </a:lnTo>
                    <a:lnTo>
                      <a:pt x="548" y="242"/>
                    </a:lnTo>
                    <a:lnTo>
                      <a:pt x="548" y="244"/>
                    </a:lnTo>
                    <a:lnTo>
                      <a:pt x="545" y="246"/>
                    </a:lnTo>
                    <a:lnTo>
                      <a:pt x="545" y="248"/>
                    </a:lnTo>
                    <a:lnTo>
                      <a:pt x="548" y="250"/>
                    </a:lnTo>
                    <a:lnTo>
                      <a:pt x="545" y="250"/>
                    </a:lnTo>
                    <a:lnTo>
                      <a:pt x="545" y="252"/>
                    </a:lnTo>
                    <a:lnTo>
                      <a:pt x="543" y="254"/>
                    </a:lnTo>
                    <a:lnTo>
                      <a:pt x="543" y="256"/>
                    </a:lnTo>
                    <a:lnTo>
                      <a:pt x="543" y="257"/>
                    </a:lnTo>
                    <a:lnTo>
                      <a:pt x="543" y="259"/>
                    </a:lnTo>
                    <a:lnTo>
                      <a:pt x="545" y="261"/>
                    </a:lnTo>
                    <a:lnTo>
                      <a:pt x="545" y="263"/>
                    </a:lnTo>
                    <a:lnTo>
                      <a:pt x="548" y="263"/>
                    </a:lnTo>
                    <a:lnTo>
                      <a:pt x="548" y="265"/>
                    </a:lnTo>
                    <a:lnTo>
                      <a:pt x="548" y="267"/>
                    </a:lnTo>
                    <a:lnTo>
                      <a:pt x="548" y="269"/>
                    </a:lnTo>
                    <a:lnTo>
                      <a:pt x="548" y="269"/>
                    </a:lnTo>
                    <a:lnTo>
                      <a:pt x="548" y="271"/>
                    </a:lnTo>
                    <a:lnTo>
                      <a:pt x="550" y="273"/>
                    </a:lnTo>
                    <a:lnTo>
                      <a:pt x="550" y="275"/>
                    </a:lnTo>
                    <a:lnTo>
                      <a:pt x="552" y="277"/>
                    </a:lnTo>
                    <a:lnTo>
                      <a:pt x="552" y="277"/>
                    </a:lnTo>
                    <a:lnTo>
                      <a:pt x="554" y="279"/>
                    </a:lnTo>
                    <a:lnTo>
                      <a:pt x="556" y="279"/>
                    </a:lnTo>
                    <a:lnTo>
                      <a:pt x="558" y="279"/>
                    </a:lnTo>
                    <a:lnTo>
                      <a:pt x="558" y="281"/>
                    </a:lnTo>
                    <a:lnTo>
                      <a:pt x="560" y="283"/>
                    </a:lnTo>
                    <a:lnTo>
                      <a:pt x="560" y="283"/>
                    </a:lnTo>
                    <a:lnTo>
                      <a:pt x="560" y="285"/>
                    </a:lnTo>
                    <a:lnTo>
                      <a:pt x="563" y="287"/>
                    </a:lnTo>
                    <a:lnTo>
                      <a:pt x="563" y="289"/>
                    </a:lnTo>
                    <a:lnTo>
                      <a:pt x="563" y="291"/>
                    </a:lnTo>
                    <a:lnTo>
                      <a:pt x="560" y="291"/>
                    </a:lnTo>
                    <a:lnTo>
                      <a:pt x="563" y="293"/>
                    </a:lnTo>
                    <a:lnTo>
                      <a:pt x="563" y="295"/>
                    </a:lnTo>
                    <a:lnTo>
                      <a:pt x="565" y="295"/>
                    </a:lnTo>
                    <a:lnTo>
                      <a:pt x="567" y="297"/>
                    </a:lnTo>
                    <a:lnTo>
                      <a:pt x="569" y="297"/>
                    </a:lnTo>
                    <a:lnTo>
                      <a:pt x="569" y="297"/>
                    </a:lnTo>
                    <a:lnTo>
                      <a:pt x="571" y="299"/>
                    </a:lnTo>
                    <a:lnTo>
                      <a:pt x="573" y="299"/>
                    </a:lnTo>
                    <a:lnTo>
                      <a:pt x="573" y="301"/>
                    </a:lnTo>
                    <a:lnTo>
                      <a:pt x="573" y="303"/>
                    </a:lnTo>
                    <a:lnTo>
                      <a:pt x="573" y="305"/>
                    </a:lnTo>
                    <a:lnTo>
                      <a:pt x="573" y="305"/>
                    </a:lnTo>
                    <a:lnTo>
                      <a:pt x="573" y="307"/>
                    </a:lnTo>
                    <a:lnTo>
                      <a:pt x="573" y="309"/>
                    </a:lnTo>
                    <a:lnTo>
                      <a:pt x="571" y="311"/>
                    </a:lnTo>
                    <a:lnTo>
                      <a:pt x="571" y="311"/>
                    </a:lnTo>
                    <a:lnTo>
                      <a:pt x="571" y="313"/>
                    </a:lnTo>
                    <a:lnTo>
                      <a:pt x="571" y="315"/>
                    </a:lnTo>
                    <a:lnTo>
                      <a:pt x="571" y="317"/>
                    </a:lnTo>
                    <a:lnTo>
                      <a:pt x="569" y="319"/>
                    </a:lnTo>
                    <a:lnTo>
                      <a:pt x="569" y="319"/>
                    </a:lnTo>
                    <a:lnTo>
                      <a:pt x="569" y="321"/>
                    </a:lnTo>
                    <a:lnTo>
                      <a:pt x="567" y="323"/>
                    </a:lnTo>
                    <a:lnTo>
                      <a:pt x="567" y="325"/>
                    </a:lnTo>
                    <a:lnTo>
                      <a:pt x="567" y="327"/>
                    </a:lnTo>
                    <a:lnTo>
                      <a:pt x="565" y="329"/>
                    </a:lnTo>
                    <a:lnTo>
                      <a:pt x="565" y="331"/>
                    </a:lnTo>
                    <a:lnTo>
                      <a:pt x="565" y="331"/>
                    </a:lnTo>
                    <a:lnTo>
                      <a:pt x="563" y="333"/>
                    </a:lnTo>
                    <a:lnTo>
                      <a:pt x="563" y="335"/>
                    </a:lnTo>
                    <a:lnTo>
                      <a:pt x="563" y="337"/>
                    </a:lnTo>
                    <a:lnTo>
                      <a:pt x="563" y="337"/>
                    </a:lnTo>
                    <a:lnTo>
                      <a:pt x="560" y="337"/>
                    </a:lnTo>
                    <a:lnTo>
                      <a:pt x="558" y="337"/>
                    </a:lnTo>
                    <a:lnTo>
                      <a:pt x="558" y="339"/>
                    </a:lnTo>
                    <a:lnTo>
                      <a:pt x="558" y="341"/>
                    </a:lnTo>
                    <a:lnTo>
                      <a:pt x="556" y="341"/>
                    </a:lnTo>
                    <a:lnTo>
                      <a:pt x="556" y="343"/>
                    </a:lnTo>
                    <a:lnTo>
                      <a:pt x="556" y="345"/>
                    </a:lnTo>
                    <a:lnTo>
                      <a:pt x="556" y="345"/>
                    </a:lnTo>
                    <a:lnTo>
                      <a:pt x="556" y="347"/>
                    </a:lnTo>
                    <a:lnTo>
                      <a:pt x="556" y="349"/>
                    </a:lnTo>
                    <a:lnTo>
                      <a:pt x="556" y="351"/>
                    </a:lnTo>
                    <a:lnTo>
                      <a:pt x="554" y="353"/>
                    </a:lnTo>
                    <a:lnTo>
                      <a:pt x="554" y="353"/>
                    </a:lnTo>
                    <a:lnTo>
                      <a:pt x="554" y="355"/>
                    </a:lnTo>
                    <a:lnTo>
                      <a:pt x="554" y="357"/>
                    </a:lnTo>
                    <a:lnTo>
                      <a:pt x="552" y="357"/>
                    </a:lnTo>
                    <a:lnTo>
                      <a:pt x="552" y="359"/>
                    </a:lnTo>
                    <a:lnTo>
                      <a:pt x="550" y="361"/>
                    </a:lnTo>
                    <a:lnTo>
                      <a:pt x="548" y="361"/>
                    </a:lnTo>
                    <a:lnTo>
                      <a:pt x="545" y="361"/>
                    </a:lnTo>
                    <a:lnTo>
                      <a:pt x="545" y="361"/>
                    </a:lnTo>
                    <a:lnTo>
                      <a:pt x="543" y="363"/>
                    </a:lnTo>
                    <a:lnTo>
                      <a:pt x="541" y="365"/>
                    </a:lnTo>
                    <a:lnTo>
                      <a:pt x="541" y="365"/>
                    </a:lnTo>
                    <a:lnTo>
                      <a:pt x="539" y="367"/>
                    </a:lnTo>
                    <a:lnTo>
                      <a:pt x="537" y="367"/>
                    </a:lnTo>
                    <a:lnTo>
                      <a:pt x="537" y="369"/>
                    </a:lnTo>
                    <a:lnTo>
                      <a:pt x="535" y="371"/>
                    </a:lnTo>
                    <a:lnTo>
                      <a:pt x="533" y="371"/>
                    </a:lnTo>
                    <a:lnTo>
                      <a:pt x="533" y="373"/>
                    </a:lnTo>
                    <a:lnTo>
                      <a:pt x="530" y="375"/>
                    </a:lnTo>
                    <a:lnTo>
                      <a:pt x="528" y="375"/>
                    </a:lnTo>
                    <a:lnTo>
                      <a:pt x="528" y="377"/>
                    </a:lnTo>
                    <a:lnTo>
                      <a:pt x="526" y="379"/>
                    </a:lnTo>
                    <a:lnTo>
                      <a:pt x="526" y="381"/>
                    </a:lnTo>
                    <a:lnTo>
                      <a:pt x="524" y="381"/>
                    </a:lnTo>
                    <a:lnTo>
                      <a:pt x="524" y="383"/>
                    </a:lnTo>
                    <a:lnTo>
                      <a:pt x="524" y="385"/>
                    </a:lnTo>
                    <a:lnTo>
                      <a:pt x="522" y="385"/>
                    </a:lnTo>
                    <a:lnTo>
                      <a:pt x="520" y="387"/>
                    </a:lnTo>
                    <a:lnTo>
                      <a:pt x="520" y="387"/>
                    </a:lnTo>
                    <a:lnTo>
                      <a:pt x="520" y="389"/>
                    </a:lnTo>
                    <a:lnTo>
                      <a:pt x="517" y="391"/>
                    </a:lnTo>
                    <a:lnTo>
                      <a:pt x="517" y="393"/>
                    </a:lnTo>
                    <a:lnTo>
                      <a:pt x="515" y="395"/>
                    </a:lnTo>
                    <a:lnTo>
                      <a:pt x="515" y="395"/>
                    </a:lnTo>
                    <a:lnTo>
                      <a:pt x="513" y="397"/>
                    </a:lnTo>
                    <a:lnTo>
                      <a:pt x="513" y="399"/>
                    </a:lnTo>
                    <a:lnTo>
                      <a:pt x="511" y="401"/>
                    </a:lnTo>
                    <a:lnTo>
                      <a:pt x="511" y="403"/>
                    </a:lnTo>
                    <a:lnTo>
                      <a:pt x="509" y="403"/>
                    </a:lnTo>
                    <a:lnTo>
                      <a:pt x="509" y="405"/>
                    </a:lnTo>
                    <a:lnTo>
                      <a:pt x="509" y="405"/>
                    </a:lnTo>
                    <a:lnTo>
                      <a:pt x="507" y="407"/>
                    </a:lnTo>
                    <a:lnTo>
                      <a:pt x="507" y="409"/>
                    </a:lnTo>
                    <a:lnTo>
                      <a:pt x="507" y="411"/>
                    </a:lnTo>
                    <a:lnTo>
                      <a:pt x="507" y="413"/>
                    </a:lnTo>
                    <a:lnTo>
                      <a:pt x="507" y="415"/>
                    </a:lnTo>
                    <a:lnTo>
                      <a:pt x="505" y="417"/>
                    </a:lnTo>
                    <a:lnTo>
                      <a:pt x="505" y="419"/>
                    </a:lnTo>
                    <a:lnTo>
                      <a:pt x="505" y="419"/>
                    </a:lnTo>
                    <a:lnTo>
                      <a:pt x="505" y="421"/>
                    </a:lnTo>
                    <a:lnTo>
                      <a:pt x="507" y="423"/>
                    </a:lnTo>
                    <a:lnTo>
                      <a:pt x="507" y="425"/>
                    </a:lnTo>
                    <a:lnTo>
                      <a:pt x="507" y="427"/>
                    </a:lnTo>
                    <a:lnTo>
                      <a:pt x="507" y="429"/>
                    </a:lnTo>
                    <a:lnTo>
                      <a:pt x="507" y="429"/>
                    </a:lnTo>
                    <a:lnTo>
                      <a:pt x="507" y="431"/>
                    </a:lnTo>
                    <a:lnTo>
                      <a:pt x="507" y="433"/>
                    </a:lnTo>
                    <a:lnTo>
                      <a:pt x="507" y="435"/>
                    </a:lnTo>
                    <a:lnTo>
                      <a:pt x="507" y="437"/>
                    </a:lnTo>
                    <a:lnTo>
                      <a:pt x="507" y="439"/>
                    </a:lnTo>
                    <a:lnTo>
                      <a:pt x="507" y="441"/>
                    </a:lnTo>
                    <a:lnTo>
                      <a:pt x="509" y="441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11" y="447"/>
                    </a:lnTo>
                    <a:lnTo>
                      <a:pt x="511" y="447"/>
                    </a:lnTo>
                    <a:lnTo>
                      <a:pt x="513" y="449"/>
                    </a:lnTo>
                    <a:lnTo>
                      <a:pt x="513" y="451"/>
                    </a:lnTo>
                    <a:lnTo>
                      <a:pt x="513" y="453"/>
                    </a:lnTo>
                    <a:lnTo>
                      <a:pt x="515" y="453"/>
                    </a:lnTo>
                    <a:lnTo>
                      <a:pt x="515" y="455"/>
                    </a:lnTo>
                    <a:lnTo>
                      <a:pt x="515" y="457"/>
                    </a:lnTo>
                    <a:lnTo>
                      <a:pt x="515" y="459"/>
                    </a:lnTo>
                    <a:lnTo>
                      <a:pt x="515" y="459"/>
                    </a:lnTo>
                    <a:lnTo>
                      <a:pt x="517" y="461"/>
                    </a:lnTo>
                    <a:lnTo>
                      <a:pt x="517" y="461"/>
                    </a:lnTo>
                    <a:lnTo>
                      <a:pt x="520" y="463"/>
                    </a:lnTo>
                    <a:lnTo>
                      <a:pt x="520" y="465"/>
                    </a:lnTo>
                    <a:lnTo>
                      <a:pt x="522" y="465"/>
                    </a:lnTo>
                    <a:lnTo>
                      <a:pt x="522" y="467"/>
                    </a:lnTo>
                    <a:lnTo>
                      <a:pt x="524" y="469"/>
                    </a:lnTo>
                    <a:lnTo>
                      <a:pt x="524" y="469"/>
                    </a:lnTo>
                    <a:lnTo>
                      <a:pt x="526" y="471"/>
                    </a:lnTo>
                    <a:lnTo>
                      <a:pt x="526" y="473"/>
                    </a:lnTo>
                    <a:lnTo>
                      <a:pt x="526" y="473"/>
                    </a:lnTo>
                    <a:lnTo>
                      <a:pt x="528" y="475"/>
                    </a:lnTo>
                    <a:lnTo>
                      <a:pt x="530" y="475"/>
                    </a:lnTo>
                    <a:lnTo>
                      <a:pt x="530" y="477"/>
                    </a:lnTo>
                    <a:lnTo>
                      <a:pt x="533" y="477"/>
                    </a:lnTo>
                    <a:lnTo>
                      <a:pt x="535" y="477"/>
                    </a:lnTo>
                    <a:lnTo>
                      <a:pt x="537" y="479"/>
                    </a:lnTo>
                    <a:lnTo>
                      <a:pt x="537" y="481"/>
                    </a:lnTo>
                    <a:lnTo>
                      <a:pt x="539" y="481"/>
                    </a:lnTo>
                    <a:lnTo>
                      <a:pt x="541" y="481"/>
                    </a:lnTo>
                    <a:lnTo>
                      <a:pt x="543" y="483"/>
                    </a:lnTo>
                    <a:lnTo>
                      <a:pt x="543" y="485"/>
                    </a:lnTo>
                    <a:lnTo>
                      <a:pt x="543" y="485"/>
                    </a:lnTo>
                    <a:lnTo>
                      <a:pt x="543" y="487"/>
                    </a:lnTo>
                    <a:lnTo>
                      <a:pt x="543" y="487"/>
                    </a:lnTo>
                    <a:lnTo>
                      <a:pt x="543" y="489"/>
                    </a:lnTo>
                    <a:lnTo>
                      <a:pt x="543" y="489"/>
                    </a:lnTo>
                    <a:lnTo>
                      <a:pt x="541" y="491"/>
                    </a:lnTo>
                    <a:lnTo>
                      <a:pt x="541" y="493"/>
                    </a:lnTo>
                    <a:lnTo>
                      <a:pt x="541" y="495"/>
                    </a:lnTo>
                    <a:lnTo>
                      <a:pt x="541" y="495"/>
                    </a:lnTo>
                    <a:lnTo>
                      <a:pt x="539" y="497"/>
                    </a:lnTo>
                    <a:lnTo>
                      <a:pt x="539" y="499"/>
                    </a:lnTo>
                    <a:lnTo>
                      <a:pt x="539" y="501"/>
                    </a:lnTo>
                    <a:lnTo>
                      <a:pt x="537" y="501"/>
                    </a:lnTo>
                    <a:lnTo>
                      <a:pt x="537" y="503"/>
                    </a:lnTo>
                    <a:lnTo>
                      <a:pt x="535" y="503"/>
                    </a:lnTo>
                    <a:lnTo>
                      <a:pt x="535" y="505"/>
                    </a:lnTo>
                    <a:lnTo>
                      <a:pt x="535" y="507"/>
                    </a:lnTo>
                    <a:lnTo>
                      <a:pt x="535" y="509"/>
                    </a:lnTo>
                    <a:lnTo>
                      <a:pt x="533" y="509"/>
                    </a:lnTo>
                    <a:lnTo>
                      <a:pt x="533" y="511"/>
                    </a:lnTo>
                    <a:lnTo>
                      <a:pt x="533" y="513"/>
                    </a:lnTo>
                    <a:lnTo>
                      <a:pt x="533" y="515"/>
                    </a:lnTo>
                    <a:lnTo>
                      <a:pt x="533" y="517"/>
                    </a:lnTo>
                    <a:lnTo>
                      <a:pt x="533" y="519"/>
                    </a:lnTo>
                    <a:lnTo>
                      <a:pt x="533" y="519"/>
                    </a:lnTo>
                    <a:lnTo>
                      <a:pt x="530" y="521"/>
                    </a:lnTo>
                    <a:lnTo>
                      <a:pt x="530" y="523"/>
                    </a:lnTo>
                    <a:lnTo>
                      <a:pt x="530" y="523"/>
                    </a:lnTo>
                    <a:lnTo>
                      <a:pt x="528" y="525"/>
                    </a:lnTo>
                    <a:lnTo>
                      <a:pt x="528" y="527"/>
                    </a:lnTo>
                    <a:lnTo>
                      <a:pt x="528" y="529"/>
                    </a:lnTo>
                    <a:lnTo>
                      <a:pt x="528" y="531"/>
                    </a:lnTo>
                    <a:lnTo>
                      <a:pt x="528" y="533"/>
                    </a:lnTo>
                    <a:lnTo>
                      <a:pt x="528" y="535"/>
                    </a:lnTo>
                    <a:lnTo>
                      <a:pt x="528" y="535"/>
                    </a:lnTo>
                    <a:lnTo>
                      <a:pt x="528" y="537"/>
                    </a:lnTo>
                    <a:lnTo>
                      <a:pt x="528" y="539"/>
                    </a:lnTo>
                    <a:lnTo>
                      <a:pt x="528" y="541"/>
                    </a:lnTo>
                    <a:lnTo>
                      <a:pt x="528" y="543"/>
                    </a:lnTo>
                    <a:lnTo>
                      <a:pt x="530" y="545"/>
                    </a:lnTo>
                    <a:lnTo>
                      <a:pt x="533" y="545"/>
                    </a:lnTo>
                    <a:lnTo>
                      <a:pt x="533" y="545"/>
                    </a:lnTo>
                    <a:lnTo>
                      <a:pt x="535" y="545"/>
                    </a:lnTo>
                    <a:lnTo>
                      <a:pt x="535" y="545"/>
                    </a:lnTo>
                    <a:lnTo>
                      <a:pt x="537" y="545"/>
                    </a:lnTo>
                    <a:lnTo>
                      <a:pt x="537" y="547"/>
                    </a:lnTo>
                    <a:lnTo>
                      <a:pt x="537" y="547"/>
                    </a:lnTo>
                    <a:lnTo>
                      <a:pt x="539" y="549"/>
                    </a:lnTo>
                    <a:lnTo>
                      <a:pt x="537" y="551"/>
                    </a:lnTo>
                    <a:lnTo>
                      <a:pt x="537" y="551"/>
                    </a:lnTo>
                    <a:lnTo>
                      <a:pt x="537" y="551"/>
                    </a:lnTo>
                    <a:lnTo>
                      <a:pt x="535" y="551"/>
                    </a:lnTo>
                    <a:lnTo>
                      <a:pt x="535" y="553"/>
                    </a:lnTo>
                    <a:lnTo>
                      <a:pt x="533" y="553"/>
                    </a:lnTo>
                    <a:lnTo>
                      <a:pt x="533" y="553"/>
                    </a:lnTo>
                    <a:lnTo>
                      <a:pt x="530" y="553"/>
                    </a:lnTo>
                    <a:lnTo>
                      <a:pt x="528" y="555"/>
                    </a:lnTo>
                    <a:lnTo>
                      <a:pt x="528" y="557"/>
                    </a:lnTo>
                    <a:lnTo>
                      <a:pt x="526" y="557"/>
                    </a:lnTo>
                    <a:lnTo>
                      <a:pt x="526" y="559"/>
                    </a:lnTo>
                    <a:lnTo>
                      <a:pt x="526" y="561"/>
                    </a:lnTo>
                    <a:lnTo>
                      <a:pt x="526" y="563"/>
                    </a:lnTo>
                    <a:lnTo>
                      <a:pt x="526" y="565"/>
                    </a:lnTo>
                    <a:lnTo>
                      <a:pt x="526" y="567"/>
                    </a:lnTo>
                    <a:lnTo>
                      <a:pt x="526" y="567"/>
                    </a:lnTo>
                    <a:lnTo>
                      <a:pt x="526" y="569"/>
                    </a:lnTo>
                    <a:lnTo>
                      <a:pt x="528" y="571"/>
                    </a:lnTo>
                    <a:lnTo>
                      <a:pt x="526" y="571"/>
                    </a:lnTo>
                    <a:lnTo>
                      <a:pt x="526" y="573"/>
                    </a:lnTo>
                    <a:lnTo>
                      <a:pt x="528" y="575"/>
                    </a:lnTo>
                    <a:lnTo>
                      <a:pt x="528" y="575"/>
                    </a:lnTo>
                    <a:lnTo>
                      <a:pt x="530" y="577"/>
                    </a:lnTo>
                    <a:lnTo>
                      <a:pt x="530" y="577"/>
                    </a:lnTo>
                    <a:lnTo>
                      <a:pt x="530" y="579"/>
                    </a:lnTo>
                    <a:lnTo>
                      <a:pt x="533" y="581"/>
                    </a:lnTo>
                    <a:lnTo>
                      <a:pt x="530" y="583"/>
                    </a:lnTo>
                    <a:lnTo>
                      <a:pt x="530" y="583"/>
                    </a:lnTo>
                    <a:lnTo>
                      <a:pt x="528" y="585"/>
                    </a:lnTo>
                    <a:lnTo>
                      <a:pt x="528" y="587"/>
                    </a:lnTo>
                    <a:lnTo>
                      <a:pt x="526" y="587"/>
                    </a:lnTo>
                    <a:lnTo>
                      <a:pt x="526" y="589"/>
                    </a:lnTo>
                    <a:lnTo>
                      <a:pt x="526" y="591"/>
                    </a:lnTo>
                    <a:lnTo>
                      <a:pt x="526" y="593"/>
                    </a:lnTo>
                    <a:lnTo>
                      <a:pt x="524" y="593"/>
                    </a:lnTo>
                    <a:lnTo>
                      <a:pt x="524" y="595"/>
                    </a:lnTo>
                    <a:lnTo>
                      <a:pt x="524" y="597"/>
                    </a:lnTo>
                    <a:lnTo>
                      <a:pt x="524" y="599"/>
                    </a:lnTo>
                    <a:lnTo>
                      <a:pt x="524" y="601"/>
                    </a:lnTo>
                    <a:lnTo>
                      <a:pt x="524" y="603"/>
                    </a:lnTo>
                    <a:lnTo>
                      <a:pt x="524" y="605"/>
                    </a:lnTo>
                    <a:lnTo>
                      <a:pt x="524" y="607"/>
                    </a:lnTo>
                    <a:lnTo>
                      <a:pt x="522" y="609"/>
                    </a:lnTo>
                    <a:lnTo>
                      <a:pt x="522" y="611"/>
                    </a:lnTo>
                    <a:lnTo>
                      <a:pt x="522" y="613"/>
                    </a:lnTo>
                    <a:lnTo>
                      <a:pt x="522" y="613"/>
                    </a:lnTo>
                    <a:lnTo>
                      <a:pt x="522" y="615"/>
                    </a:lnTo>
                    <a:lnTo>
                      <a:pt x="524" y="616"/>
                    </a:lnTo>
                    <a:lnTo>
                      <a:pt x="524" y="618"/>
                    </a:lnTo>
                    <a:lnTo>
                      <a:pt x="524" y="620"/>
                    </a:lnTo>
                    <a:lnTo>
                      <a:pt x="524" y="620"/>
                    </a:lnTo>
                    <a:lnTo>
                      <a:pt x="524" y="622"/>
                    </a:lnTo>
                    <a:lnTo>
                      <a:pt x="524" y="624"/>
                    </a:lnTo>
                    <a:lnTo>
                      <a:pt x="524" y="624"/>
                    </a:lnTo>
                    <a:lnTo>
                      <a:pt x="524" y="626"/>
                    </a:lnTo>
                    <a:lnTo>
                      <a:pt x="524" y="628"/>
                    </a:lnTo>
                    <a:lnTo>
                      <a:pt x="524" y="630"/>
                    </a:lnTo>
                    <a:lnTo>
                      <a:pt x="524" y="630"/>
                    </a:lnTo>
                    <a:lnTo>
                      <a:pt x="524" y="632"/>
                    </a:lnTo>
                    <a:lnTo>
                      <a:pt x="524" y="634"/>
                    </a:lnTo>
                    <a:lnTo>
                      <a:pt x="526" y="636"/>
                    </a:lnTo>
                    <a:lnTo>
                      <a:pt x="526" y="638"/>
                    </a:lnTo>
                    <a:lnTo>
                      <a:pt x="524" y="640"/>
                    </a:lnTo>
                    <a:lnTo>
                      <a:pt x="524" y="640"/>
                    </a:lnTo>
                    <a:lnTo>
                      <a:pt x="524" y="642"/>
                    </a:lnTo>
                    <a:lnTo>
                      <a:pt x="522" y="642"/>
                    </a:lnTo>
                    <a:lnTo>
                      <a:pt x="520" y="644"/>
                    </a:lnTo>
                    <a:lnTo>
                      <a:pt x="520" y="644"/>
                    </a:lnTo>
                    <a:lnTo>
                      <a:pt x="520" y="646"/>
                    </a:lnTo>
                    <a:lnTo>
                      <a:pt x="520" y="648"/>
                    </a:lnTo>
                    <a:lnTo>
                      <a:pt x="522" y="650"/>
                    </a:lnTo>
                    <a:lnTo>
                      <a:pt x="520" y="652"/>
                    </a:lnTo>
                    <a:lnTo>
                      <a:pt x="520" y="652"/>
                    </a:lnTo>
                    <a:lnTo>
                      <a:pt x="520" y="654"/>
                    </a:lnTo>
                    <a:lnTo>
                      <a:pt x="520" y="656"/>
                    </a:lnTo>
                    <a:lnTo>
                      <a:pt x="517" y="656"/>
                    </a:lnTo>
                    <a:lnTo>
                      <a:pt x="517" y="658"/>
                    </a:lnTo>
                    <a:lnTo>
                      <a:pt x="515" y="660"/>
                    </a:lnTo>
                    <a:lnTo>
                      <a:pt x="515" y="662"/>
                    </a:lnTo>
                    <a:lnTo>
                      <a:pt x="515" y="662"/>
                    </a:lnTo>
                    <a:lnTo>
                      <a:pt x="515" y="664"/>
                    </a:lnTo>
                    <a:lnTo>
                      <a:pt x="515" y="666"/>
                    </a:lnTo>
                    <a:lnTo>
                      <a:pt x="517" y="668"/>
                    </a:lnTo>
                    <a:lnTo>
                      <a:pt x="517" y="670"/>
                    </a:lnTo>
                    <a:lnTo>
                      <a:pt x="517" y="672"/>
                    </a:lnTo>
                    <a:lnTo>
                      <a:pt x="517" y="674"/>
                    </a:lnTo>
                    <a:lnTo>
                      <a:pt x="517" y="674"/>
                    </a:lnTo>
                    <a:lnTo>
                      <a:pt x="517" y="676"/>
                    </a:lnTo>
                    <a:lnTo>
                      <a:pt x="517" y="678"/>
                    </a:lnTo>
                    <a:lnTo>
                      <a:pt x="517" y="680"/>
                    </a:lnTo>
                    <a:lnTo>
                      <a:pt x="520" y="682"/>
                    </a:lnTo>
                    <a:lnTo>
                      <a:pt x="520" y="684"/>
                    </a:lnTo>
                    <a:lnTo>
                      <a:pt x="520" y="686"/>
                    </a:lnTo>
                    <a:lnTo>
                      <a:pt x="520" y="688"/>
                    </a:lnTo>
                    <a:lnTo>
                      <a:pt x="520" y="688"/>
                    </a:lnTo>
                    <a:lnTo>
                      <a:pt x="520" y="690"/>
                    </a:lnTo>
                    <a:lnTo>
                      <a:pt x="520" y="692"/>
                    </a:lnTo>
                    <a:lnTo>
                      <a:pt x="517" y="694"/>
                    </a:lnTo>
                    <a:lnTo>
                      <a:pt x="517" y="696"/>
                    </a:lnTo>
                    <a:lnTo>
                      <a:pt x="517" y="698"/>
                    </a:lnTo>
                    <a:lnTo>
                      <a:pt x="517" y="698"/>
                    </a:lnTo>
                    <a:lnTo>
                      <a:pt x="517" y="700"/>
                    </a:lnTo>
                    <a:lnTo>
                      <a:pt x="517" y="702"/>
                    </a:lnTo>
                    <a:lnTo>
                      <a:pt x="517" y="704"/>
                    </a:lnTo>
                    <a:lnTo>
                      <a:pt x="517" y="704"/>
                    </a:lnTo>
                    <a:lnTo>
                      <a:pt x="515" y="706"/>
                    </a:lnTo>
                    <a:lnTo>
                      <a:pt x="515" y="706"/>
                    </a:lnTo>
                    <a:lnTo>
                      <a:pt x="513" y="708"/>
                    </a:lnTo>
                    <a:lnTo>
                      <a:pt x="513" y="708"/>
                    </a:lnTo>
                    <a:lnTo>
                      <a:pt x="513" y="710"/>
                    </a:lnTo>
                    <a:lnTo>
                      <a:pt x="513" y="712"/>
                    </a:lnTo>
                    <a:lnTo>
                      <a:pt x="511" y="714"/>
                    </a:lnTo>
                    <a:lnTo>
                      <a:pt x="511" y="716"/>
                    </a:lnTo>
                    <a:lnTo>
                      <a:pt x="511" y="718"/>
                    </a:lnTo>
                    <a:lnTo>
                      <a:pt x="511" y="720"/>
                    </a:lnTo>
                    <a:lnTo>
                      <a:pt x="511" y="722"/>
                    </a:lnTo>
                    <a:lnTo>
                      <a:pt x="511" y="724"/>
                    </a:lnTo>
                    <a:lnTo>
                      <a:pt x="511" y="726"/>
                    </a:lnTo>
                    <a:lnTo>
                      <a:pt x="511" y="728"/>
                    </a:lnTo>
                    <a:lnTo>
                      <a:pt x="513" y="728"/>
                    </a:lnTo>
                    <a:lnTo>
                      <a:pt x="515" y="728"/>
                    </a:lnTo>
                    <a:lnTo>
                      <a:pt x="515" y="730"/>
                    </a:lnTo>
                    <a:lnTo>
                      <a:pt x="513" y="732"/>
                    </a:lnTo>
                    <a:lnTo>
                      <a:pt x="515" y="734"/>
                    </a:lnTo>
                    <a:lnTo>
                      <a:pt x="515" y="734"/>
                    </a:lnTo>
                    <a:lnTo>
                      <a:pt x="515" y="736"/>
                    </a:lnTo>
                    <a:lnTo>
                      <a:pt x="515" y="738"/>
                    </a:lnTo>
                    <a:lnTo>
                      <a:pt x="515" y="740"/>
                    </a:lnTo>
                    <a:lnTo>
                      <a:pt x="515" y="742"/>
                    </a:lnTo>
                    <a:lnTo>
                      <a:pt x="515" y="742"/>
                    </a:lnTo>
                    <a:lnTo>
                      <a:pt x="513" y="744"/>
                    </a:lnTo>
                    <a:lnTo>
                      <a:pt x="513" y="746"/>
                    </a:lnTo>
                    <a:lnTo>
                      <a:pt x="515" y="748"/>
                    </a:lnTo>
                    <a:lnTo>
                      <a:pt x="513" y="750"/>
                    </a:lnTo>
                    <a:lnTo>
                      <a:pt x="513" y="750"/>
                    </a:lnTo>
                    <a:lnTo>
                      <a:pt x="511" y="752"/>
                    </a:lnTo>
                    <a:lnTo>
                      <a:pt x="511" y="752"/>
                    </a:lnTo>
                    <a:lnTo>
                      <a:pt x="509" y="754"/>
                    </a:lnTo>
                    <a:lnTo>
                      <a:pt x="509" y="756"/>
                    </a:lnTo>
                    <a:lnTo>
                      <a:pt x="509" y="758"/>
                    </a:lnTo>
                    <a:lnTo>
                      <a:pt x="509" y="758"/>
                    </a:lnTo>
                    <a:lnTo>
                      <a:pt x="507" y="760"/>
                    </a:lnTo>
                    <a:lnTo>
                      <a:pt x="507" y="762"/>
                    </a:lnTo>
                    <a:lnTo>
                      <a:pt x="507" y="764"/>
                    </a:lnTo>
                    <a:lnTo>
                      <a:pt x="505" y="766"/>
                    </a:lnTo>
                    <a:lnTo>
                      <a:pt x="505" y="766"/>
                    </a:lnTo>
                    <a:lnTo>
                      <a:pt x="505" y="768"/>
                    </a:lnTo>
                    <a:lnTo>
                      <a:pt x="502" y="770"/>
                    </a:lnTo>
                    <a:lnTo>
                      <a:pt x="502" y="772"/>
                    </a:lnTo>
                    <a:lnTo>
                      <a:pt x="502" y="774"/>
                    </a:lnTo>
                    <a:lnTo>
                      <a:pt x="502" y="776"/>
                    </a:lnTo>
                    <a:lnTo>
                      <a:pt x="500" y="778"/>
                    </a:lnTo>
                    <a:lnTo>
                      <a:pt x="500" y="780"/>
                    </a:lnTo>
                    <a:lnTo>
                      <a:pt x="500" y="780"/>
                    </a:lnTo>
                    <a:lnTo>
                      <a:pt x="500" y="782"/>
                    </a:lnTo>
                    <a:lnTo>
                      <a:pt x="500" y="784"/>
                    </a:lnTo>
                    <a:lnTo>
                      <a:pt x="500" y="786"/>
                    </a:lnTo>
                    <a:lnTo>
                      <a:pt x="500" y="788"/>
                    </a:lnTo>
                    <a:lnTo>
                      <a:pt x="500" y="790"/>
                    </a:lnTo>
                    <a:lnTo>
                      <a:pt x="498" y="792"/>
                    </a:lnTo>
                    <a:lnTo>
                      <a:pt x="500" y="794"/>
                    </a:lnTo>
                    <a:lnTo>
                      <a:pt x="500" y="796"/>
                    </a:lnTo>
                    <a:lnTo>
                      <a:pt x="500" y="796"/>
                    </a:lnTo>
                    <a:lnTo>
                      <a:pt x="500" y="798"/>
                    </a:lnTo>
                    <a:lnTo>
                      <a:pt x="502" y="800"/>
                    </a:lnTo>
                    <a:lnTo>
                      <a:pt x="502" y="802"/>
                    </a:lnTo>
                    <a:lnTo>
                      <a:pt x="505" y="802"/>
                    </a:lnTo>
                    <a:lnTo>
                      <a:pt x="505" y="804"/>
                    </a:lnTo>
                    <a:lnTo>
                      <a:pt x="507" y="804"/>
                    </a:lnTo>
                    <a:lnTo>
                      <a:pt x="507" y="804"/>
                    </a:lnTo>
                    <a:lnTo>
                      <a:pt x="509" y="806"/>
                    </a:lnTo>
                    <a:lnTo>
                      <a:pt x="509" y="806"/>
                    </a:lnTo>
                    <a:lnTo>
                      <a:pt x="511" y="806"/>
                    </a:lnTo>
                    <a:lnTo>
                      <a:pt x="511" y="808"/>
                    </a:lnTo>
                    <a:lnTo>
                      <a:pt x="511" y="808"/>
                    </a:lnTo>
                    <a:lnTo>
                      <a:pt x="511" y="810"/>
                    </a:lnTo>
                    <a:lnTo>
                      <a:pt x="511" y="810"/>
                    </a:lnTo>
                    <a:lnTo>
                      <a:pt x="509" y="810"/>
                    </a:lnTo>
                    <a:lnTo>
                      <a:pt x="507" y="810"/>
                    </a:lnTo>
                    <a:lnTo>
                      <a:pt x="505" y="810"/>
                    </a:lnTo>
                    <a:lnTo>
                      <a:pt x="505" y="810"/>
                    </a:lnTo>
                    <a:lnTo>
                      <a:pt x="502" y="810"/>
                    </a:lnTo>
                    <a:lnTo>
                      <a:pt x="502" y="812"/>
                    </a:lnTo>
                    <a:lnTo>
                      <a:pt x="500" y="812"/>
                    </a:lnTo>
                    <a:lnTo>
                      <a:pt x="498" y="814"/>
                    </a:lnTo>
                    <a:lnTo>
                      <a:pt x="498" y="816"/>
                    </a:lnTo>
                    <a:lnTo>
                      <a:pt x="496" y="818"/>
                    </a:lnTo>
                    <a:lnTo>
                      <a:pt x="496" y="818"/>
                    </a:lnTo>
                    <a:lnTo>
                      <a:pt x="496" y="820"/>
                    </a:lnTo>
                    <a:lnTo>
                      <a:pt x="494" y="822"/>
                    </a:lnTo>
                    <a:lnTo>
                      <a:pt x="494" y="824"/>
                    </a:lnTo>
                    <a:lnTo>
                      <a:pt x="494" y="826"/>
                    </a:lnTo>
                    <a:lnTo>
                      <a:pt x="492" y="828"/>
                    </a:lnTo>
                    <a:lnTo>
                      <a:pt x="492" y="830"/>
                    </a:lnTo>
                    <a:lnTo>
                      <a:pt x="490" y="830"/>
                    </a:lnTo>
                    <a:lnTo>
                      <a:pt x="490" y="832"/>
                    </a:lnTo>
                    <a:lnTo>
                      <a:pt x="490" y="834"/>
                    </a:lnTo>
                    <a:lnTo>
                      <a:pt x="490" y="836"/>
                    </a:lnTo>
                    <a:lnTo>
                      <a:pt x="490" y="838"/>
                    </a:lnTo>
                    <a:lnTo>
                      <a:pt x="490" y="840"/>
                    </a:lnTo>
                    <a:lnTo>
                      <a:pt x="490" y="840"/>
                    </a:lnTo>
                    <a:lnTo>
                      <a:pt x="490" y="842"/>
                    </a:lnTo>
                    <a:lnTo>
                      <a:pt x="490" y="844"/>
                    </a:lnTo>
                    <a:lnTo>
                      <a:pt x="490" y="846"/>
                    </a:lnTo>
                    <a:lnTo>
                      <a:pt x="490" y="846"/>
                    </a:lnTo>
                    <a:lnTo>
                      <a:pt x="487" y="848"/>
                    </a:lnTo>
                    <a:lnTo>
                      <a:pt x="487" y="850"/>
                    </a:lnTo>
                    <a:lnTo>
                      <a:pt x="487" y="852"/>
                    </a:lnTo>
                    <a:lnTo>
                      <a:pt x="487" y="854"/>
                    </a:lnTo>
                    <a:lnTo>
                      <a:pt x="490" y="854"/>
                    </a:lnTo>
                    <a:lnTo>
                      <a:pt x="492" y="854"/>
                    </a:lnTo>
                    <a:lnTo>
                      <a:pt x="492" y="856"/>
                    </a:lnTo>
                    <a:lnTo>
                      <a:pt x="492" y="858"/>
                    </a:lnTo>
                    <a:lnTo>
                      <a:pt x="494" y="858"/>
                    </a:lnTo>
                    <a:lnTo>
                      <a:pt x="492" y="860"/>
                    </a:lnTo>
                    <a:lnTo>
                      <a:pt x="492" y="862"/>
                    </a:lnTo>
                    <a:lnTo>
                      <a:pt x="490" y="862"/>
                    </a:lnTo>
                    <a:lnTo>
                      <a:pt x="490" y="864"/>
                    </a:lnTo>
                    <a:lnTo>
                      <a:pt x="490" y="864"/>
                    </a:lnTo>
                    <a:lnTo>
                      <a:pt x="490" y="866"/>
                    </a:lnTo>
                    <a:lnTo>
                      <a:pt x="490" y="868"/>
                    </a:lnTo>
                    <a:lnTo>
                      <a:pt x="490" y="868"/>
                    </a:lnTo>
                    <a:lnTo>
                      <a:pt x="490" y="870"/>
                    </a:lnTo>
                    <a:lnTo>
                      <a:pt x="490" y="872"/>
                    </a:lnTo>
                    <a:lnTo>
                      <a:pt x="487" y="874"/>
                    </a:lnTo>
                    <a:lnTo>
                      <a:pt x="487" y="876"/>
                    </a:lnTo>
                    <a:lnTo>
                      <a:pt x="485" y="876"/>
                    </a:lnTo>
                    <a:lnTo>
                      <a:pt x="485" y="878"/>
                    </a:lnTo>
                    <a:lnTo>
                      <a:pt x="485" y="876"/>
                    </a:lnTo>
                    <a:lnTo>
                      <a:pt x="483" y="876"/>
                    </a:lnTo>
                    <a:lnTo>
                      <a:pt x="483" y="878"/>
                    </a:lnTo>
                    <a:lnTo>
                      <a:pt x="481" y="878"/>
                    </a:lnTo>
                    <a:lnTo>
                      <a:pt x="479" y="878"/>
                    </a:lnTo>
                    <a:lnTo>
                      <a:pt x="479" y="878"/>
                    </a:lnTo>
                    <a:lnTo>
                      <a:pt x="477" y="878"/>
                    </a:lnTo>
                    <a:lnTo>
                      <a:pt x="477" y="880"/>
                    </a:lnTo>
                    <a:lnTo>
                      <a:pt x="475" y="882"/>
                    </a:lnTo>
                    <a:lnTo>
                      <a:pt x="475" y="884"/>
                    </a:lnTo>
                    <a:lnTo>
                      <a:pt x="472" y="884"/>
                    </a:lnTo>
                    <a:lnTo>
                      <a:pt x="472" y="886"/>
                    </a:lnTo>
                    <a:lnTo>
                      <a:pt x="475" y="888"/>
                    </a:lnTo>
                    <a:lnTo>
                      <a:pt x="472" y="888"/>
                    </a:lnTo>
                    <a:lnTo>
                      <a:pt x="472" y="890"/>
                    </a:lnTo>
                    <a:lnTo>
                      <a:pt x="475" y="894"/>
                    </a:lnTo>
                    <a:lnTo>
                      <a:pt x="472" y="892"/>
                    </a:lnTo>
                    <a:lnTo>
                      <a:pt x="472" y="892"/>
                    </a:lnTo>
                    <a:lnTo>
                      <a:pt x="470" y="890"/>
                    </a:lnTo>
                    <a:lnTo>
                      <a:pt x="470" y="888"/>
                    </a:lnTo>
                    <a:lnTo>
                      <a:pt x="468" y="888"/>
                    </a:lnTo>
                    <a:lnTo>
                      <a:pt x="466" y="888"/>
                    </a:lnTo>
                    <a:lnTo>
                      <a:pt x="468" y="886"/>
                    </a:lnTo>
                    <a:lnTo>
                      <a:pt x="468" y="884"/>
                    </a:lnTo>
                    <a:lnTo>
                      <a:pt x="468" y="884"/>
                    </a:lnTo>
                    <a:lnTo>
                      <a:pt x="470" y="882"/>
                    </a:lnTo>
                    <a:lnTo>
                      <a:pt x="470" y="882"/>
                    </a:lnTo>
                    <a:lnTo>
                      <a:pt x="468" y="880"/>
                    </a:lnTo>
                    <a:lnTo>
                      <a:pt x="468" y="878"/>
                    </a:lnTo>
                    <a:lnTo>
                      <a:pt x="466" y="878"/>
                    </a:lnTo>
                    <a:lnTo>
                      <a:pt x="464" y="878"/>
                    </a:lnTo>
                    <a:lnTo>
                      <a:pt x="462" y="876"/>
                    </a:lnTo>
                    <a:lnTo>
                      <a:pt x="459" y="876"/>
                    </a:lnTo>
                    <a:lnTo>
                      <a:pt x="459" y="878"/>
                    </a:lnTo>
                    <a:lnTo>
                      <a:pt x="457" y="878"/>
                    </a:lnTo>
                    <a:lnTo>
                      <a:pt x="455" y="878"/>
                    </a:lnTo>
                    <a:lnTo>
                      <a:pt x="455" y="880"/>
                    </a:lnTo>
                    <a:lnTo>
                      <a:pt x="453" y="880"/>
                    </a:lnTo>
                    <a:lnTo>
                      <a:pt x="451" y="878"/>
                    </a:lnTo>
                    <a:lnTo>
                      <a:pt x="449" y="878"/>
                    </a:lnTo>
                    <a:lnTo>
                      <a:pt x="449" y="880"/>
                    </a:lnTo>
                    <a:lnTo>
                      <a:pt x="447" y="880"/>
                    </a:lnTo>
                    <a:lnTo>
                      <a:pt x="444" y="880"/>
                    </a:lnTo>
                    <a:lnTo>
                      <a:pt x="444" y="882"/>
                    </a:lnTo>
                    <a:lnTo>
                      <a:pt x="444" y="880"/>
                    </a:lnTo>
                    <a:lnTo>
                      <a:pt x="442" y="878"/>
                    </a:lnTo>
                    <a:lnTo>
                      <a:pt x="442" y="878"/>
                    </a:lnTo>
                    <a:lnTo>
                      <a:pt x="440" y="876"/>
                    </a:lnTo>
                    <a:lnTo>
                      <a:pt x="440" y="878"/>
                    </a:lnTo>
                    <a:lnTo>
                      <a:pt x="438" y="876"/>
                    </a:lnTo>
                    <a:lnTo>
                      <a:pt x="436" y="876"/>
                    </a:lnTo>
                    <a:lnTo>
                      <a:pt x="436" y="874"/>
                    </a:lnTo>
                    <a:lnTo>
                      <a:pt x="434" y="874"/>
                    </a:lnTo>
                    <a:lnTo>
                      <a:pt x="432" y="872"/>
                    </a:lnTo>
                    <a:lnTo>
                      <a:pt x="432" y="874"/>
                    </a:lnTo>
                    <a:lnTo>
                      <a:pt x="429" y="874"/>
                    </a:lnTo>
                    <a:lnTo>
                      <a:pt x="429" y="872"/>
                    </a:lnTo>
                    <a:lnTo>
                      <a:pt x="429" y="870"/>
                    </a:lnTo>
                    <a:lnTo>
                      <a:pt x="429" y="870"/>
                    </a:lnTo>
                    <a:lnTo>
                      <a:pt x="429" y="868"/>
                    </a:lnTo>
                    <a:lnTo>
                      <a:pt x="427" y="868"/>
                    </a:lnTo>
                    <a:lnTo>
                      <a:pt x="425" y="86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0" name="Freeform 444">
                <a:extLst/>
              </p:cNvPr>
              <p:cNvSpPr>
                <a:spLocks/>
              </p:cNvSpPr>
              <p:nvPr/>
            </p:nvSpPr>
            <p:spPr bwMode="auto">
              <a:xfrm>
                <a:off x="7354285" y="2880532"/>
                <a:ext cx="48104" cy="25526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34" y="2"/>
                  </a:cxn>
                  <a:cxn ang="0">
                    <a:pos x="0" y="24"/>
                  </a:cxn>
                </a:cxnLst>
                <a:rect l="0" t="0" r="r" b="b"/>
                <a:pathLst>
                  <a:path w="46" h="24">
                    <a:moveTo>
                      <a:pt x="46" y="0"/>
                    </a:moveTo>
                    <a:cubicBezTo>
                      <a:pt x="42" y="1"/>
                      <a:pt x="34" y="2"/>
                      <a:pt x="34" y="2"/>
                    </a:cubicBezTo>
                    <a:lnTo>
                      <a:pt x="0" y="24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1" name="Freeform 445">
                <a:extLst/>
              </p:cNvPr>
              <p:cNvSpPr>
                <a:spLocks/>
              </p:cNvSpPr>
              <p:nvPr/>
            </p:nvSpPr>
            <p:spPr bwMode="auto">
              <a:xfrm>
                <a:off x="7397414" y="2840228"/>
                <a:ext cx="94550" cy="42991"/>
              </a:xfrm>
              <a:custGeom>
                <a:avLst/>
                <a:gdLst/>
                <a:ahLst/>
                <a:cxnLst>
                  <a:cxn ang="0">
                    <a:pos x="0" y="38"/>
                  </a:cxn>
                  <a:cxn ang="0">
                    <a:pos x="18" y="20"/>
                  </a:cxn>
                  <a:cxn ang="0">
                    <a:pos x="22" y="16"/>
                  </a:cxn>
                  <a:cxn ang="0">
                    <a:pos x="26" y="12"/>
                  </a:cxn>
                  <a:cxn ang="0">
                    <a:pos x="58" y="0"/>
                  </a:cxn>
                  <a:cxn ang="0">
                    <a:pos x="88" y="4"/>
                  </a:cxn>
                </a:cxnLst>
                <a:rect l="0" t="0" r="r" b="b"/>
                <a:pathLst>
                  <a:path w="88" h="38">
                    <a:moveTo>
                      <a:pt x="0" y="38"/>
                    </a:moveTo>
                    <a:lnTo>
                      <a:pt x="18" y="20"/>
                    </a:lnTo>
                    <a:lnTo>
                      <a:pt x="22" y="16"/>
                    </a:lnTo>
                    <a:lnTo>
                      <a:pt x="26" y="12"/>
                    </a:lnTo>
                    <a:lnTo>
                      <a:pt x="58" y="0"/>
                    </a:lnTo>
                    <a:lnTo>
                      <a:pt x="88" y="4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2" name="Freeform 453">
                <a:extLst/>
              </p:cNvPr>
              <p:cNvSpPr>
                <a:spLocks/>
              </p:cNvSpPr>
              <p:nvPr/>
            </p:nvSpPr>
            <p:spPr bwMode="auto">
              <a:xfrm>
                <a:off x="6916365" y="2853663"/>
                <a:ext cx="311852" cy="123600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116 w 10000"/>
                  <a:gd name="connsiteY3" fmla="*/ 1188 h 10000"/>
                  <a:gd name="connsiteX4" fmla="*/ 1481 w 10000"/>
                  <a:gd name="connsiteY4" fmla="*/ 1485 h 10000"/>
                  <a:gd name="connsiteX5" fmla="*/ 1866 w 10000"/>
                  <a:gd name="connsiteY5" fmla="*/ 1832 h 10000"/>
                  <a:gd name="connsiteX6" fmla="*/ 2231 w 10000"/>
                  <a:gd name="connsiteY6" fmla="*/ 2129 h 10000"/>
                  <a:gd name="connsiteX7" fmla="*/ 2556 w 10000"/>
                  <a:gd name="connsiteY7" fmla="*/ 2426 h 10000"/>
                  <a:gd name="connsiteX8" fmla="*/ 2860 w 10000"/>
                  <a:gd name="connsiteY8" fmla="*/ 2772 h 10000"/>
                  <a:gd name="connsiteX9" fmla="*/ 4300 w 10000"/>
                  <a:gd name="connsiteY9" fmla="*/ 5594 h 10000"/>
                  <a:gd name="connsiteX10" fmla="*/ 6024 w 10000"/>
                  <a:gd name="connsiteY10" fmla="*/ 4257 h 10000"/>
                  <a:gd name="connsiteX11" fmla="*/ 7667 w 10000"/>
                  <a:gd name="connsiteY11" fmla="*/ 5594 h 10000"/>
                  <a:gd name="connsiteX12" fmla="*/ 8073 w 10000"/>
                  <a:gd name="connsiteY12" fmla="*/ 6436 h 10000"/>
                  <a:gd name="connsiteX13" fmla="*/ 8316 w 10000"/>
                  <a:gd name="connsiteY13" fmla="*/ 6881 h 10000"/>
                  <a:gd name="connsiteX14" fmla="*/ 8540 w 10000"/>
                  <a:gd name="connsiteY14" fmla="*/ 7426 h 10000"/>
                  <a:gd name="connsiteX15" fmla="*/ 8763 w 10000"/>
                  <a:gd name="connsiteY15" fmla="*/ 7921 h 10000"/>
                  <a:gd name="connsiteX16" fmla="*/ 8966 w 10000"/>
                  <a:gd name="connsiteY16" fmla="*/ 8465 h 10000"/>
                  <a:gd name="connsiteX17" fmla="*/ 9168 w 10000"/>
                  <a:gd name="connsiteY17" fmla="*/ 8911 h 10000"/>
                  <a:gd name="connsiteX18" fmla="*/ 9351 w 10000"/>
                  <a:gd name="connsiteY18" fmla="*/ 9257 h 10000"/>
                  <a:gd name="connsiteX19" fmla="*/ 10000 w 10000"/>
                  <a:gd name="connsiteY19" fmla="*/ 10000 h 10000"/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116 w 10000"/>
                  <a:gd name="connsiteY3" fmla="*/ 1188 h 10000"/>
                  <a:gd name="connsiteX4" fmla="*/ 1481 w 10000"/>
                  <a:gd name="connsiteY4" fmla="*/ 1485 h 10000"/>
                  <a:gd name="connsiteX5" fmla="*/ 1866 w 10000"/>
                  <a:gd name="connsiteY5" fmla="*/ 1832 h 10000"/>
                  <a:gd name="connsiteX6" fmla="*/ 2231 w 10000"/>
                  <a:gd name="connsiteY6" fmla="*/ 2129 h 10000"/>
                  <a:gd name="connsiteX7" fmla="*/ 2556 w 10000"/>
                  <a:gd name="connsiteY7" fmla="*/ 2426 h 10000"/>
                  <a:gd name="connsiteX8" fmla="*/ 2860 w 10000"/>
                  <a:gd name="connsiteY8" fmla="*/ 2772 h 10000"/>
                  <a:gd name="connsiteX9" fmla="*/ 4300 w 10000"/>
                  <a:gd name="connsiteY9" fmla="*/ 5594 h 10000"/>
                  <a:gd name="connsiteX10" fmla="*/ 6024 w 10000"/>
                  <a:gd name="connsiteY10" fmla="*/ 4257 h 10000"/>
                  <a:gd name="connsiteX11" fmla="*/ 8073 w 10000"/>
                  <a:gd name="connsiteY11" fmla="*/ 6436 h 10000"/>
                  <a:gd name="connsiteX12" fmla="*/ 8316 w 10000"/>
                  <a:gd name="connsiteY12" fmla="*/ 6881 h 10000"/>
                  <a:gd name="connsiteX13" fmla="*/ 8540 w 10000"/>
                  <a:gd name="connsiteY13" fmla="*/ 7426 h 10000"/>
                  <a:gd name="connsiteX14" fmla="*/ 8763 w 10000"/>
                  <a:gd name="connsiteY14" fmla="*/ 7921 h 10000"/>
                  <a:gd name="connsiteX15" fmla="*/ 8966 w 10000"/>
                  <a:gd name="connsiteY15" fmla="*/ 8465 h 10000"/>
                  <a:gd name="connsiteX16" fmla="*/ 9168 w 10000"/>
                  <a:gd name="connsiteY16" fmla="*/ 8911 h 10000"/>
                  <a:gd name="connsiteX17" fmla="*/ 9351 w 10000"/>
                  <a:gd name="connsiteY17" fmla="*/ 9257 h 10000"/>
                  <a:gd name="connsiteX18" fmla="*/ 10000 w 10000"/>
                  <a:gd name="connsiteY18" fmla="*/ 10000 h 10000"/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116 w 10000"/>
                  <a:gd name="connsiteY3" fmla="*/ 1188 h 10000"/>
                  <a:gd name="connsiteX4" fmla="*/ 1481 w 10000"/>
                  <a:gd name="connsiteY4" fmla="*/ 1485 h 10000"/>
                  <a:gd name="connsiteX5" fmla="*/ 1866 w 10000"/>
                  <a:gd name="connsiteY5" fmla="*/ 1832 h 10000"/>
                  <a:gd name="connsiteX6" fmla="*/ 2231 w 10000"/>
                  <a:gd name="connsiteY6" fmla="*/ 2129 h 10000"/>
                  <a:gd name="connsiteX7" fmla="*/ 2556 w 10000"/>
                  <a:gd name="connsiteY7" fmla="*/ 2426 h 10000"/>
                  <a:gd name="connsiteX8" fmla="*/ 2860 w 10000"/>
                  <a:gd name="connsiteY8" fmla="*/ 2772 h 10000"/>
                  <a:gd name="connsiteX9" fmla="*/ 4300 w 10000"/>
                  <a:gd name="connsiteY9" fmla="*/ 5594 h 10000"/>
                  <a:gd name="connsiteX10" fmla="*/ 6024 w 10000"/>
                  <a:gd name="connsiteY10" fmla="*/ 4257 h 10000"/>
                  <a:gd name="connsiteX11" fmla="*/ 8316 w 10000"/>
                  <a:gd name="connsiteY11" fmla="*/ 6881 h 10000"/>
                  <a:gd name="connsiteX12" fmla="*/ 8540 w 10000"/>
                  <a:gd name="connsiteY12" fmla="*/ 7426 h 10000"/>
                  <a:gd name="connsiteX13" fmla="*/ 8763 w 10000"/>
                  <a:gd name="connsiteY13" fmla="*/ 7921 h 10000"/>
                  <a:gd name="connsiteX14" fmla="*/ 8966 w 10000"/>
                  <a:gd name="connsiteY14" fmla="*/ 8465 h 10000"/>
                  <a:gd name="connsiteX15" fmla="*/ 9168 w 10000"/>
                  <a:gd name="connsiteY15" fmla="*/ 8911 h 10000"/>
                  <a:gd name="connsiteX16" fmla="*/ 9351 w 10000"/>
                  <a:gd name="connsiteY16" fmla="*/ 9257 h 10000"/>
                  <a:gd name="connsiteX17" fmla="*/ 10000 w 10000"/>
                  <a:gd name="connsiteY17" fmla="*/ 10000 h 10000"/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116 w 10000"/>
                  <a:gd name="connsiteY3" fmla="*/ 1188 h 10000"/>
                  <a:gd name="connsiteX4" fmla="*/ 1481 w 10000"/>
                  <a:gd name="connsiteY4" fmla="*/ 1485 h 10000"/>
                  <a:gd name="connsiteX5" fmla="*/ 1866 w 10000"/>
                  <a:gd name="connsiteY5" fmla="*/ 1832 h 10000"/>
                  <a:gd name="connsiteX6" fmla="*/ 2231 w 10000"/>
                  <a:gd name="connsiteY6" fmla="*/ 2129 h 10000"/>
                  <a:gd name="connsiteX7" fmla="*/ 2556 w 10000"/>
                  <a:gd name="connsiteY7" fmla="*/ 2426 h 10000"/>
                  <a:gd name="connsiteX8" fmla="*/ 2860 w 10000"/>
                  <a:gd name="connsiteY8" fmla="*/ 2772 h 10000"/>
                  <a:gd name="connsiteX9" fmla="*/ 4300 w 10000"/>
                  <a:gd name="connsiteY9" fmla="*/ 5594 h 10000"/>
                  <a:gd name="connsiteX10" fmla="*/ 6024 w 10000"/>
                  <a:gd name="connsiteY10" fmla="*/ 4257 h 10000"/>
                  <a:gd name="connsiteX11" fmla="*/ 8316 w 10000"/>
                  <a:gd name="connsiteY11" fmla="*/ 6881 h 10000"/>
                  <a:gd name="connsiteX12" fmla="*/ 8763 w 10000"/>
                  <a:gd name="connsiteY12" fmla="*/ 7921 h 10000"/>
                  <a:gd name="connsiteX13" fmla="*/ 8966 w 10000"/>
                  <a:gd name="connsiteY13" fmla="*/ 8465 h 10000"/>
                  <a:gd name="connsiteX14" fmla="*/ 9168 w 10000"/>
                  <a:gd name="connsiteY14" fmla="*/ 8911 h 10000"/>
                  <a:gd name="connsiteX15" fmla="*/ 9351 w 10000"/>
                  <a:gd name="connsiteY15" fmla="*/ 9257 h 10000"/>
                  <a:gd name="connsiteX16" fmla="*/ 10000 w 10000"/>
                  <a:gd name="connsiteY16" fmla="*/ 10000 h 10000"/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116 w 10000"/>
                  <a:gd name="connsiteY3" fmla="*/ 1188 h 10000"/>
                  <a:gd name="connsiteX4" fmla="*/ 1481 w 10000"/>
                  <a:gd name="connsiteY4" fmla="*/ 1485 h 10000"/>
                  <a:gd name="connsiteX5" fmla="*/ 1866 w 10000"/>
                  <a:gd name="connsiteY5" fmla="*/ 1832 h 10000"/>
                  <a:gd name="connsiteX6" fmla="*/ 2231 w 10000"/>
                  <a:gd name="connsiteY6" fmla="*/ 2129 h 10000"/>
                  <a:gd name="connsiteX7" fmla="*/ 2556 w 10000"/>
                  <a:gd name="connsiteY7" fmla="*/ 2426 h 10000"/>
                  <a:gd name="connsiteX8" fmla="*/ 2860 w 10000"/>
                  <a:gd name="connsiteY8" fmla="*/ 2772 h 10000"/>
                  <a:gd name="connsiteX9" fmla="*/ 4300 w 10000"/>
                  <a:gd name="connsiteY9" fmla="*/ 5594 h 10000"/>
                  <a:gd name="connsiteX10" fmla="*/ 6024 w 10000"/>
                  <a:gd name="connsiteY10" fmla="*/ 4257 h 10000"/>
                  <a:gd name="connsiteX11" fmla="*/ 8316 w 10000"/>
                  <a:gd name="connsiteY11" fmla="*/ 6881 h 10000"/>
                  <a:gd name="connsiteX12" fmla="*/ 8763 w 10000"/>
                  <a:gd name="connsiteY12" fmla="*/ 7921 h 10000"/>
                  <a:gd name="connsiteX13" fmla="*/ 8966 w 10000"/>
                  <a:gd name="connsiteY13" fmla="*/ 8465 h 10000"/>
                  <a:gd name="connsiteX14" fmla="*/ 9351 w 10000"/>
                  <a:gd name="connsiteY14" fmla="*/ 9257 h 10000"/>
                  <a:gd name="connsiteX15" fmla="*/ 10000 w 10000"/>
                  <a:gd name="connsiteY15" fmla="*/ 10000 h 10000"/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116 w 10000"/>
                  <a:gd name="connsiteY3" fmla="*/ 1188 h 10000"/>
                  <a:gd name="connsiteX4" fmla="*/ 1481 w 10000"/>
                  <a:gd name="connsiteY4" fmla="*/ 1485 h 10000"/>
                  <a:gd name="connsiteX5" fmla="*/ 1866 w 10000"/>
                  <a:gd name="connsiteY5" fmla="*/ 1832 h 10000"/>
                  <a:gd name="connsiteX6" fmla="*/ 2231 w 10000"/>
                  <a:gd name="connsiteY6" fmla="*/ 2129 h 10000"/>
                  <a:gd name="connsiteX7" fmla="*/ 2556 w 10000"/>
                  <a:gd name="connsiteY7" fmla="*/ 2426 h 10000"/>
                  <a:gd name="connsiteX8" fmla="*/ 2860 w 10000"/>
                  <a:gd name="connsiteY8" fmla="*/ 2772 h 10000"/>
                  <a:gd name="connsiteX9" fmla="*/ 4300 w 10000"/>
                  <a:gd name="connsiteY9" fmla="*/ 5594 h 10000"/>
                  <a:gd name="connsiteX10" fmla="*/ 6024 w 10000"/>
                  <a:gd name="connsiteY10" fmla="*/ 4257 h 10000"/>
                  <a:gd name="connsiteX11" fmla="*/ 8316 w 10000"/>
                  <a:gd name="connsiteY11" fmla="*/ 6881 h 10000"/>
                  <a:gd name="connsiteX12" fmla="*/ 8966 w 10000"/>
                  <a:gd name="connsiteY12" fmla="*/ 8465 h 10000"/>
                  <a:gd name="connsiteX13" fmla="*/ 9351 w 10000"/>
                  <a:gd name="connsiteY13" fmla="*/ 9257 h 10000"/>
                  <a:gd name="connsiteX14" fmla="*/ 10000 w 10000"/>
                  <a:gd name="connsiteY14" fmla="*/ 10000 h 10000"/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116 w 10000"/>
                  <a:gd name="connsiteY3" fmla="*/ 1188 h 10000"/>
                  <a:gd name="connsiteX4" fmla="*/ 1481 w 10000"/>
                  <a:gd name="connsiteY4" fmla="*/ 1485 h 10000"/>
                  <a:gd name="connsiteX5" fmla="*/ 1866 w 10000"/>
                  <a:gd name="connsiteY5" fmla="*/ 1832 h 10000"/>
                  <a:gd name="connsiteX6" fmla="*/ 2231 w 10000"/>
                  <a:gd name="connsiteY6" fmla="*/ 2129 h 10000"/>
                  <a:gd name="connsiteX7" fmla="*/ 2556 w 10000"/>
                  <a:gd name="connsiteY7" fmla="*/ 2426 h 10000"/>
                  <a:gd name="connsiteX8" fmla="*/ 2860 w 10000"/>
                  <a:gd name="connsiteY8" fmla="*/ 2772 h 10000"/>
                  <a:gd name="connsiteX9" fmla="*/ 4300 w 10000"/>
                  <a:gd name="connsiteY9" fmla="*/ 5594 h 10000"/>
                  <a:gd name="connsiteX10" fmla="*/ 6024 w 10000"/>
                  <a:gd name="connsiteY10" fmla="*/ 4257 h 10000"/>
                  <a:gd name="connsiteX11" fmla="*/ 8966 w 10000"/>
                  <a:gd name="connsiteY11" fmla="*/ 8465 h 10000"/>
                  <a:gd name="connsiteX12" fmla="*/ 9351 w 10000"/>
                  <a:gd name="connsiteY12" fmla="*/ 9257 h 10000"/>
                  <a:gd name="connsiteX13" fmla="*/ 10000 w 10000"/>
                  <a:gd name="connsiteY13" fmla="*/ 10000 h 10000"/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116 w 10000"/>
                  <a:gd name="connsiteY3" fmla="*/ 1188 h 10000"/>
                  <a:gd name="connsiteX4" fmla="*/ 1481 w 10000"/>
                  <a:gd name="connsiteY4" fmla="*/ 1485 h 10000"/>
                  <a:gd name="connsiteX5" fmla="*/ 1866 w 10000"/>
                  <a:gd name="connsiteY5" fmla="*/ 1832 h 10000"/>
                  <a:gd name="connsiteX6" fmla="*/ 2231 w 10000"/>
                  <a:gd name="connsiteY6" fmla="*/ 2129 h 10000"/>
                  <a:gd name="connsiteX7" fmla="*/ 2556 w 10000"/>
                  <a:gd name="connsiteY7" fmla="*/ 2426 h 10000"/>
                  <a:gd name="connsiteX8" fmla="*/ 2860 w 10000"/>
                  <a:gd name="connsiteY8" fmla="*/ 2772 h 10000"/>
                  <a:gd name="connsiteX9" fmla="*/ 4300 w 10000"/>
                  <a:gd name="connsiteY9" fmla="*/ 5594 h 10000"/>
                  <a:gd name="connsiteX10" fmla="*/ 6024 w 10000"/>
                  <a:gd name="connsiteY10" fmla="*/ 4257 h 10000"/>
                  <a:gd name="connsiteX11" fmla="*/ 8966 w 10000"/>
                  <a:gd name="connsiteY11" fmla="*/ 8465 h 10000"/>
                  <a:gd name="connsiteX12" fmla="*/ 10000 w 10000"/>
                  <a:gd name="connsiteY12" fmla="*/ 10000 h 10000"/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116 w 10000"/>
                  <a:gd name="connsiteY3" fmla="*/ 1188 h 10000"/>
                  <a:gd name="connsiteX4" fmla="*/ 1481 w 10000"/>
                  <a:gd name="connsiteY4" fmla="*/ 1485 h 10000"/>
                  <a:gd name="connsiteX5" fmla="*/ 1866 w 10000"/>
                  <a:gd name="connsiteY5" fmla="*/ 1832 h 10000"/>
                  <a:gd name="connsiteX6" fmla="*/ 2231 w 10000"/>
                  <a:gd name="connsiteY6" fmla="*/ 2129 h 10000"/>
                  <a:gd name="connsiteX7" fmla="*/ 2556 w 10000"/>
                  <a:gd name="connsiteY7" fmla="*/ 2426 h 10000"/>
                  <a:gd name="connsiteX8" fmla="*/ 2860 w 10000"/>
                  <a:gd name="connsiteY8" fmla="*/ 2772 h 10000"/>
                  <a:gd name="connsiteX9" fmla="*/ 4300 w 10000"/>
                  <a:gd name="connsiteY9" fmla="*/ 5594 h 10000"/>
                  <a:gd name="connsiteX10" fmla="*/ 6024 w 10000"/>
                  <a:gd name="connsiteY10" fmla="*/ 4257 h 10000"/>
                  <a:gd name="connsiteX11" fmla="*/ 10000 w 10000"/>
                  <a:gd name="connsiteY11" fmla="*/ 10000 h 10000"/>
                  <a:gd name="connsiteX0" fmla="*/ 0 w 6024"/>
                  <a:gd name="connsiteY0" fmla="*/ 0 h 5594"/>
                  <a:gd name="connsiteX1" fmla="*/ 446 w 6024"/>
                  <a:gd name="connsiteY1" fmla="*/ 644 h 5594"/>
                  <a:gd name="connsiteX2" fmla="*/ 751 w 6024"/>
                  <a:gd name="connsiteY2" fmla="*/ 891 h 5594"/>
                  <a:gd name="connsiteX3" fmla="*/ 1116 w 6024"/>
                  <a:gd name="connsiteY3" fmla="*/ 1188 h 5594"/>
                  <a:gd name="connsiteX4" fmla="*/ 1481 w 6024"/>
                  <a:gd name="connsiteY4" fmla="*/ 1485 h 5594"/>
                  <a:gd name="connsiteX5" fmla="*/ 1866 w 6024"/>
                  <a:gd name="connsiteY5" fmla="*/ 1832 h 5594"/>
                  <a:gd name="connsiteX6" fmla="*/ 2231 w 6024"/>
                  <a:gd name="connsiteY6" fmla="*/ 2129 h 5594"/>
                  <a:gd name="connsiteX7" fmla="*/ 2556 w 6024"/>
                  <a:gd name="connsiteY7" fmla="*/ 2426 h 5594"/>
                  <a:gd name="connsiteX8" fmla="*/ 2860 w 6024"/>
                  <a:gd name="connsiteY8" fmla="*/ 2772 h 5594"/>
                  <a:gd name="connsiteX9" fmla="*/ 4300 w 6024"/>
                  <a:gd name="connsiteY9" fmla="*/ 5594 h 5594"/>
                  <a:gd name="connsiteX10" fmla="*/ 6024 w 6024"/>
                  <a:gd name="connsiteY10" fmla="*/ 4257 h 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24" h="5594">
                    <a:moveTo>
                      <a:pt x="0" y="0"/>
                    </a:moveTo>
                    <a:lnTo>
                      <a:pt x="446" y="644"/>
                    </a:lnTo>
                    <a:lnTo>
                      <a:pt x="751" y="891"/>
                    </a:lnTo>
                    <a:lnTo>
                      <a:pt x="1116" y="1188"/>
                    </a:lnTo>
                    <a:lnTo>
                      <a:pt x="1481" y="1485"/>
                    </a:lnTo>
                    <a:lnTo>
                      <a:pt x="1866" y="1832"/>
                    </a:lnTo>
                    <a:lnTo>
                      <a:pt x="2231" y="2129"/>
                    </a:lnTo>
                    <a:lnTo>
                      <a:pt x="2556" y="2426"/>
                    </a:lnTo>
                    <a:lnTo>
                      <a:pt x="2860" y="2772"/>
                    </a:lnTo>
                    <a:lnTo>
                      <a:pt x="4300" y="5594"/>
                    </a:lnTo>
                    <a:lnTo>
                      <a:pt x="6024" y="4257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3" name="Oval 45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501917" y="3158632"/>
                <a:ext cx="21565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4" name="Oval 458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8210220" y="3811560"/>
                <a:ext cx="16588" cy="17465"/>
              </a:xfrm>
              <a:prstGeom prst="ellipse">
                <a:avLst/>
              </a:prstGeom>
              <a:solidFill>
                <a:sysClr val="window" lastClr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5" name="Freeform 460">
                <a:extLst/>
              </p:cNvPr>
              <p:cNvSpPr>
                <a:spLocks/>
              </p:cNvSpPr>
              <p:nvPr/>
            </p:nvSpPr>
            <p:spPr bwMode="auto">
              <a:xfrm>
                <a:off x="8255007" y="3626160"/>
                <a:ext cx="54741" cy="138377"/>
              </a:xfrm>
              <a:custGeom>
                <a:avLst/>
                <a:gdLst/>
                <a:ahLst/>
                <a:cxnLst>
                  <a:cxn ang="0">
                    <a:pos x="7" y="126"/>
                  </a:cxn>
                  <a:cxn ang="0">
                    <a:pos x="0" y="75"/>
                  </a:cxn>
                  <a:cxn ang="0">
                    <a:pos x="0" y="42"/>
                  </a:cxn>
                  <a:cxn ang="0">
                    <a:pos x="34" y="11"/>
                  </a:cxn>
                  <a:cxn ang="0">
                    <a:pos x="52" y="0"/>
                  </a:cxn>
                </a:cxnLst>
                <a:rect l="0" t="0" r="r" b="b"/>
                <a:pathLst>
                  <a:path w="52" h="126">
                    <a:moveTo>
                      <a:pt x="7" y="126"/>
                    </a:moveTo>
                    <a:lnTo>
                      <a:pt x="0" y="75"/>
                    </a:lnTo>
                    <a:lnTo>
                      <a:pt x="0" y="42"/>
                    </a:lnTo>
                    <a:lnTo>
                      <a:pt x="34" y="11"/>
                    </a:lnTo>
                    <a:lnTo>
                      <a:pt x="52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6" name="Line 461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8255007" y="3764538"/>
                <a:ext cx="8294" cy="42991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7" name="Line 462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8223490" y="3807529"/>
                <a:ext cx="31516" cy="9405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8" name="Oval 463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8304770" y="3612726"/>
                <a:ext cx="18247" cy="20152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9" name="Freeform 464">
                <a:extLst/>
              </p:cNvPr>
              <p:cNvSpPr>
                <a:spLocks/>
              </p:cNvSpPr>
              <p:nvPr/>
            </p:nvSpPr>
            <p:spPr bwMode="auto">
              <a:xfrm>
                <a:off x="7341015" y="4539722"/>
                <a:ext cx="43128" cy="67174"/>
              </a:xfrm>
              <a:custGeom>
                <a:avLst/>
                <a:gdLst>
                  <a:gd name="T0" fmla="*/ 2147483647 w 42"/>
                  <a:gd name="T1" fmla="*/ 0 h 61"/>
                  <a:gd name="T2" fmla="*/ 2147483647 w 42"/>
                  <a:gd name="T3" fmla="*/ 2147483647 h 61"/>
                  <a:gd name="T4" fmla="*/ 2147483647 w 42"/>
                  <a:gd name="T5" fmla="*/ 2147483647 h 61"/>
                  <a:gd name="T6" fmla="*/ 0 w 42"/>
                  <a:gd name="T7" fmla="*/ 2147483647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"/>
                  <a:gd name="T13" fmla="*/ 0 h 61"/>
                  <a:gd name="T14" fmla="*/ 42 w 42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" h="61">
                    <a:moveTo>
                      <a:pt x="42" y="0"/>
                    </a:moveTo>
                    <a:lnTo>
                      <a:pt x="32" y="18"/>
                    </a:lnTo>
                    <a:lnTo>
                      <a:pt x="5" y="40"/>
                    </a:lnTo>
                    <a:lnTo>
                      <a:pt x="0" y="61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0" name="Freeform 465">
                <a:extLst/>
              </p:cNvPr>
              <p:cNvSpPr>
                <a:spLocks/>
              </p:cNvSpPr>
              <p:nvPr/>
            </p:nvSpPr>
            <p:spPr bwMode="auto">
              <a:xfrm>
                <a:off x="7331062" y="4612270"/>
                <a:ext cx="29858" cy="188086"/>
              </a:xfrm>
              <a:custGeom>
                <a:avLst/>
                <a:gdLst>
                  <a:gd name="T0" fmla="*/ 2147483647 w 28"/>
                  <a:gd name="T1" fmla="*/ 0 h 171"/>
                  <a:gd name="T2" fmla="*/ 2147483647 w 28"/>
                  <a:gd name="T3" fmla="*/ 2147483647 h 171"/>
                  <a:gd name="T4" fmla="*/ 2147483647 w 28"/>
                  <a:gd name="T5" fmla="*/ 2147483647 h 171"/>
                  <a:gd name="T6" fmla="*/ 2147483647 w 28"/>
                  <a:gd name="T7" fmla="*/ 2147483647 h 171"/>
                  <a:gd name="T8" fmla="*/ 0 w 28"/>
                  <a:gd name="T9" fmla="*/ 2147483647 h 1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171"/>
                  <a:gd name="T17" fmla="*/ 28 w 28"/>
                  <a:gd name="T18" fmla="*/ 171 h 1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171">
                    <a:moveTo>
                      <a:pt x="7" y="0"/>
                    </a:moveTo>
                    <a:lnTo>
                      <a:pt x="4" y="19"/>
                    </a:lnTo>
                    <a:lnTo>
                      <a:pt x="22" y="75"/>
                    </a:lnTo>
                    <a:lnTo>
                      <a:pt x="28" y="106"/>
                    </a:lnTo>
                    <a:lnTo>
                      <a:pt x="0" y="171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1" name="Oval 46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374191" y="4523600"/>
                <a:ext cx="18246" cy="17465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2" name="Line 469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7841969" y="4735869"/>
                <a:ext cx="9953" cy="3896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3" name="Line 473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183430" y="4441648"/>
                <a:ext cx="33176" cy="29556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4" name="Freeform 474">
                <a:extLst/>
              </p:cNvPr>
              <p:cNvSpPr>
                <a:spLocks/>
              </p:cNvSpPr>
              <p:nvPr/>
            </p:nvSpPr>
            <p:spPr bwMode="auto">
              <a:xfrm>
                <a:off x="7047409" y="4444335"/>
                <a:ext cx="136021" cy="102104"/>
              </a:xfrm>
              <a:custGeom>
                <a:avLst/>
                <a:gdLst/>
                <a:ahLst/>
                <a:cxnLst>
                  <a:cxn ang="0">
                    <a:pos x="129" y="0"/>
                  </a:cxn>
                  <a:cxn ang="0">
                    <a:pos x="109" y="14"/>
                  </a:cxn>
                  <a:cxn ang="0">
                    <a:pos x="85" y="12"/>
                  </a:cxn>
                  <a:cxn ang="0">
                    <a:pos x="70" y="30"/>
                  </a:cxn>
                  <a:cxn ang="0">
                    <a:pos x="61" y="59"/>
                  </a:cxn>
                  <a:cxn ang="0">
                    <a:pos x="9" y="74"/>
                  </a:cxn>
                  <a:cxn ang="0">
                    <a:pos x="0" y="93"/>
                  </a:cxn>
                </a:cxnLst>
                <a:rect l="0" t="0" r="r" b="b"/>
                <a:pathLst>
                  <a:path w="129" h="93">
                    <a:moveTo>
                      <a:pt x="129" y="0"/>
                    </a:moveTo>
                    <a:lnTo>
                      <a:pt x="109" y="14"/>
                    </a:lnTo>
                    <a:lnTo>
                      <a:pt x="85" y="12"/>
                    </a:lnTo>
                    <a:lnTo>
                      <a:pt x="70" y="30"/>
                    </a:lnTo>
                    <a:lnTo>
                      <a:pt x="61" y="59"/>
                    </a:lnTo>
                    <a:lnTo>
                      <a:pt x="9" y="74"/>
                    </a:lnTo>
                    <a:lnTo>
                      <a:pt x="0" y="93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" name="Freeform 475">
                <a:extLst/>
              </p:cNvPr>
              <p:cNvSpPr>
                <a:spLocks/>
              </p:cNvSpPr>
              <p:nvPr/>
            </p:nvSpPr>
            <p:spPr bwMode="auto">
              <a:xfrm>
                <a:off x="6946224" y="4530317"/>
                <a:ext cx="101186" cy="16122"/>
              </a:xfrm>
              <a:custGeom>
                <a:avLst/>
                <a:gdLst/>
                <a:ahLst/>
                <a:cxnLst>
                  <a:cxn ang="0">
                    <a:pos x="99" y="16"/>
                  </a:cxn>
                  <a:cxn ang="0">
                    <a:pos x="52" y="4"/>
                  </a:cxn>
                  <a:cxn ang="0">
                    <a:pos x="0" y="0"/>
                  </a:cxn>
                </a:cxnLst>
                <a:rect l="0" t="0" r="r" b="b"/>
                <a:pathLst>
                  <a:path w="99" h="16">
                    <a:moveTo>
                      <a:pt x="99" y="16"/>
                    </a:moveTo>
                    <a:lnTo>
                      <a:pt x="52" y="4"/>
                    </a:lnTo>
                    <a:lnTo>
                      <a:pt x="0" y="0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6" name="Freeform 476">
                <a:extLst/>
              </p:cNvPr>
              <p:cNvSpPr>
                <a:spLocks/>
              </p:cNvSpPr>
              <p:nvPr/>
            </p:nvSpPr>
            <p:spPr bwMode="auto">
              <a:xfrm>
                <a:off x="6923000" y="4537035"/>
                <a:ext cx="140996" cy="126286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2" y="28"/>
                  </a:cxn>
                  <a:cxn ang="0">
                    <a:pos x="0" y="75"/>
                  </a:cxn>
                  <a:cxn ang="0">
                    <a:pos x="62" y="115"/>
                  </a:cxn>
                  <a:cxn ang="0">
                    <a:pos x="101" y="106"/>
                  </a:cxn>
                  <a:cxn ang="0">
                    <a:pos x="125" y="57"/>
                  </a:cxn>
                  <a:cxn ang="0">
                    <a:pos x="134" y="34"/>
                  </a:cxn>
                  <a:cxn ang="0">
                    <a:pos x="122" y="10"/>
                  </a:cxn>
                </a:cxnLst>
                <a:rect l="0" t="0" r="r" b="b"/>
                <a:pathLst>
                  <a:path w="134" h="115">
                    <a:moveTo>
                      <a:pt x="12" y="0"/>
                    </a:moveTo>
                    <a:lnTo>
                      <a:pt x="2" y="28"/>
                    </a:lnTo>
                    <a:lnTo>
                      <a:pt x="0" y="75"/>
                    </a:lnTo>
                    <a:lnTo>
                      <a:pt x="62" y="115"/>
                    </a:lnTo>
                    <a:lnTo>
                      <a:pt x="101" y="106"/>
                    </a:lnTo>
                    <a:lnTo>
                      <a:pt x="125" y="57"/>
                    </a:lnTo>
                    <a:lnTo>
                      <a:pt x="134" y="34"/>
                    </a:lnTo>
                    <a:lnTo>
                      <a:pt x="122" y="10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7" name="Line 477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180112" y="4422839"/>
                <a:ext cx="4977" cy="18809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8" name="Line 481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576065" y="3947250"/>
                <a:ext cx="54739" cy="37617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9" name="Oval 482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620852" y="3980837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0" name="Line 485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068724" y="1846058"/>
                <a:ext cx="3318" cy="68518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1" name="Line 486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070384" y="1933384"/>
                <a:ext cx="6635" cy="42991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2" name="Oval 487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063748" y="1972344"/>
                <a:ext cx="21564" cy="2149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3" name="Line 490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234853" y="4477922"/>
                <a:ext cx="33176" cy="1074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4" name="Freeform 493">
                <a:extLst/>
              </p:cNvPr>
              <p:cNvSpPr>
                <a:spLocks/>
              </p:cNvSpPr>
              <p:nvPr/>
            </p:nvSpPr>
            <p:spPr bwMode="auto">
              <a:xfrm>
                <a:off x="8155479" y="2938302"/>
                <a:ext cx="238865" cy="564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7" y="7"/>
                  </a:cxn>
                  <a:cxn ang="0">
                    <a:pos x="227" y="52"/>
                  </a:cxn>
                </a:cxnLst>
                <a:rect l="0" t="0" r="r" b="b"/>
                <a:pathLst>
                  <a:path w="227" h="52">
                    <a:moveTo>
                      <a:pt x="0" y="0"/>
                    </a:moveTo>
                    <a:lnTo>
                      <a:pt x="87" y="7"/>
                    </a:lnTo>
                    <a:lnTo>
                      <a:pt x="227" y="52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5" name="Oval 495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8387710" y="2989354"/>
                <a:ext cx="23223" cy="2149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6" name="Freeform 496">
                <a:extLst/>
              </p:cNvPr>
              <p:cNvSpPr>
                <a:spLocks/>
              </p:cNvSpPr>
              <p:nvPr/>
            </p:nvSpPr>
            <p:spPr bwMode="auto">
              <a:xfrm>
                <a:off x="7443860" y="3078023"/>
                <a:ext cx="48104" cy="188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7" y="9"/>
                  </a:cxn>
                  <a:cxn ang="0">
                    <a:pos x="45" y="17"/>
                  </a:cxn>
                </a:cxnLst>
                <a:rect l="0" t="0" r="r" b="b"/>
                <a:pathLst>
                  <a:path w="45" h="17">
                    <a:moveTo>
                      <a:pt x="0" y="0"/>
                    </a:moveTo>
                    <a:lnTo>
                      <a:pt x="27" y="9"/>
                    </a:lnTo>
                    <a:lnTo>
                      <a:pt x="45" y="17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7" name="Oval 497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488647" y="3091458"/>
                <a:ext cx="19905" cy="16122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8" name="Oval 498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428930" y="3067275"/>
                <a:ext cx="18247" cy="17465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9" name="Oval 499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898118" y="2834854"/>
                <a:ext cx="19905" cy="2015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0" name="Freeform 500">
                <a:extLst/>
              </p:cNvPr>
              <p:cNvSpPr>
                <a:spLocks/>
              </p:cNvSpPr>
              <p:nvPr/>
            </p:nvSpPr>
            <p:spPr bwMode="auto">
              <a:xfrm>
                <a:off x="6878213" y="2750216"/>
                <a:ext cx="26541" cy="85982"/>
              </a:xfrm>
              <a:custGeom>
                <a:avLst/>
                <a:gdLst/>
                <a:ahLst/>
                <a:cxnLst>
                  <a:cxn ang="0">
                    <a:pos x="24" y="79"/>
                  </a:cxn>
                  <a:cxn ang="0">
                    <a:pos x="0" y="42"/>
                  </a:cxn>
                  <a:cxn ang="0">
                    <a:pos x="2" y="0"/>
                  </a:cxn>
                </a:cxnLst>
                <a:rect l="0" t="0" r="r" b="b"/>
                <a:pathLst>
                  <a:path w="24" h="79">
                    <a:moveTo>
                      <a:pt x="24" y="79"/>
                    </a:moveTo>
                    <a:lnTo>
                      <a:pt x="0" y="42"/>
                    </a:lnTo>
                    <a:lnTo>
                      <a:pt x="2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1" name="Line 501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869919" y="2703194"/>
                <a:ext cx="13270" cy="56426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2" name="Line 503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888165" y="2752903"/>
                <a:ext cx="33176" cy="10748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3" name="Freeform 504">
                <a:extLst/>
              </p:cNvPr>
              <p:cNvSpPr>
                <a:spLocks/>
              </p:cNvSpPr>
              <p:nvPr/>
            </p:nvSpPr>
            <p:spPr bwMode="auto">
              <a:xfrm>
                <a:off x="6874895" y="2679011"/>
                <a:ext cx="74646" cy="18809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27" y="18"/>
                  </a:cxn>
                  <a:cxn ang="0">
                    <a:pos x="45" y="2"/>
                  </a:cxn>
                  <a:cxn ang="0">
                    <a:pos x="70" y="0"/>
                  </a:cxn>
                </a:cxnLst>
                <a:rect l="0" t="0" r="r" b="b"/>
                <a:pathLst>
                  <a:path w="70" h="18">
                    <a:moveTo>
                      <a:pt x="0" y="18"/>
                    </a:moveTo>
                    <a:lnTo>
                      <a:pt x="27" y="18"/>
                    </a:lnTo>
                    <a:lnTo>
                      <a:pt x="45" y="2"/>
                    </a:lnTo>
                    <a:lnTo>
                      <a:pt x="70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4" name="Freeform 505">
                <a:extLst/>
              </p:cNvPr>
              <p:cNvSpPr>
                <a:spLocks/>
              </p:cNvSpPr>
              <p:nvPr/>
            </p:nvSpPr>
            <p:spPr bwMode="auto">
              <a:xfrm>
                <a:off x="6959494" y="2621242"/>
                <a:ext cx="340051" cy="52395"/>
              </a:xfrm>
              <a:custGeom>
                <a:avLst/>
                <a:gdLst/>
                <a:ahLst/>
                <a:cxnLst>
                  <a:cxn ang="0">
                    <a:pos x="0" y="47"/>
                  </a:cxn>
                  <a:cxn ang="0">
                    <a:pos x="43" y="24"/>
                  </a:cxn>
                  <a:cxn ang="0">
                    <a:pos x="75" y="0"/>
                  </a:cxn>
                  <a:cxn ang="0">
                    <a:pos x="135" y="12"/>
                  </a:cxn>
                  <a:cxn ang="0">
                    <a:pos x="183" y="21"/>
                  </a:cxn>
                  <a:cxn ang="0">
                    <a:pos x="232" y="9"/>
                  </a:cxn>
                  <a:cxn ang="0">
                    <a:pos x="276" y="29"/>
                  </a:cxn>
                  <a:cxn ang="0">
                    <a:pos x="322" y="8"/>
                  </a:cxn>
                </a:cxnLst>
                <a:rect l="0" t="0" r="r" b="b"/>
                <a:pathLst>
                  <a:path w="322" h="47">
                    <a:moveTo>
                      <a:pt x="0" y="47"/>
                    </a:moveTo>
                    <a:lnTo>
                      <a:pt x="43" y="24"/>
                    </a:lnTo>
                    <a:lnTo>
                      <a:pt x="75" y="0"/>
                    </a:lnTo>
                    <a:lnTo>
                      <a:pt x="135" y="12"/>
                    </a:lnTo>
                    <a:lnTo>
                      <a:pt x="183" y="21"/>
                    </a:lnTo>
                    <a:lnTo>
                      <a:pt x="232" y="9"/>
                    </a:lnTo>
                    <a:lnTo>
                      <a:pt x="276" y="29"/>
                    </a:lnTo>
                    <a:lnTo>
                      <a:pt x="322" y="8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5" name="Freeform 506">
                <a:extLst/>
              </p:cNvPr>
              <p:cNvSpPr>
                <a:spLocks/>
              </p:cNvSpPr>
              <p:nvPr/>
            </p:nvSpPr>
            <p:spPr bwMode="auto">
              <a:xfrm>
                <a:off x="7268028" y="2460026"/>
                <a:ext cx="129385" cy="154499"/>
              </a:xfrm>
              <a:custGeom>
                <a:avLst/>
                <a:gdLst>
                  <a:gd name="connsiteX0" fmla="*/ 1031 w 12667"/>
                  <a:gd name="connsiteY0" fmla="*/ 10144 h 10144"/>
                  <a:gd name="connsiteX1" fmla="*/ 0 w 12667"/>
                  <a:gd name="connsiteY1" fmla="*/ 7554 h 10144"/>
                  <a:gd name="connsiteX2" fmla="*/ 1856 w 12667"/>
                  <a:gd name="connsiteY2" fmla="*/ 5756 h 10144"/>
                  <a:gd name="connsiteX3" fmla="*/ 8144 w 12667"/>
                  <a:gd name="connsiteY3" fmla="*/ 2734 h 10144"/>
                  <a:gd name="connsiteX4" fmla="*/ 12667 w 12667"/>
                  <a:gd name="connsiteY4" fmla="*/ 0 h 1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67" h="10144">
                    <a:moveTo>
                      <a:pt x="1031" y="10144"/>
                    </a:moveTo>
                    <a:lnTo>
                      <a:pt x="0" y="7554"/>
                    </a:lnTo>
                    <a:lnTo>
                      <a:pt x="1856" y="5756"/>
                    </a:lnTo>
                    <a:lnTo>
                      <a:pt x="8144" y="2734"/>
                    </a:lnTo>
                    <a:cubicBezTo>
                      <a:pt x="8763" y="1871"/>
                      <a:pt x="12048" y="863"/>
                      <a:pt x="12667" y="0"/>
                    </a:cubicBez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6" name="Freeform 509">
                <a:extLst/>
              </p:cNvPr>
              <p:cNvSpPr>
                <a:spLocks/>
              </p:cNvSpPr>
              <p:nvPr/>
            </p:nvSpPr>
            <p:spPr bwMode="auto">
              <a:xfrm>
                <a:off x="6791956" y="2482864"/>
                <a:ext cx="84599" cy="201521"/>
              </a:xfrm>
              <a:custGeom>
                <a:avLst/>
                <a:gdLst>
                  <a:gd name="connsiteX0" fmla="*/ 0 w 18250"/>
                  <a:gd name="connsiteY0" fmla="*/ 0 h 12119"/>
                  <a:gd name="connsiteX1" fmla="*/ 15068 w 18250"/>
                  <a:gd name="connsiteY1" fmla="*/ 3907 h 12119"/>
                  <a:gd name="connsiteX2" fmla="*/ 18250 w 18250"/>
                  <a:gd name="connsiteY2" fmla="*/ 5563 h 12119"/>
                  <a:gd name="connsiteX3" fmla="*/ 17795 w 18250"/>
                  <a:gd name="connsiteY3" fmla="*/ 7285 h 12119"/>
                  <a:gd name="connsiteX4" fmla="*/ 15068 w 18250"/>
                  <a:gd name="connsiteY4" fmla="*/ 8742 h 12119"/>
                  <a:gd name="connsiteX5" fmla="*/ 16432 w 18250"/>
                  <a:gd name="connsiteY5" fmla="*/ 12119 h 12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50" h="12119">
                    <a:moveTo>
                      <a:pt x="0" y="0"/>
                    </a:moveTo>
                    <a:lnTo>
                      <a:pt x="15068" y="3907"/>
                    </a:lnTo>
                    <a:lnTo>
                      <a:pt x="18250" y="5563"/>
                    </a:lnTo>
                    <a:lnTo>
                      <a:pt x="17795" y="7285"/>
                    </a:lnTo>
                    <a:lnTo>
                      <a:pt x="15068" y="8742"/>
                    </a:lnTo>
                    <a:lnTo>
                      <a:pt x="16432" y="12119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7" name="Line 514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314225" y="1855463"/>
                <a:ext cx="31517" cy="18809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8" name="Oval 51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344083" y="1866211"/>
                <a:ext cx="21565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9" name="Line 518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327495" y="1467199"/>
                <a:ext cx="72987" cy="77921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0" name="Line 520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889575" y="1467199"/>
                <a:ext cx="0" cy="77921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1" name="Line 522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410435" y="1557212"/>
                <a:ext cx="77964" cy="42991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2" name="Oval 523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486739" y="1593485"/>
                <a:ext cx="18247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3" name="Freeform 524">
                <a:extLst/>
              </p:cNvPr>
              <p:cNvSpPr>
                <a:spLocks/>
              </p:cNvSpPr>
              <p:nvPr/>
            </p:nvSpPr>
            <p:spPr bwMode="auto">
              <a:xfrm>
                <a:off x="6312567" y="1680811"/>
                <a:ext cx="24881" cy="161217"/>
              </a:xfrm>
              <a:custGeom>
                <a:avLst/>
                <a:gdLst/>
                <a:ahLst/>
                <a:cxnLst>
                  <a:cxn ang="0">
                    <a:pos x="0" y="147"/>
                  </a:cxn>
                  <a:cxn ang="0">
                    <a:pos x="12" y="48"/>
                  </a:cxn>
                  <a:cxn ang="0">
                    <a:pos x="24" y="0"/>
                  </a:cxn>
                </a:cxnLst>
                <a:rect l="0" t="0" r="r" b="b"/>
                <a:pathLst>
                  <a:path w="24" h="147">
                    <a:moveTo>
                      <a:pt x="0" y="147"/>
                    </a:moveTo>
                    <a:lnTo>
                      <a:pt x="12" y="48"/>
                    </a:lnTo>
                    <a:lnTo>
                      <a:pt x="24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4" name="Freeform 525">
                <a:extLst/>
              </p:cNvPr>
              <p:cNvSpPr>
                <a:spLocks/>
              </p:cNvSpPr>
              <p:nvPr/>
            </p:nvSpPr>
            <p:spPr bwMode="auto">
              <a:xfrm>
                <a:off x="6335790" y="1561242"/>
                <a:ext cx="64692" cy="131660"/>
              </a:xfrm>
              <a:custGeom>
                <a:avLst/>
                <a:gdLst>
                  <a:gd name="connsiteX0" fmla="*/ 0 w 10865"/>
                  <a:gd name="connsiteY0" fmla="*/ 12500 h 12500"/>
                  <a:gd name="connsiteX1" fmla="*/ 9286 w 10865"/>
                  <a:gd name="connsiteY1" fmla="*/ 4063 h 12500"/>
                  <a:gd name="connsiteX2" fmla="*/ 10865 w 10865"/>
                  <a:gd name="connsiteY2" fmla="*/ 0 h 1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865" h="12500">
                    <a:moveTo>
                      <a:pt x="0" y="12500"/>
                    </a:moveTo>
                    <a:lnTo>
                      <a:pt x="9286" y="4063"/>
                    </a:lnTo>
                    <a:lnTo>
                      <a:pt x="10865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5" name="Oval 52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390529" y="1539746"/>
                <a:ext cx="21565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6" name="Line 529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4977242" y="1276425"/>
                <a:ext cx="126068" cy="13435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7" name="Oval 53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103310" y="1279112"/>
                <a:ext cx="23223" cy="2552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8" name="Oval 532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506396" y="1565273"/>
                <a:ext cx="19905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9" name="Oval 533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396916" y="1637820"/>
                <a:ext cx="24881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0" name="Line 534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561135" y="1584081"/>
                <a:ext cx="82939" cy="18809"/>
              </a:xfrm>
              <a:prstGeom prst="line">
                <a:avLst/>
              </a:pr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1" name="Line 536">
                <a:extLst/>
              </p:cNvPr>
              <p:cNvSpPr>
                <a:spLocks noChangeShapeType="1"/>
              </p:cNvSpPr>
              <p:nvPr/>
            </p:nvSpPr>
            <p:spPr bwMode="auto">
              <a:xfrm flipH="1">
                <a:off x="6712334" y="1073561"/>
                <a:ext cx="38153" cy="21496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2" name="Oval 538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692428" y="1085652"/>
                <a:ext cx="23223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3" name="Oval 540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8551930" y="3055184"/>
                <a:ext cx="16588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4" name="Oval 542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695498" y="1009075"/>
                <a:ext cx="16588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5" name="Freeform 543">
                <a:extLst/>
              </p:cNvPr>
              <p:cNvSpPr>
                <a:spLocks/>
              </p:cNvSpPr>
              <p:nvPr/>
            </p:nvSpPr>
            <p:spPr bwMode="auto">
              <a:xfrm>
                <a:off x="6989352" y="818302"/>
                <a:ext cx="39811" cy="114195"/>
              </a:xfrm>
              <a:custGeom>
                <a:avLst/>
                <a:gdLst>
                  <a:gd name="T0" fmla="*/ 0 w 35"/>
                  <a:gd name="T1" fmla="*/ 2147483647 h 104"/>
                  <a:gd name="T2" fmla="*/ 2147483647 w 35"/>
                  <a:gd name="T3" fmla="*/ 2147483647 h 104"/>
                  <a:gd name="T4" fmla="*/ 2147483647 w 35"/>
                  <a:gd name="T5" fmla="*/ 2147483647 h 104"/>
                  <a:gd name="T6" fmla="*/ 2147483647 w 35"/>
                  <a:gd name="T7" fmla="*/ 2147483647 h 104"/>
                  <a:gd name="T8" fmla="*/ 2147483647 w 35"/>
                  <a:gd name="T9" fmla="*/ 2147483647 h 104"/>
                  <a:gd name="T10" fmla="*/ 2147483647 w 35"/>
                  <a:gd name="T11" fmla="*/ 2147483647 h 104"/>
                  <a:gd name="T12" fmla="*/ 2147483647 w 35"/>
                  <a:gd name="T13" fmla="*/ 2147483647 h 104"/>
                  <a:gd name="T14" fmla="*/ 2147483647 w 35"/>
                  <a:gd name="T15" fmla="*/ 2147483647 h 104"/>
                  <a:gd name="T16" fmla="*/ 2147483647 w 35"/>
                  <a:gd name="T17" fmla="*/ 0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"/>
                  <a:gd name="T28" fmla="*/ 0 h 104"/>
                  <a:gd name="T29" fmla="*/ 35 w 35"/>
                  <a:gd name="T30" fmla="*/ 104 h 10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" h="104">
                    <a:moveTo>
                      <a:pt x="0" y="104"/>
                    </a:moveTo>
                    <a:lnTo>
                      <a:pt x="3" y="101"/>
                    </a:lnTo>
                    <a:lnTo>
                      <a:pt x="8" y="97"/>
                    </a:lnTo>
                    <a:lnTo>
                      <a:pt x="19" y="86"/>
                    </a:lnTo>
                    <a:lnTo>
                      <a:pt x="24" y="80"/>
                    </a:lnTo>
                    <a:lnTo>
                      <a:pt x="29" y="73"/>
                    </a:lnTo>
                    <a:lnTo>
                      <a:pt x="33" y="67"/>
                    </a:lnTo>
                    <a:lnTo>
                      <a:pt x="35" y="60"/>
                    </a:lnTo>
                    <a:lnTo>
                      <a:pt x="19" y="0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6" name="Oval 54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994328" y="804867"/>
                <a:ext cx="21565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7" name="Line 545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6073701" y="1858150"/>
                <a:ext cx="53081" cy="60456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8" name="Freeform 546">
                <a:extLst/>
              </p:cNvPr>
              <p:cNvSpPr>
                <a:spLocks/>
              </p:cNvSpPr>
              <p:nvPr/>
            </p:nvSpPr>
            <p:spPr bwMode="auto">
              <a:xfrm>
                <a:off x="6126782" y="1811128"/>
                <a:ext cx="104503" cy="49709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51" y="25"/>
                  </a:cxn>
                  <a:cxn ang="0">
                    <a:pos x="114" y="0"/>
                  </a:cxn>
                </a:cxnLst>
                <a:rect l="0" t="0" r="r" b="b"/>
                <a:pathLst>
                  <a:path w="114" h="49">
                    <a:moveTo>
                      <a:pt x="0" y="49"/>
                    </a:moveTo>
                    <a:lnTo>
                      <a:pt x="51" y="25"/>
                    </a:lnTo>
                    <a:lnTo>
                      <a:pt x="114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9" name="Line 551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780345" y="2685729"/>
                <a:ext cx="81280" cy="4030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0" name="Oval 553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854990" y="2683042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1" name="Freeform 555">
                <a:extLst/>
              </p:cNvPr>
              <p:cNvSpPr>
                <a:spLocks/>
              </p:cNvSpPr>
              <p:nvPr/>
            </p:nvSpPr>
            <p:spPr bwMode="auto">
              <a:xfrm>
                <a:off x="6400482" y="545576"/>
                <a:ext cx="24882" cy="40304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15" y="20"/>
                  </a:cxn>
                  <a:cxn ang="0">
                    <a:pos x="24" y="11"/>
                  </a:cxn>
                  <a:cxn ang="0">
                    <a:pos x="27" y="0"/>
                  </a:cxn>
                </a:cxnLst>
                <a:rect l="0" t="0" r="r" b="b"/>
                <a:pathLst>
                  <a:path w="27" h="41">
                    <a:moveTo>
                      <a:pt x="0" y="41"/>
                    </a:moveTo>
                    <a:lnTo>
                      <a:pt x="15" y="20"/>
                    </a:lnTo>
                    <a:lnTo>
                      <a:pt x="24" y="11"/>
                    </a:lnTo>
                    <a:lnTo>
                      <a:pt x="27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2" name="Freeform 557">
                <a:extLst/>
              </p:cNvPr>
              <p:cNvSpPr>
                <a:spLocks/>
              </p:cNvSpPr>
              <p:nvPr/>
            </p:nvSpPr>
            <p:spPr bwMode="auto">
              <a:xfrm>
                <a:off x="7518505" y="3127731"/>
                <a:ext cx="29858" cy="37617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2" y="26"/>
                  </a:cxn>
                  <a:cxn ang="0">
                    <a:pos x="5" y="22"/>
                  </a:cxn>
                  <a:cxn ang="0">
                    <a:pos x="11" y="14"/>
                  </a:cxn>
                  <a:cxn ang="0">
                    <a:pos x="18" y="6"/>
                  </a:cxn>
                  <a:cxn ang="0">
                    <a:pos x="21" y="3"/>
                  </a:cxn>
                  <a:cxn ang="0">
                    <a:pos x="23" y="0"/>
                  </a:cxn>
                </a:cxnLst>
                <a:rect l="0" t="0" r="r" b="b"/>
                <a:pathLst>
                  <a:path w="23" h="28">
                    <a:moveTo>
                      <a:pt x="0" y="28"/>
                    </a:moveTo>
                    <a:lnTo>
                      <a:pt x="2" y="26"/>
                    </a:lnTo>
                    <a:lnTo>
                      <a:pt x="5" y="22"/>
                    </a:lnTo>
                    <a:lnTo>
                      <a:pt x="11" y="14"/>
                    </a:lnTo>
                    <a:lnTo>
                      <a:pt x="18" y="6"/>
                    </a:lnTo>
                    <a:lnTo>
                      <a:pt x="21" y="3"/>
                    </a:lnTo>
                    <a:lnTo>
                      <a:pt x="23" y="0"/>
                    </a:lnTo>
                  </a:path>
                </a:pathLst>
              </a:cu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3" name="Freeform 560">
                <a:extLst/>
              </p:cNvPr>
              <p:cNvSpPr>
                <a:spLocks/>
              </p:cNvSpPr>
              <p:nvPr/>
            </p:nvSpPr>
            <p:spPr bwMode="auto">
              <a:xfrm>
                <a:off x="7345991" y="4773486"/>
                <a:ext cx="72987" cy="188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" y="3"/>
                  </a:cxn>
                  <a:cxn ang="0">
                    <a:pos x="39" y="16"/>
                  </a:cxn>
                  <a:cxn ang="0">
                    <a:pos x="63" y="16"/>
                  </a:cxn>
                </a:cxnLst>
                <a:rect l="0" t="0" r="r" b="b"/>
                <a:pathLst>
                  <a:path w="63" h="17">
                    <a:moveTo>
                      <a:pt x="0" y="0"/>
                    </a:moveTo>
                    <a:cubicBezTo>
                      <a:pt x="8" y="2"/>
                      <a:pt x="15" y="1"/>
                      <a:pt x="23" y="3"/>
                    </a:cubicBezTo>
                    <a:cubicBezTo>
                      <a:pt x="29" y="4"/>
                      <a:pt x="32" y="15"/>
                      <a:pt x="39" y="16"/>
                    </a:cubicBezTo>
                    <a:cubicBezTo>
                      <a:pt x="47" y="17"/>
                      <a:pt x="55" y="16"/>
                      <a:pt x="63" y="16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4" name="Oval 562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962811" y="2779772"/>
                <a:ext cx="18246" cy="17465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5" name="Freeform 563">
                <a:extLst/>
              </p:cNvPr>
              <p:cNvSpPr>
                <a:spLocks/>
              </p:cNvSpPr>
              <p:nvPr/>
            </p:nvSpPr>
            <p:spPr bwMode="auto">
              <a:xfrm>
                <a:off x="7591491" y="2881876"/>
                <a:ext cx="106162" cy="11553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" y="8"/>
                  </a:cxn>
                  <a:cxn ang="0">
                    <a:pos x="53" y="40"/>
                  </a:cxn>
                  <a:cxn ang="0">
                    <a:pos x="85" y="58"/>
                  </a:cxn>
                  <a:cxn ang="0">
                    <a:pos x="103" y="106"/>
                  </a:cxn>
                </a:cxnLst>
                <a:rect l="0" t="0" r="r" b="b"/>
                <a:pathLst>
                  <a:path w="103" h="106">
                    <a:moveTo>
                      <a:pt x="0" y="0"/>
                    </a:moveTo>
                    <a:lnTo>
                      <a:pt x="36" y="8"/>
                    </a:lnTo>
                    <a:lnTo>
                      <a:pt x="53" y="40"/>
                    </a:lnTo>
                    <a:lnTo>
                      <a:pt x="85" y="58"/>
                    </a:lnTo>
                    <a:lnTo>
                      <a:pt x="103" y="106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6" name="Freeform 565">
                <a:extLst/>
              </p:cNvPr>
              <p:cNvSpPr>
                <a:spLocks/>
              </p:cNvSpPr>
              <p:nvPr/>
            </p:nvSpPr>
            <p:spPr bwMode="auto">
              <a:xfrm>
                <a:off x="5365398" y="859949"/>
                <a:ext cx="39811" cy="149126"/>
              </a:xfrm>
              <a:custGeom>
                <a:avLst/>
                <a:gdLst>
                  <a:gd name="connsiteX0" fmla="*/ 10000 w 10000"/>
                  <a:gd name="connsiteY0" fmla="*/ 10000 h 10000"/>
                  <a:gd name="connsiteX1" fmla="*/ 9872 w 10000"/>
                  <a:gd name="connsiteY1" fmla="*/ 9734 h 10000"/>
                  <a:gd name="connsiteX2" fmla="*/ 9615 w 10000"/>
                  <a:gd name="connsiteY2" fmla="*/ 9415 h 10000"/>
                  <a:gd name="connsiteX3" fmla="*/ 9359 w 10000"/>
                  <a:gd name="connsiteY3" fmla="*/ 8989 h 10000"/>
                  <a:gd name="connsiteX4" fmla="*/ 9103 w 10000"/>
                  <a:gd name="connsiteY4" fmla="*/ 8564 h 10000"/>
                  <a:gd name="connsiteX5" fmla="*/ 8462 w 10000"/>
                  <a:gd name="connsiteY5" fmla="*/ 7500 h 10000"/>
                  <a:gd name="connsiteX6" fmla="*/ 7821 w 10000"/>
                  <a:gd name="connsiteY6" fmla="*/ 6436 h 10000"/>
                  <a:gd name="connsiteX7" fmla="*/ 7051 w 10000"/>
                  <a:gd name="connsiteY7" fmla="*/ 5319 h 10000"/>
                  <a:gd name="connsiteX8" fmla="*/ 6282 w 10000"/>
                  <a:gd name="connsiteY8" fmla="*/ 4255 h 10000"/>
                  <a:gd name="connsiteX9" fmla="*/ 6026 w 10000"/>
                  <a:gd name="connsiteY9" fmla="*/ 3830 h 10000"/>
                  <a:gd name="connsiteX10" fmla="*/ 5641 w 10000"/>
                  <a:gd name="connsiteY10" fmla="*/ 3404 h 10000"/>
                  <a:gd name="connsiteX11" fmla="*/ 5385 w 10000"/>
                  <a:gd name="connsiteY11" fmla="*/ 3085 h 10000"/>
                  <a:gd name="connsiteX12" fmla="*/ 5128 w 10000"/>
                  <a:gd name="connsiteY12" fmla="*/ 2819 h 10000"/>
                  <a:gd name="connsiteX13" fmla="*/ 0 w 10000"/>
                  <a:gd name="connsiteY13" fmla="*/ 2128 h 10000"/>
                  <a:gd name="connsiteX14" fmla="*/ 1026 w 10000"/>
                  <a:gd name="connsiteY14" fmla="*/ 0 h 10000"/>
                  <a:gd name="connsiteX0" fmla="*/ 8974 w 8974"/>
                  <a:gd name="connsiteY0" fmla="*/ 10000 h 10000"/>
                  <a:gd name="connsiteX1" fmla="*/ 8846 w 8974"/>
                  <a:gd name="connsiteY1" fmla="*/ 9734 h 10000"/>
                  <a:gd name="connsiteX2" fmla="*/ 8589 w 8974"/>
                  <a:gd name="connsiteY2" fmla="*/ 9415 h 10000"/>
                  <a:gd name="connsiteX3" fmla="*/ 8333 w 8974"/>
                  <a:gd name="connsiteY3" fmla="*/ 8989 h 10000"/>
                  <a:gd name="connsiteX4" fmla="*/ 8077 w 8974"/>
                  <a:gd name="connsiteY4" fmla="*/ 8564 h 10000"/>
                  <a:gd name="connsiteX5" fmla="*/ 7436 w 8974"/>
                  <a:gd name="connsiteY5" fmla="*/ 7500 h 10000"/>
                  <a:gd name="connsiteX6" fmla="*/ 6795 w 8974"/>
                  <a:gd name="connsiteY6" fmla="*/ 6436 h 10000"/>
                  <a:gd name="connsiteX7" fmla="*/ 6025 w 8974"/>
                  <a:gd name="connsiteY7" fmla="*/ 5319 h 10000"/>
                  <a:gd name="connsiteX8" fmla="*/ 5256 w 8974"/>
                  <a:gd name="connsiteY8" fmla="*/ 4255 h 10000"/>
                  <a:gd name="connsiteX9" fmla="*/ 5000 w 8974"/>
                  <a:gd name="connsiteY9" fmla="*/ 3830 h 10000"/>
                  <a:gd name="connsiteX10" fmla="*/ 4615 w 8974"/>
                  <a:gd name="connsiteY10" fmla="*/ 3404 h 10000"/>
                  <a:gd name="connsiteX11" fmla="*/ 4359 w 8974"/>
                  <a:gd name="connsiteY11" fmla="*/ 3085 h 10000"/>
                  <a:gd name="connsiteX12" fmla="*/ 4102 w 8974"/>
                  <a:gd name="connsiteY12" fmla="*/ 2819 h 10000"/>
                  <a:gd name="connsiteX13" fmla="*/ 0 w 8974"/>
                  <a:gd name="connsiteY13" fmla="*/ 0 h 10000"/>
                  <a:gd name="connsiteX0" fmla="*/ 5429 w 5429"/>
                  <a:gd name="connsiteY0" fmla="*/ 7181 h 7181"/>
                  <a:gd name="connsiteX1" fmla="*/ 5286 w 5429"/>
                  <a:gd name="connsiteY1" fmla="*/ 6915 h 7181"/>
                  <a:gd name="connsiteX2" fmla="*/ 5000 w 5429"/>
                  <a:gd name="connsiteY2" fmla="*/ 6596 h 7181"/>
                  <a:gd name="connsiteX3" fmla="*/ 4715 w 5429"/>
                  <a:gd name="connsiteY3" fmla="*/ 6170 h 7181"/>
                  <a:gd name="connsiteX4" fmla="*/ 4429 w 5429"/>
                  <a:gd name="connsiteY4" fmla="*/ 5745 h 7181"/>
                  <a:gd name="connsiteX5" fmla="*/ 3715 w 5429"/>
                  <a:gd name="connsiteY5" fmla="*/ 4681 h 7181"/>
                  <a:gd name="connsiteX6" fmla="*/ 3001 w 5429"/>
                  <a:gd name="connsiteY6" fmla="*/ 3617 h 7181"/>
                  <a:gd name="connsiteX7" fmla="*/ 2143 w 5429"/>
                  <a:gd name="connsiteY7" fmla="*/ 2500 h 7181"/>
                  <a:gd name="connsiteX8" fmla="*/ 1286 w 5429"/>
                  <a:gd name="connsiteY8" fmla="*/ 1436 h 7181"/>
                  <a:gd name="connsiteX9" fmla="*/ 1001 w 5429"/>
                  <a:gd name="connsiteY9" fmla="*/ 1011 h 7181"/>
                  <a:gd name="connsiteX10" fmla="*/ 572 w 5429"/>
                  <a:gd name="connsiteY10" fmla="*/ 585 h 7181"/>
                  <a:gd name="connsiteX11" fmla="*/ 286 w 5429"/>
                  <a:gd name="connsiteY11" fmla="*/ 266 h 7181"/>
                  <a:gd name="connsiteX12" fmla="*/ 0 w 5429"/>
                  <a:gd name="connsiteY12" fmla="*/ 0 h 7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429" h="7181">
                    <a:moveTo>
                      <a:pt x="5429" y="7181"/>
                    </a:moveTo>
                    <a:lnTo>
                      <a:pt x="5286" y="6915"/>
                    </a:lnTo>
                    <a:lnTo>
                      <a:pt x="5000" y="6596"/>
                    </a:lnTo>
                    <a:lnTo>
                      <a:pt x="4715" y="6170"/>
                    </a:lnTo>
                    <a:lnTo>
                      <a:pt x="4429" y="5745"/>
                    </a:lnTo>
                    <a:lnTo>
                      <a:pt x="3715" y="4681"/>
                    </a:lnTo>
                    <a:lnTo>
                      <a:pt x="3001" y="3617"/>
                    </a:lnTo>
                    <a:lnTo>
                      <a:pt x="2143" y="2500"/>
                    </a:lnTo>
                    <a:lnTo>
                      <a:pt x="1286" y="1436"/>
                    </a:lnTo>
                    <a:lnTo>
                      <a:pt x="1001" y="1011"/>
                    </a:lnTo>
                    <a:lnTo>
                      <a:pt x="572" y="585"/>
                    </a:lnTo>
                    <a:lnTo>
                      <a:pt x="286" y="266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7" name="Oval 56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358763" y="846514"/>
                <a:ext cx="18247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8" name="Oval 567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322270" y="791432"/>
                <a:ext cx="18247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9" name="Oval 568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398574" y="1006388"/>
                <a:ext cx="16588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0" name="Freeform 571">
                <a:extLst/>
              </p:cNvPr>
              <p:cNvSpPr>
                <a:spLocks/>
              </p:cNvSpPr>
              <p:nvPr/>
            </p:nvSpPr>
            <p:spPr bwMode="auto">
              <a:xfrm>
                <a:off x="8210220" y="3994272"/>
                <a:ext cx="92892" cy="221673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74" y="26"/>
                  </a:cxn>
                  <a:cxn ang="0">
                    <a:pos x="80" y="44"/>
                  </a:cxn>
                  <a:cxn ang="0">
                    <a:pos x="78" y="86"/>
                  </a:cxn>
                  <a:cxn ang="0">
                    <a:pos x="68" y="104"/>
                  </a:cxn>
                  <a:cxn ang="0">
                    <a:pos x="56" y="112"/>
                  </a:cxn>
                  <a:cxn ang="0">
                    <a:pos x="42" y="128"/>
                  </a:cxn>
                  <a:cxn ang="0">
                    <a:pos x="26" y="156"/>
                  </a:cxn>
                  <a:cxn ang="0">
                    <a:pos x="4" y="176"/>
                  </a:cxn>
                  <a:cxn ang="0">
                    <a:pos x="0" y="202"/>
                  </a:cxn>
                </a:cxnLst>
                <a:rect l="0" t="0" r="r" b="b"/>
                <a:pathLst>
                  <a:path w="80" h="202">
                    <a:moveTo>
                      <a:pt x="68" y="0"/>
                    </a:moveTo>
                    <a:cubicBezTo>
                      <a:pt x="70" y="9"/>
                      <a:pt x="72" y="17"/>
                      <a:pt x="74" y="26"/>
                    </a:cubicBezTo>
                    <a:cubicBezTo>
                      <a:pt x="76" y="32"/>
                      <a:pt x="80" y="44"/>
                      <a:pt x="80" y="44"/>
                    </a:cubicBezTo>
                    <a:cubicBezTo>
                      <a:pt x="79" y="58"/>
                      <a:pt x="80" y="72"/>
                      <a:pt x="78" y="86"/>
                    </a:cubicBezTo>
                    <a:cubicBezTo>
                      <a:pt x="78" y="89"/>
                      <a:pt x="70" y="102"/>
                      <a:pt x="68" y="104"/>
                    </a:cubicBezTo>
                    <a:cubicBezTo>
                      <a:pt x="64" y="107"/>
                      <a:pt x="56" y="112"/>
                      <a:pt x="56" y="112"/>
                    </a:cubicBezTo>
                    <a:cubicBezTo>
                      <a:pt x="53" y="121"/>
                      <a:pt x="51" y="124"/>
                      <a:pt x="42" y="128"/>
                    </a:cubicBezTo>
                    <a:cubicBezTo>
                      <a:pt x="36" y="136"/>
                      <a:pt x="33" y="149"/>
                      <a:pt x="26" y="156"/>
                    </a:cubicBezTo>
                    <a:cubicBezTo>
                      <a:pt x="17" y="164"/>
                      <a:pt x="11" y="165"/>
                      <a:pt x="4" y="176"/>
                    </a:cubicBezTo>
                    <a:cubicBezTo>
                      <a:pt x="2" y="186"/>
                      <a:pt x="0" y="191"/>
                      <a:pt x="0" y="202"/>
                    </a:cubicBez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1" name="Freeform 572">
                <a:extLst/>
              </p:cNvPr>
              <p:cNvSpPr>
                <a:spLocks/>
              </p:cNvSpPr>
              <p:nvPr/>
            </p:nvSpPr>
            <p:spPr bwMode="auto">
              <a:xfrm>
                <a:off x="7979648" y="4382535"/>
                <a:ext cx="39811" cy="61800"/>
              </a:xfrm>
              <a:custGeom>
                <a:avLst/>
                <a:gdLst/>
                <a:ahLst/>
                <a:cxnLst>
                  <a:cxn ang="0">
                    <a:pos x="30" y="6"/>
                  </a:cxn>
                  <a:cxn ang="0">
                    <a:pos x="15" y="30"/>
                  </a:cxn>
                  <a:cxn ang="0">
                    <a:pos x="3" y="48"/>
                  </a:cxn>
                  <a:cxn ang="0">
                    <a:pos x="0" y="57"/>
                  </a:cxn>
                </a:cxnLst>
                <a:rect l="0" t="0" r="r" b="b"/>
                <a:pathLst>
                  <a:path w="35" h="57">
                    <a:moveTo>
                      <a:pt x="30" y="6"/>
                    </a:moveTo>
                    <a:cubicBezTo>
                      <a:pt x="8" y="20"/>
                      <a:pt x="35" y="0"/>
                      <a:pt x="15" y="30"/>
                    </a:cubicBezTo>
                    <a:cubicBezTo>
                      <a:pt x="11" y="36"/>
                      <a:pt x="7" y="42"/>
                      <a:pt x="3" y="48"/>
                    </a:cubicBezTo>
                    <a:cubicBezTo>
                      <a:pt x="1" y="51"/>
                      <a:pt x="0" y="57"/>
                      <a:pt x="0" y="57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2" name="Freeform 573">
                <a:extLst/>
              </p:cNvPr>
              <p:cNvSpPr>
                <a:spLocks/>
              </p:cNvSpPr>
              <p:nvPr/>
            </p:nvSpPr>
            <p:spPr bwMode="auto">
              <a:xfrm>
                <a:off x="6966129" y="2767681"/>
                <a:ext cx="560670" cy="288847"/>
              </a:xfrm>
              <a:custGeom>
                <a:avLst/>
                <a:gdLst>
                  <a:gd name="connsiteX0" fmla="*/ 0 w 11047"/>
                  <a:gd name="connsiteY0" fmla="*/ 1179 h 10343"/>
                  <a:gd name="connsiteX1" fmla="*/ 311 w 11047"/>
                  <a:gd name="connsiteY1" fmla="*/ 794 h 10343"/>
                  <a:gd name="connsiteX2" fmla="*/ 1422 w 11047"/>
                  <a:gd name="connsiteY2" fmla="*/ 25 h 10343"/>
                  <a:gd name="connsiteX3" fmla="*/ 2044 w 11047"/>
                  <a:gd name="connsiteY3" fmla="*/ 333 h 10343"/>
                  <a:gd name="connsiteX4" fmla="*/ 1911 w 11047"/>
                  <a:gd name="connsiteY4" fmla="*/ 1256 h 10343"/>
                  <a:gd name="connsiteX5" fmla="*/ 1822 w 11047"/>
                  <a:gd name="connsiteY5" fmla="*/ 1717 h 10343"/>
                  <a:gd name="connsiteX6" fmla="*/ 2356 w 11047"/>
                  <a:gd name="connsiteY6" fmla="*/ 2256 h 10343"/>
                  <a:gd name="connsiteX7" fmla="*/ 3022 w 11047"/>
                  <a:gd name="connsiteY7" fmla="*/ 1563 h 10343"/>
                  <a:gd name="connsiteX8" fmla="*/ 3289 w 11047"/>
                  <a:gd name="connsiteY8" fmla="*/ 3256 h 10343"/>
                  <a:gd name="connsiteX9" fmla="*/ 4533 w 11047"/>
                  <a:gd name="connsiteY9" fmla="*/ 3717 h 10343"/>
                  <a:gd name="connsiteX10" fmla="*/ 4933 w 11047"/>
                  <a:gd name="connsiteY10" fmla="*/ 4179 h 10343"/>
                  <a:gd name="connsiteX11" fmla="*/ 5333 w 11047"/>
                  <a:gd name="connsiteY11" fmla="*/ 4409 h 10343"/>
                  <a:gd name="connsiteX12" fmla="*/ 6267 w 11047"/>
                  <a:gd name="connsiteY12" fmla="*/ 4563 h 10343"/>
                  <a:gd name="connsiteX13" fmla="*/ 7867 w 11047"/>
                  <a:gd name="connsiteY13" fmla="*/ 5563 h 10343"/>
                  <a:gd name="connsiteX14" fmla="*/ 8400 w 11047"/>
                  <a:gd name="connsiteY14" fmla="*/ 6102 h 10343"/>
                  <a:gd name="connsiteX15" fmla="*/ 8711 w 11047"/>
                  <a:gd name="connsiteY15" fmla="*/ 6717 h 10343"/>
                  <a:gd name="connsiteX16" fmla="*/ 8889 w 11047"/>
                  <a:gd name="connsiteY16" fmla="*/ 7409 h 10343"/>
                  <a:gd name="connsiteX17" fmla="*/ 9422 w 11047"/>
                  <a:gd name="connsiteY17" fmla="*/ 8871 h 10343"/>
                  <a:gd name="connsiteX18" fmla="*/ 9556 w 11047"/>
                  <a:gd name="connsiteY18" fmla="*/ 9025 h 10343"/>
                  <a:gd name="connsiteX19" fmla="*/ 9600 w 11047"/>
                  <a:gd name="connsiteY19" fmla="*/ 9256 h 10343"/>
                  <a:gd name="connsiteX20" fmla="*/ 9867 w 11047"/>
                  <a:gd name="connsiteY20" fmla="*/ 9563 h 10343"/>
                  <a:gd name="connsiteX21" fmla="*/ 11047 w 11047"/>
                  <a:gd name="connsiteY21" fmla="*/ 10343 h 10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047" h="10343">
                    <a:moveTo>
                      <a:pt x="0" y="1179"/>
                    </a:moveTo>
                    <a:cubicBezTo>
                      <a:pt x="67" y="794"/>
                      <a:pt x="0" y="986"/>
                      <a:pt x="311" y="794"/>
                    </a:cubicBezTo>
                    <a:cubicBezTo>
                      <a:pt x="689" y="563"/>
                      <a:pt x="1022" y="179"/>
                      <a:pt x="1422" y="25"/>
                    </a:cubicBezTo>
                    <a:cubicBezTo>
                      <a:pt x="1489" y="25"/>
                      <a:pt x="2022" y="-129"/>
                      <a:pt x="2044" y="333"/>
                    </a:cubicBezTo>
                    <a:cubicBezTo>
                      <a:pt x="2067" y="563"/>
                      <a:pt x="1956" y="1063"/>
                      <a:pt x="1911" y="1256"/>
                    </a:cubicBezTo>
                    <a:cubicBezTo>
                      <a:pt x="1889" y="1409"/>
                      <a:pt x="1822" y="1717"/>
                      <a:pt x="1822" y="1717"/>
                    </a:cubicBezTo>
                    <a:cubicBezTo>
                      <a:pt x="1889" y="2409"/>
                      <a:pt x="1978" y="2409"/>
                      <a:pt x="2356" y="2256"/>
                    </a:cubicBezTo>
                    <a:cubicBezTo>
                      <a:pt x="2578" y="2025"/>
                      <a:pt x="2778" y="1717"/>
                      <a:pt x="3022" y="1563"/>
                    </a:cubicBezTo>
                    <a:cubicBezTo>
                      <a:pt x="3244" y="2179"/>
                      <a:pt x="2800" y="3794"/>
                      <a:pt x="3289" y="3256"/>
                    </a:cubicBezTo>
                    <a:cubicBezTo>
                      <a:pt x="3956" y="3294"/>
                      <a:pt x="4111" y="3217"/>
                      <a:pt x="4533" y="3717"/>
                    </a:cubicBezTo>
                    <a:cubicBezTo>
                      <a:pt x="4667" y="3871"/>
                      <a:pt x="4778" y="4102"/>
                      <a:pt x="4933" y="4179"/>
                    </a:cubicBezTo>
                    <a:lnTo>
                      <a:pt x="5333" y="4409"/>
                    </a:lnTo>
                    <a:cubicBezTo>
                      <a:pt x="5689" y="4217"/>
                      <a:pt x="5889" y="4333"/>
                      <a:pt x="6267" y="4563"/>
                    </a:cubicBezTo>
                    <a:cubicBezTo>
                      <a:pt x="6800" y="4871"/>
                      <a:pt x="7333" y="5256"/>
                      <a:pt x="7867" y="5563"/>
                    </a:cubicBezTo>
                    <a:cubicBezTo>
                      <a:pt x="8067" y="5679"/>
                      <a:pt x="8200" y="5986"/>
                      <a:pt x="8400" y="6102"/>
                    </a:cubicBezTo>
                    <a:cubicBezTo>
                      <a:pt x="8600" y="6640"/>
                      <a:pt x="8489" y="6448"/>
                      <a:pt x="8711" y="6717"/>
                    </a:cubicBezTo>
                    <a:cubicBezTo>
                      <a:pt x="8800" y="6909"/>
                      <a:pt x="8889" y="7409"/>
                      <a:pt x="8889" y="7409"/>
                    </a:cubicBezTo>
                    <a:cubicBezTo>
                      <a:pt x="8800" y="8563"/>
                      <a:pt x="8733" y="8563"/>
                      <a:pt x="9422" y="8871"/>
                    </a:cubicBezTo>
                    <a:cubicBezTo>
                      <a:pt x="9467" y="8909"/>
                      <a:pt x="9511" y="8948"/>
                      <a:pt x="9556" y="9025"/>
                    </a:cubicBezTo>
                    <a:cubicBezTo>
                      <a:pt x="9578" y="9102"/>
                      <a:pt x="9578" y="9217"/>
                      <a:pt x="9600" y="9256"/>
                    </a:cubicBezTo>
                    <a:cubicBezTo>
                      <a:pt x="9667" y="9371"/>
                      <a:pt x="9867" y="9563"/>
                      <a:pt x="9867" y="9563"/>
                    </a:cubicBezTo>
                    <a:cubicBezTo>
                      <a:pt x="9978" y="9833"/>
                      <a:pt x="10958" y="10189"/>
                      <a:pt x="11047" y="10343"/>
                    </a:cubicBez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3" name="Freeform 580">
                <a:extLst/>
              </p:cNvPr>
              <p:cNvSpPr>
                <a:spLocks/>
              </p:cNvSpPr>
              <p:nvPr/>
            </p:nvSpPr>
            <p:spPr bwMode="auto">
              <a:xfrm>
                <a:off x="7495282" y="2848289"/>
                <a:ext cx="131045" cy="4567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7"/>
                  </a:cxn>
                  <a:cxn ang="0">
                    <a:pos x="37" y="15"/>
                  </a:cxn>
                  <a:cxn ang="0">
                    <a:pos x="66" y="31"/>
                  </a:cxn>
                  <a:cxn ang="0">
                    <a:pos x="79" y="34"/>
                  </a:cxn>
                  <a:cxn ang="0">
                    <a:pos x="115" y="42"/>
                  </a:cxn>
                </a:cxnLst>
                <a:rect l="0" t="0" r="r" b="b"/>
                <a:pathLst>
                  <a:path w="115" h="42">
                    <a:moveTo>
                      <a:pt x="0" y="0"/>
                    </a:moveTo>
                    <a:cubicBezTo>
                      <a:pt x="4" y="5"/>
                      <a:pt x="6" y="6"/>
                      <a:pt x="12" y="7"/>
                    </a:cubicBezTo>
                    <a:cubicBezTo>
                      <a:pt x="20" y="13"/>
                      <a:pt x="28" y="13"/>
                      <a:pt x="37" y="15"/>
                    </a:cubicBezTo>
                    <a:cubicBezTo>
                      <a:pt x="50" y="26"/>
                      <a:pt x="44" y="28"/>
                      <a:pt x="66" y="31"/>
                    </a:cubicBezTo>
                    <a:cubicBezTo>
                      <a:pt x="71" y="35"/>
                      <a:pt x="73" y="39"/>
                      <a:pt x="79" y="34"/>
                    </a:cubicBezTo>
                    <a:cubicBezTo>
                      <a:pt x="89" y="37"/>
                      <a:pt x="115" y="35"/>
                      <a:pt x="115" y="42"/>
                    </a:cubicBez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4" name="Line 582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7336038" y="4766769"/>
                <a:ext cx="9953" cy="25526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5" name="Freeform 605">
                <a:extLst/>
              </p:cNvPr>
              <p:cNvSpPr>
                <a:spLocks/>
              </p:cNvSpPr>
              <p:nvPr/>
            </p:nvSpPr>
            <p:spPr bwMode="auto">
              <a:xfrm>
                <a:off x="6622759" y="2129531"/>
                <a:ext cx="268724" cy="104791"/>
              </a:xfrm>
              <a:custGeom>
                <a:avLst/>
                <a:gdLst>
                  <a:gd name="T0" fmla="*/ 0 w 254"/>
                  <a:gd name="T1" fmla="*/ 2147483647 h 95"/>
                  <a:gd name="T2" fmla="*/ 2147483647 w 254"/>
                  <a:gd name="T3" fmla="*/ 2147483647 h 95"/>
                  <a:gd name="T4" fmla="*/ 2147483647 w 254"/>
                  <a:gd name="T5" fmla="*/ 0 h 95"/>
                  <a:gd name="T6" fmla="*/ 2147483647 w 254"/>
                  <a:gd name="T7" fmla="*/ 0 h 95"/>
                  <a:gd name="T8" fmla="*/ 2147483647 w 254"/>
                  <a:gd name="T9" fmla="*/ 2147483647 h 95"/>
                  <a:gd name="T10" fmla="*/ 2147483647 w 254"/>
                  <a:gd name="T11" fmla="*/ 2147483647 h 95"/>
                  <a:gd name="T12" fmla="*/ 2147483647 w 254"/>
                  <a:gd name="T13" fmla="*/ 2147483647 h 95"/>
                  <a:gd name="T14" fmla="*/ 2147483647 w 254"/>
                  <a:gd name="T15" fmla="*/ 2147483647 h 95"/>
                  <a:gd name="T16" fmla="*/ 2147483647 w 254"/>
                  <a:gd name="T17" fmla="*/ 2147483647 h 95"/>
                  <a:gd name="T18" fmla="*/ 2147483647 w 254"/>
                  <a:gd name="T19" fmla="*/ 2147483647 h 95"/>
                  <a:gd name="T20" fmla="*/ 2147483647 w 254"/>
                  <a:gd name="T21" fmla="*/ 2147483647 h 95"/>
                  <a:gd name="T22" fmla="*/ 2147483647 w 254"/>
                  <a:gd name="T23" fmla="*/ 2147483647 h 95"/>
                  <a:gd name="T24" fmla="*/ 2147483647 w 254"/>
                  <a:gd name="T25" fmla="*/ 2147483647 h 95"/>
                  <a:gd name="T26" fmla="*/ 2147483647 w 254"/>
                  <a:gd name="T27" fmla="*/ 2147483647 h 95"/>
                  <a:gd name="T28" fmla="*/ 2147483647 w 254"/>
                  <a:gd name="T29" fmla="*/ 2147483647 h 95"/>
                  <a:gd name="T30" fmla="*/ 2147483647 w 254"/>
                  <a:gd name="T31" fmla="*/ 2147483647 h 95"/>
                  <a:gd name="T32" fmla="*/ 2147483647 w 254"/>
                  <a:gd name="T33" fmla="*/ 2147483647 h 95"/>
                  <a:gd name="T34" fmla="*/ 2147483647 w 254"/>
                  <a:gd name="T35" fmla="*/ 2147483647 h 95"/>
                  <a:gd name="T36" fmla="*/ 2147483647 w 254"/>
                  <a:gd name="T37" fmla="*/ 2147483647 h 95"/>
                  <a:gd name="T38" fmla="*/ 2147483647 w 254"/>
                  <a:gd name="T39" fmla="*/ 2147483647 h 95"/>
                  <a:gd name="T40" fmla="*/ 2147483647 w 254"/>
                  <a:gd name="T41" fmla="*/ 2147483647 h 95"/>
                  <a:gd name="T42" fmla="*/ 2147483647 w 254"/>
                  <a:gd name="T43" fmla="*/ 2147483647 h 95"/>
                  <a:gd name="T44" fmla="*/ 2147483647 w 254"/>
                  <a:gd name="T45" fmla="*/ 2147483647 h 95"/>
                  <a:gd name="T46" fmla="*/ 2147483647 w 254"/>
                  <a:gd name="T47" fmla="*/ 2147483647 h 95"/>
                  <a:gd name="T48" fmla="*/ 2147483647 w 254"/>
                  <a:gd name="T49" fmla="*/ 2147483647 h 95"/>
                  <a:gd name="T50" fmla="*/ 2147483647 w 254"/>
                  <a:gd name="T51" fmla="*/ 2147483647 h 95"/>
                  <a:gd name="T52" fmla="*/ 2147483647 w 254"/>
                  <a:gd name="T53" fmla="*/ 2147483647 h 95"/>
                  <a:gd name="T54" fmla="*/ 2147483647 w 254"/>
                  <a:gd name="T55" fmla="*/ 2147483647 h 95"/>
                  <a:gd name="T56" fmla="*/ 2147483647 w 254"/>
                  <a:gd name="T57" fmla="*/ 2147483647 h 95"/>
                  <a:gd name="T58" fmla="*/ 2147483647 w 254"/>
                  <a:gd name="T59" fmla="*/ 2147483647 h 95"/>
                  <a:gd name="T60" fmla="*/ 2147483647 w 254"/>
                  <a:gd name="T61" fmla="*/ 2147483647 h 95"/>
                  <a:gd name="T62" fmla="*/ 2147483647 w 254"/>
                  <a:gd name="T63" fmla="*/ 2147483647 h 95"/>
                  <a:gd name="T64" fmla="*/ 2147483647 w 254"/>
                  <a:gd name="T65" fmla="*/ 2147483647 h 95"/>
                  <a:gd name="T66" fmla="*/ 2147483647 w 254"/>
                  <a:gd name="T67" fmla="*/ 2147483647 h 95"/>
                  <a:gd name="T68" fmla="*/ 2147483647 w 254"/>
                  <a:gd name="T69" fmla="*/ 2147483647 h 95"/>
                  <a:gd name="T70" fmla="*/ 2147483647 w 254"/>
                  <a:gd name="T71" fmla="*/ 2147483647 h 95"/>
                  <a:gd name="T72" fmla="*/ 2147483647 w 254"/>
                  <a:gd name="T73" fmla="*/ 2147483647 h 95"/>
                  <a:gd name="T74" fmla="*/ 2147483647 w 254"/>
                  <a:gd name="T75" fmla="*/ 2147483647 h 95"/>
                  <a:gd name="T76" fmla="*/ 2147483647 w 254"/>
                  <a:gd name="T77" fmla="*/ 2147483647 h 95"/>
                  <a:gd name="T78" fmla="*/ 2147483647 w 254"/>
                  <a:gd name="T79" fmla="*/ 2147483647 h 95"/>
                  <a:gd name="T80" fmla="*/ 2147483647 w 254"/>
                  <a:gd name="T81" fmla="*/ 2147483647 h 95"/>
                  <a:gd name="T82" fmla="*/ 2147483647 w 254"/>
                  <a:gd name="T83" fmla="*/ 2147483647 h 95"/>
                  <a:gd name="T84" fmla="*/ 2147483647 w 254"/>
                  <a:gd name="T85" fmla="*/ 2147483647 h 95"/>
                  <a:gd name="T86" fmla="*/ 2147483647 w 254"/>
                  <a:gd name="T87" fmla="*/ 2147483647 h 95"/>
                  <a:gd name="T88" fmla="*/ 2147483647 w 254"/>
                  <a:gd name="T89" fmla="*/ 2147483647 h 95"/>
                  <a:gd name="T90" fmla="*/ 2147483647 w 254"/>
                  <a:gd name="T91" fmla="*/ 2147483647 h 95"/>
                  <a:gd name="T92" fmla="*/ 2147483647 w 254"/>
                  <a:gd name="T93" fmla="*/ 2147483647 h 95"/>
                  <a:gd name="T94" fmla="*/ 2147483647 w 254"/>
                  <a:gd name="T95" fmla="*/ 2147483647 h 95"/>
                  <a:gd name="T96" fmla="*/ 2147483647 w 254"/>
                  <a:gd name="T97" fmla="*/ 2147483647 h 9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54"/>
                  <a:gd name="T148" fmla="*/ 0 h 95"/>
                  <a:gd name="T149" fmla="*/ 254 w 254"/>
                  <a:gd name="T150" fmla="*/ 95 h 9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54" h="95">
                    <a:moveTo>
                      <a:pt x="0" y="3"/>
                    </a:moveTo>
                    <a:lnTo>
                      <a:pt x="5" y="1"/>
                    </a:lnTo>
                    <a:lnTo>
                      <a:pt x="11" y="0"/>
                    </a:lnTo>
                    <a:lnTo>
                      <a:pt x="17" y="0"/>
                    </a:lnTo>
                    <a:lnTo>
                      <a:pt x="24" y="1"/>
                    </a:lnTo>
                    <a:lnTo>
                      <a:pt x="37" y="4"/>
                    </a:lnTo>
                    <a:lnTo>
                      <a:pt x="48" y="7"/>
                    </a:lnTo>
                    <a:lnTo>
                      <a:pt x="54" y="9"/>
                    </a:lnTo>
                    <a:lnTo>
                      <a:pt x="61" y="11"/>
                    </a:lnTo>
                    <a:lnTo>
                      <a:pt x="67" y="12"/>
                    </a:lnTo>
                    <a:lnTo>
                      <a:pt x="68" y="13"/>
                    </a:lnTo>
                    <a:lnTo>
                      <a:pt x="69" y="13"/>
                    </a:lnTo>
                    <a:lnTo>
                      <a:pt x="70" y="17"/>
                    </a:lnTo>
                    <a:lnTo>
                      <a:pt x="71" y="21"/>
                    </a:lnTo>
                    <a:lnTo>
                      <a:pt x="72" y="23"/>
                    </a:lnTo>
                    <a:lnTo>
                      <a:pt x="72" y="24"/>
                    </a:lnTo>
                    <a:lnTo>
                      <a:pt x="74" y="26"/>
                    </a:lnTo>
                    <a:lnTo>
                      <a:pt x="76" y="27"/>
                    </a:lnTo>
                    <a:lnTo>
                      <a:pt x="79" y="29"/>
                    </a:lnTo>
                    <a:lnTo>
                      <a:pt x="83" y="33"/>
                    </a:lnTo>
                    <a:lnTo>
                      <a:pt x="86" y="37"/>
                    </a:lnTo>
                    <a:lnTo>
                      <a:pt x="90" y="39"/>
                    </a:lnTo>
                    <a:lnTo>
                      <a:pt x="95" y="41"/>
                    </a:lnTo>
                    <a:lnTo>
                      <a:pt x="108" y="40"/>
                    </a:lnTo>
                    <a:lnTo>
                      <a:pt x="121" y="39"/>
                    </a:lnTo>
                    <a:lnTo>
                      <a:pt x="123" y="39"/>
                    </a:lnTo>
                    <a:lnTo>
                      <a:pt x="124" y="38"/>
                    </a:lnTo>
                    <a:lnTo>
                      <a:pt x="126" y="37"/>
                    </a:lnTo>
                    <a:lnTo>
                      <a:pt x="127" y="37"/>
                    </a:lnTo>
                    <a:lnTo>
                      <a:pt x="130" y="40"/>
                    </a:lnTo>
                    <a:lnTo>
                      <a:pt x="133" y="45"/>
                    </a:lnTo>
                    <a:lnTo>
                      <a:pt x="136" y="50"/>
                    </a:lnTo>
                    <a:lnTo>
                      <a:pt x="139" y="53"/>
                    </a:lnTo>
                    <a:lnTo>
                      <a:pt x="144" y="50"/>
                    </a:lnTo>
                    <a:lnTo>
                      <a:pt x="150" y="48"/>
                    </a:lnTo>
                    <a:lnTo>
                      <a:pt x="155" y="46"/>
                    </a:lnTo>
                    <a:lnTo>
                      <a:pt x="156" y="45"/>
                    </a:lnTo>
                    <a:lnTo>
                      <a:pt x="157" y="45"/>
                    </a:lnTo>
                    <a:lnTo>
                      <a:pt x="170" y="46"/>
                    </a:lnTo>
                    <a:lnTo>
                      <a:pt x="182" y="48"/>
                    </a:lnTo>
                    <a:lnTo>
                      <a:pt x="194" y="51"/>
                    </a:lnTo>
                    <a:lnTo>
                      <a:pt x="206" y="57"/>
                    </a:lnTo>
                    <a:lnTo>
                      <a:pt x="210" y="62"/>
                    </a:lnTo>
                    <a:lnTo>
                      <a:pt x="215" y="68"/>
                    </a:lnTo>
                    <a:lnTo>
                      <a:pt x="226" y="81"/>
                    </a:lnTo>
                    <a:lnTo>
                      <a:pt x="233" y="86"/>
                    </a:lnTo>
                    <a:lnTo>
                      <a:pt x="240" y="91"/>
                    </a:lnTo>
                    <a:lnTo>
                      <a:pt x="247" y="94"/>
                    </a:lnTo>
                    <a:lnTo>
                      <a:pt x="254" y="95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6" name="Freeform 606">
                <a:extLst/>
              </p:cNvPr>
              <p:cNvSpPr>
                <a:spLocks/>
              </p:cNvSpPr>
              <p:nvPr/>
            </p:nvSpPr>
            <p:spPr bwMode="auto">
              <a:xfrm>
                <a:off x="6874895" y="2327021"/>
                <a:ext cx="38153" cy="98074"/>
              </a:xfrm>
              <a:custGeom>
                <a:avLst/>
                <a:gdLst>
                  <a:gd name="T0" fmla="*/ 0 w 36"/>
                  <a:gd name="T1" fmla="*/ 2147483647 h 89"/>
                  <a:gd name="T2" fmla="*/ 2147483647 w 36"/>
                  <a:gd name="T3" fmla="*/ 2147483647 h 89"/>
                  <a:gd name="T4" fmla="*/ 2147483647 w 36"/>
                  <a:gd name="T5" fmla="*/ 0 h 89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89"/>
                  <a:gd name="T11" fmla="*/ 36 w 36"/>
                  <a:gd name="T12" fmla="*/ 89 h 8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89">
                    <a:moveTo>
                      <a:pt x="0" y="89"/>
                    </a:moveTo>
                    <a:lnTo>
                      <a:pt x="30" y="42"/>
                    </a:lnTo>
                    <a:lnTo>
                      <a:pt x="36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7" name="Freeform 616">
                <a:extLst/>
              </p:cNvPr>
              <p:cNvSpPr>
                <a:spLocks/>
              </p:cNvSpPr>
              <p:nvPr/>
            </p:nvSpPr>
            <p:spPr bwMode="auto">
              <a:xfrm>
                <a:off x="8314723" y="3368213"/>
                <a:ext cx="64693" cy="247199"/>
              </a:xfrm>
              <a:custGeom>
                <a:avLst/>
                <a:gdLst>
                  <a:gd name="T0" fmla="*/ 0 w 63"/>
                  <a:gd name="T1" fmla="*/ 2147483647 h 226"/>
                  <a:gd name="T2" fmla="*/ 2147483647 w 63"/>
                  <a:gd name="T3" fmla="*/ 2147483647 h 226"/>
                  <a:gd name="T4" fmla="*/ 2147483647 w 63"/>
                  <a:gd name="T5" fmla="*/ 0 h 226"/>
                  <a:gd name="T6" fmla="*/ 0 60000 65536"/>
                  <a:gd name="T7" fmla="*/ 0 60000 65536"/>
                  <a:gd name="T8" fmla="*/ 0 60000 65536"/>
                  <a:gd name="T9" fmla="*/ 0 w 63"/>
                  <a:gd name="T10" fmla="*/ 0 h 226"/>
                  <a:gd name="T11" fmla="*/ 63 w 63"/>
                  <a:gd name="T12" fmla="*/ 226 h 2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3" h="226">
                    <a:moveTo>
                      <a:pt x="0" y="226"/>
                    </a:moveTo>
                    <a:lnTo>
                      <a:pt x="1" y="136"/>
                    </a:lnTo>
                    <a:lnTo>
                      <a:pt x="63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8" name="Freeform 617">
                <a:extLst/>
              </p:cNvPr>
              <p:cNvSpPr>
                <a:spLocks/>
              </p:cNvSpPr>
              <p:nvPr/>
            </p:nvSpPr>
            <p:spPr bwMode="auto">
              <a:xfrm>
                <a:off x="8255007" y="3626160"/>
                <a:ext cx="54741" cy="138377"/>
              </a:xfrm>
              <a:custGeom>
                <a:avLst/>
                <a:gdLst>
                  <a:gd name="T0" fmla="*/ 2147483647 w 52"/>
                  <a:gd name="T1" fmla="*/ 2147483647 h 126"/>
                  <a:gd name="T2" fmla="*/ 0 w 52"/>
                  <a:gd name="T3" fmla="*/ 2147483647 h 126"/>
                  <a:gd name="T4" fmla="*/ 0 w 52"/>
                  <a:gd name="T5" fmla="*/ 2147483647 h 126"/>
                  <a:gd name="T6" fmla="*/ 2147483647 w 52"/>
                  <a:gd name="T7" fmla="*/ 2147483647 h 126"/>
                  <a:gd name="T8" fmla="*/ 2147483647 w 52"/>
                  <a:gd name="T9" fmla="*/ 0 h 1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126"/>
                  <a:gd name="T17" fmla="*/ 52 w 52"/>
                  <a:gd name="T18" fmla="*/ 126 h 1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126">
                    <a:moveTo>
                      <a:pt x="7" y="126"/>
                    </a:moveTo>
                    <a:lnTo>
                      <a:pt x="0" y="75"/>
                    </a:lnTo>
                    <a:lnTo>
                      <a:pt x="0" y="42"/>
                    </a:lnTo>
                    <a:lnTo>
                      <a:pt x="34" y="11"/>
                    </a:lnTo>
                    <a:lnTo>
                      <a:pt x="52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9" name="Line 636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255918" y="1600203"/>
                <a:ext cx="71328" cy="9404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0" name="Freeform 642">
                <a:extLst/>
              </p:cNvPr>
              <p:cNvSpPr>
                <a:spLocks/>
              </p:cNvSpPr>
              <p:nvPr/>
            </p:nvSpPr>
            <p:spPr bwMode="auto">
              <a:xfrm>
                <a:off x="5919433" y="1265678"/>
                <a:ext cx="46446" cy="123600"/>
              </a:xfrm>
              <a:custGeom>
                <a:avLst/>
                <a:gdLst>
                  <a:gd name="T0" fmla="*/ 0 w 43"/>
                  <a:gd name="T1" fmla="*/ 0 h 113"/>
                  <a:gd name="T2" fmla="*/ 2147483647 w 43"/>
                  <a:gd name="T3" fmla="*/ 2147483647 h 113"/>
                  <a:gd name="T4" fmla="*/ 2147483647 w 43"/>
                  <a:gd name="T5" fmla="*/ 2147483647 h 113"/>
                  <a:gd name="T6" fmla="*/ 2147483647 w 43"/>
                  <a:gd name="T7" fmla="*/ 2147483647 h 113"/>
                  <a:gd name="T8" fmla="*/ 2147483647 w 43"/>
                  <a:gd name="T9" fmla="*/ 2147483647 h 113"/>
                  <a:gd name="T10" fmla="*/ 2147483647 w 43"/>
                  <a:gd name="T11" fmla="*/ 2147483647 h 113"/>
                  <a:gd name="T12" fmla="*/ 2147483647 w 43"/>
                  <a:gd name="T13" fmla="*/ 2147483647 h 113"/>
                  <a:gd name="T14" fmla="*/ 2147483647 w 43"/>
                  <a:gd name="T15" fmla="*/ 2147483647 h 113"/>
                  <a:gd name="T16" fmla="*/ 2147483647 w 43"/>
                  <a:gd name="T17" fmla="*/ 2147483647 h 113"/>
                  <a:gd name="T18" fmla="*/ 2147483647 w 43"/>
                  <a:gd name="T19" fmla="*/ 2147483647 h 1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3"/>
                  <a:gd name="T31" fmla="*/ 0 h 113"/>
                  <a:gd name="T32" fmla="*/ 43 w 43"/>
                  <a:gd name="T33" fmla="*/ 113 h 1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3" h="113">
                    <a:moveTo>
                      <a:pt x="0" y="0"/>
                    </a:moveTo>
                    <a:lnTo>
                      <a:pt x="1" y="5"/>
                    </a:lnTo>
                    <a:lnTo>
                      <a:pt x="3" y="12"/>
                    </a:lnTo>
                    <a:lnTo>
                      <a:pt x="5" y="20"/>
                    </a:lnTo>
                    <a:lnTo>
                      <a:pt x="8" y="29"/>
                    </a:lnTo>
                    <a:lnTo>
                      <a:pt x="13" y="47"/>
                    </a:lnTo>
                    <a:lnTo>
                      <a:pt x="16" y="55"/>
                    </a:lnTo>
                    <a:lnTo>
                      <a:pt x="18" y="61"/>
                    </a:lnTo>
                    <a:lnTo>
                      <a:pt x="39" y="85"/>
                    </a:lnTo>
                    <a:lnTo>
                      <a:pt x="43" y="113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1" name="Freeform 675">
                <a:extLst/>
              </p:cNvPr>
              <p:cNvSpPr>
                <a:spLocks/>
              </p:cNvSpPr>
              <p:nvPr/>
            </p:nvSpPr>
            <p:spPr bwMode="auto">
              <a:xfrm>
                <a:off x="7535093" y="3055184"/>
                <a:ext cx="165879" cy="127630"/>
              </a:xfrm>
              <a:custGeom>
                <a:avLst/>
                <a:gdLst>
                  <a:gd name="connsiteX0" fmla="*/ 0 w 13830"/>
                  <a:gd name="connsiteY0" fmla="*/ 0 h 12128"/>
                  <a:gd name="connsiteX1" fmla="*/ 9252 w 13830"/>
                  <a:gd name="connsiteY1" fmla="*/ 5213 h 12128"/>
                  <a:gd name="connsiteX2" fmla="*/ 13830 w 13830"/>
                  <a:gd name="connsiteY2" fmla="*/ 12128 h 12128"/>
                  <a:gd name="connsiteX0" fmla="*/ 0 w 15426"/>
                  <a:gd name="connsiteY0" fmla="*/ 0 h 12341"/>
                  <a:gd name="connsiteX1" fmla="*/ 9252 w 15426"/>
                  <a:gd name="connsiteY1" fmla="*/ 5213 h 12341"/>
                  <a:gd name="connsiteX2" fmla="*/ 15426 w 15426"/>
                  <a:gd name="connsiteY2" fmla="*/ 12341 h 12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26" h="12341">
                    <a:moveTo>
                      <a:pt x="0" y="0"/>
                    </a:moveTo>
                    <a:lnTo>
                      <a:pt x="9252" y="5213"/>
                    </a:lnTo>
                    <a:lnTo>
                      <a:pt x="15426" y="12341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2" name="Freeform 678">
                <a:extLst/>
              </p:cNvPr>
              <p:cNvSpPr>
                <a:spLocks/>
              </p:cNvSpPr>
              <p:nvPr/>
            </p:nvSpPr>
            <p:spPr bwMode="auto">
              <a:xfrm rot="10312194" flipV="1">
                <a:off x="7525140" y="3138479"/>
                <a:ext cx="71328" cy="29556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69" y="3"/>
                  </a:cxn>
                  <a:cxn ang="0">
                    <a:pos x="111" y="24"/>
                  </a:cxn>
                </a:cxnLst>
                <a:rect l="0" t="0" r="r" b="b"/>
                <a:pathLst>
                  <a:path w="111" h="24">
                    <a:moveTo>
                      <a:pt x="0" y="7"/>
                    </a:moveTo>
                    <a:cubicBezTo>
                      <a:pt x="25" y="3"/>
                      <a:pt x="51" y="0"/>
                      <a:pt x="69" y="3"/>
                    </a:cubicBezTo>
                    <a:cubicBezTo>
                      <a:pt x="87" y="6"/>
                      <a:pt x="103" y="18"/>
                      <a:pt x="111" y="24"/>
                    </a:cubicBez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3" name="Freeform 682">
                <a:extLst/>
              </p:cNvPr>
              <p:cNvSpPr>
                <a:spLocks/>
              </p:cNvSpPr>
              <p:nvPr/>
            </p:nvSpPr>
            <p:spPr bwMode="auto">
              <a:xfrm>
                <a:off x="7584856" y="3138479"/>
                <a:ext cx="97869" cy="49709"/>
              </a:xfrm>
              <a:custGeom>
                <a:avLst/>
                <a:gdLst>
                  <a:gd name="connsiteX0" fmla="*/ 0 w 8622"/>
                  <a:gd name="connsiteY0" fmla="*/ 0 h 9184"/>
                  <a:gd name="connsiteX1" fmla="*/ 8622 w 8622"/>
                  <a:gd name="connsiteY1" fmla="*/ 9184 h 9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622" h="9184">
                    <a:moveTo>
                      <a:pt x="0" y="0"/>
                    </a:moveTo>
                    <a:cubicBezTo>
                      <a:pt x="4310" y="4783"/>
                      <a:pt x="7243" y="8749"/>
                      <a:pt x="8622" y="9184"/>
                    </a:cubicBez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4" name="Freeform 691">
                <a:extLst/>
              </p:cNvPr>
              <p:cNvSpPr>
                <a:spLocks/>
              </p:cNvSpPr>
              <p:nvPr/>
            </p:nvSpPr>
            <p:spPr bwMode="auto">
              <a:xfrm rot="21196025">
                <a:off x="6923000" y="2758277"/>
                <a:ext cx="53081" cy="349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2" y="34"/>
                  </a:cxn>
                </a:cxnLst>
                <a:rect l="0" t="0" r="r" b="b"/>
                <a:pathLst>
                  <a:path w="72" h="34">
                    <a:moveTo>
                      <a:pt x="0" y="0"/>
                    </a:moveTo>
                    <a:cubicBezTo>
                      <a:pt x="32" y="15"/>
                      <a:pt x="64" y="30"/>
                      <a:pt x="72" y="34"/>
                    </a:cubicBez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5" name="Line 704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6549773" y="1096400"/>
                <a:ext cx="140997" cy="30900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6" name="Line 781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904505" y="1628415"/>
                <a:ext cx="19905" cy="33587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7" name="Line 790">
                <a:extLst/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539571" y="3855894"/>
                <a:ext cx="29858" cy="75234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8" name="Oval 307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043843" y="1267022"/>
                <a:ext cx="19905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9" name="Oval 160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951199" y="1839341"/>
                <a:ext cx="21565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0" name="Oval 308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166593" y="1242839"/>
                <a:ext cx="19905" cy="17465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1" name="Oval 38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538162" y="1113866"/>
                <a:ext cx="21564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2" name="Freeform 148">
                <a:extLst/>
              </p:cNvPr>
              <p:cNvSpPr>
                <a:spLocks/>
              </p:cNvSpPr>
              <p:nvPr/>
            </p:nvSpPr>
            <p:spPr bwMode="auto">
              <a:xfrm>
                <a:off x="6582948" y="1604233"/>
                <a:ext cx="49764" cy="40304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12" y="21"/>
                  </a:cxn>
                  <a:cxn ang="0">
                    <a:pos x="48" y="0"/>
                  </a:cxn>
                </a:cxnLst>
                <a:rect l="0" t="0" r="r" b="b"/>
                <a:pathLst>
                  <a:path w="48" h="36">
                    <a:moveTo>
                      <a:pt x="0" y="36"/>
                    </a:moveTo>
                    <a:lnTo>
                      <a:pt x="12" y="21"/>
                    </a:lnTo>
                    <a:lnTo>
                      <a:pt x="48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3" name="Line 223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6632712" y="1577363"/>
                <a:ext cx="101187" cy="29556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4" name="Oval 373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566361" y="1633789"/>
                <a:ext cx="18247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5" name="Oval 36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239580" y="1909202"/>
                <a:ext cx="21564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6" name="Oval 528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300955" y="1839341"/>
                <a:ext cx="16588" cy="1880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7" name="Freeform 277">
                <a:extLst/>
              </p:cNvPr>
              <p:cNvSpPr>
                <a:spLocks/>
              </p:cNvSpPr>
              <p:nvPr/>
            </p:nvSpPr>
            <p:spPr bwMode="auto">
              <a:xfrm>
                <a:off x="6433658" y="1894423"/>
                <a:ext cx="363275" cy="581724"/>
              </a:xfrm>
              <a:custGeom>
                <a:avLst/>
                <a:gdLst>
                  <a:gd name="connsiteX0" fmla="*/ 317 w 10000"/>
                  <a:gd name="connsiteY0" fmla="*/ 0 h 10182"/>
                  <a:gd name="connsiteX1" fmla="*/ 0 w 10000"/>
                  <a:gd name="connsiteY1" fmla="*/ 1386 h 10182"/>
                  <a:gd name="connsiteX2" fmla="*/ 809 w 10000"/>
                  <a:gd name="connsiteY2" fmla="*/ 2208 h 10182"/>
                  <a:gd name="connsiteX3" fmla="*/ 3369 w 10000"/>
                  <a:gd name="connsiteY3" fmla="*/ 2317 h 10182"/>
                  <a:gd name="connsiteX4" fmla="*/ 4124 w 10000"/>
                  <a:gd name="connsiteY4" fmla="*/ 3010 h 10182"/>
                  <a:gd name="connsiteX5" fmla="*/ 4555 w 10000"/>
                  <a:gd name="connsiteY5" fmla="*/ 3923 h 10182"/>
                  <a:gd name="connsiteX6" fmla="*/ 4717 w 10000"/>
                  <a:gd name="connsiteY6" fmla="*/ 4434 h 10182"/>
                  <a:gd name="connsiteX7" fmla="*/ 3693 w 10000"/>
                  <a:gd name="connsiteY7" fmla="*/ 5310 h 10182"/>
                  <a:gd name="connsiteX8" fmla="*/ 3908 w 10000"/>
                  <a:gd name="connsiteY8" fmla="*/ 6040 h 10182"/>
                  <a:gd name="connsiteX9" fmla="*/ 5202 w 10000"/>
                  <a:gd name="connsiteY9" fmla="*/ 6605 h 10182"/>
                  <a:gd name="connsiteX10" fmla="*/ 7871 w 10000"/>
                  <a:gd name="connsiteY10" fmla="*/ 6532 h 10182"/>
                  <a:gd name="connsiteX11" fmla="*/ 8895 w 10000"/>
                  <a:gd name="connsiteY11" fmla="*/ 7080 h 10182"/>
                  <a:gd name="connsiteX12" fmla="*/ 9326 w 10000"/>
                  <a:gd name="connsiteY12" fmla="*/ 8029 h 10182"/>
                  <a:gd name="connsiteX13" fmla="*/ 7871 w 10000"/>
                  <a:gd name="connsiteY13" fmla="*/ 8759 h 10182"/>
                  <a:gd name="connsiteX14" fmla="*/ 7763 w 10000"/>
                  <a:gd name="connsiteY14" fmla="*/ 9343 h 10182"/>
                  <a:gd name="connsiteX15" fmla="*/ 9057 w 10000"/>
                  <a:gd name="connsiteY15" fmla="*/ 9635 h 10182"/>
                  <a:gd name="connsiteX16" fmla="*/ 10000 w 10000"/>
                  <a:gd name="connsiteY16" fmla="*/ 10182 h 10182"/>
                  <a:gd name="connsiteX0" fmla="*/ 317 w 10439"/>
                  <a:gd name="connsiteY0" fmla="*/ 0 h 10437"/>
                  <a:gd name="connsiteX1" fmla="*/ 0 w 10439"/>
                  <a:gd name="connsiteY1" fmla="*/ 1386 h 10437"/>
                  <a:gd name="connsiteX2" fmla="*/ 809 w 10439"/>
                  <a:gd name="connsiteY2" fmla="*/ 2208 h 10437"/>
                  <a:gd name="connsiteX3" fmla="*/ 3369 w 10439"/>
                  <a:gd name="connsiteY3" fmla="*/ 2317 h 10437"/>
                  <a:gd name="connsiteX4" fmla="*/ 4124 w 10439"/>
                  <a:gd name="connsiteY4" fmla="*/ 3010 h 10437"/>
                  <a:gd name="connsiteX5" fmla="*/ 4555 w 10439"/>
                  <a:gd name="connsiteY5" fmla="*/ 3923 h 10437"/>
                  <a:gd name="connsiteX6" fmla="*/ 4717 w 10439"/>
                  <a:gd name="connsiteY6" fmla="*/ 4434 h 10437"/>
                  <a:gd name="connsiteX7" fmla="*/ 3693 w 10439"/>
                  <a:gd name="connsiteY7" fmla="*/ 5310 h 10437"/>
                  <a:gd name="connsiteX8" fmla="*/ 3908 w 10439"/>
                  <a:gd name="connsiteY8" fmla="*/ 6040 h 10437"/>
                  <a:gd name="connsiteX9" fmla="*/ 5202 w 10439"/>
                  <a:gd name="connsiteY9" fmla="*/ 6605 h 10437"/>
                  <a:gd name="connsiteX10" fmla="*/ 7871 w 10439"/>
                  <a:gd name="connsiteY10" fmla="*/ 6532 h 10437"/>
                  <a:gd name="connsiteX11" fmla="*/ 8895 w 10439"/>
                  <a:gd name="connsiteY11" fmla="*/ 7080 h 10437"/>
                  <a:gd name="connsiteX12" fmla="*/ 9326 w 10439"/>
                  <a:gd name="connsiteY12" fmla="*/ 8029 h 10437"/>
                  <a:gd name="connsiteX13" fmla="*/ 7871 w 10439"/>
                  <a:gd name="connsiteY13" fmla="*/ 8759 h 10437"/>
                  <a:gd name="connsiteX14" fmla="*/ 7763 w 10439"/>
                  <a:gd name="connsiteY14" fmla="*/ 9343 h 10437"/>
                  <a:gd name="connsiteX15" fmla="*/ 9057 w 10439"/>
                  <a:gd name="connsiteY15" fmla="*/ 9635 h 10437"/>
                  <a:gd name="connsiteX16" fmla="*/ 10439 w 10439"/>
                  <a:gd name="connsiteY16" fmla="*/ 10437 h 10437"/>
                  <a:gd name="connsiteX0" fmla="*/ 317 w 9326"/>
                  <a:gd name="connsiteY0" fmla="*/ 0 h 9635"/>
                  <a:gd name="connsiteX1" fmla="*/ 0 w 9326"/>
                  <a:gd name="connsiteY1" fmla="*/ 1386 h 9635"/>
                  <a:gd name="connsiteX2" fmla="*/ 809 w 9326"/>
                  <a:gd name="connsiteY2" fmla="*/ 2208 h 9635"/>
                  <a:gd name="connsiteX3" fmla="*/ 3369 w 9326"/>
                  <a:gd name="connsiteY3" fmla="*/ 2317 h 9635"/>
                  <a:gd name="connsiteX4" fmla="*/ 4124 w 9326"/>
                  <a:gd name="connsiteY4" fmla="*/ 3010 h 9635"/>
                  <a:gd name="connsiteX5" fmla="*/ 4555 w 9326"/>
                  <a:gd name="connsiteY5" fmla="*/ 3923 h 9635"/>
                  <a:gd name="connsiteX6" fmla="*/ 4717 w 9326"/>
                  <a:gd name="connsiteY6" fmla="*/ 4434 h 9635"/>
                  <a:gd name="connsiteX7" fmla="*/ 3693 w 9326"/>
                  <a:gd name="connsiteY7" fmla="*/ 5310 h 9635"/>
                  <a:gd name="connsiteX8" fmla="*/ 3908 w 9326"/>
                  <a:gd name="connsiteY8" fmla="*/ 6040 h 9635"/>
                  <a:gd name="connsiteX9" fmla="*/ 5202 w 9326"/>
                  <a:gd name="connsiteY9" fmla="*/ 6605 h 9635"/>
                  <a:gd name="connsiteX10" fmla="*/ 7871 w 9326"/>
                  <a:gd name="connsiteY10" fmla="*/ 6532 h 9635"/>
                  <a:gd name="connsiteX11" fmla="*/ 8895 w 9326"/>
                  <a:gd name="connsiteY11" fmla="*/ 7080 h 9635"/>
                  <a:gd name="connsiteX12" fmla="*/ 9326 w 9326"/>
                  <a:gd name="connsiteY12" fmla="*/ 8029 h 9635"/>
                  <a:gd name="connsiteX13" fmla="*/ 7871 w 9326"/>
                  <a:gd name="connsiteY13" fmla="*/ 8759 h 9635"/>
                  <a:gd name="connsiteX14" fmla="*/ 7763 w 9326"/>
                  <a:gd name="connsiteY14" fmla="*/ 9343 h 9635"/>
                  <a:gd name="connsiteX15" fmla="*/ 9057 w 9326"/>
                  <a:gd name="connsiteY15" fmla="*/ 9635 h 9635"/>
                  <a:gd name="connsiteX16" fmla="*/ 9123 w 9326"/>
                  <a:gd name="connsiteY16" fmla="*/ 9561 h 9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326" h="9635">
                    <a:moveTo>
                      <a:pt x="317" y="0"/>
                    </a:moveTo>
                    <a:cubicBezTo>
                      <a:pt x="211" y="462"/>
                      <a:pt x="106" y="924"/>
                      <a:pt x="0" y="1386"/>
                    </a:cubicBezTo>
                    <a:lnTo>
                      <a:pt x="809" y="2208"/>
                    </a:lnTo>
                    <a:lnTo>
                      <a:pt x="3369" y="2317"/>
                    </a:lnTo>
                    <a:lnTo>
                      <a:pt x="4124" y="3010"/>
                    </a:lnTo>
                    <a:lnTo>
                      <a:pt x="4555" y="3923"/>
                    </a:lnTo>
                    <a:lnTo>
                      <a:pt x="4717" y="4434"/>
                    </a:lnTo>
                    <a:lnTo>
                      <a:pt x="3693" y="5310"/>
                    </a:lnTo>
                    <a:cubicBezTo>
                      <a:pt x="3765" y="5553"/>
                      <a:pt x="3836" y="5797"/>
                      <a:pt x="3908" y="6040"/>
                    </a:cubicBezTo>
                    <a:lnTo>
                      <a:pt x="5202" y="6605"/>
                    </a:lnTo>
                    <a:lnTo>
                      <a:pt x="7871" y="6532"/>
                    </a:lnTo>
                    <a:lnTo>
                      <a:pt x="8895" y="7080"/>
                    </a:lnTo>
                    <a:lnTo>
                      <a:pt x="9326" y="8029"/>
                    </a:lnTo>
                    <a:lnTo>
                      <a:pt x="7871" y="8759"/>
                    </a:lnTo>
                    <a:lnTo>
                      <a:pt x="7763" y="9343"/>
                    </a:lnTo>
                    <a:lnTo>
                      <a:pt x="9057" y="9635"/>
                    </a:lnTo>
                    <a:cubicBezTo>
                      <a:pt x="9079" y="9610"/>
                      <a:pt x="9101" y="9586"/>
                      <a:pt x="9123" y="9561"/>
                    </a:cubicBez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8" name="Freeform 512">
                <a:extLst/>
              </p:cNvPr>
              <p:cNvSpPr>
                <a:spLocks/>
              </p:cNvSpPr>
              <p:nvPr/>
            </p:nvSpPr>
            <p:spPr bwMode="auto">
              <a:xfrm>
                <a:off x="6375601" y="1871584"/>
                <a:ext cx="71327" cy="32243"/>
              </a:xfrm>
              <a:custGeom>
                <a:avLst/>
                <a:gdLst/>
                <a:ahLst/>
                <a:cxnLst>
                  <a:cxn ang="0">
                    <a:pos x="68" y="30"/>
                  </a:cxn>
                  <a:cxn ang="0">
                    <a:pos x="53" y="12"/>
                  </a:cxn>
                  <a:cxn ang="0">
                    <a:pos x="30" y="0"/>
                  </a:cxn>
                  <a:cxn ang="0">
                    <a:pos x="0" y="16"/>
                  </a:cxn>
                </a:cxnLst>
                <a:rect l="0" t="0" r="r" b="b"/>
                <a:pathLst>
                  <a:path w="68" h="30">
                    <a:moveTo>
                      <a:pt x="68" y="30"/>
                    </a:moveTo>
                    <a:lnTo>
                      <a:pt x="53" y="12"/>
                    </a:lnTo>
                    <a:lnTo>
                      <a:pt x="30" y="0"/>
                    </a:lnTo>
                    <a:lnTo>
                      <a:pt x="0" y="16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9" name="Freeform 484">
                <a:extLst/>
              </p:cNvPr>
              <p:cNvSpPr>
                <a:spLocks/>
              </p:cNvSpPr>
              <p:nvPr/>
            </p:nvSpPr>
            <p:spPr bwMode="auto">
              <a:xfrm>
                <a:off x="5861376" y="1713055"/>
                <a:ext cx="205690" cy="133003"/>
              </a:xfrm>
              <a:custGeom>
                <a:avLst/>
                <a:gdLst>
                  <a:gd name="connsiteX0" fmla="*/ 0 w 10352"/>
                  <a:gd name="connsiteY0" fmla="*/ 0 h 10522"/>
                  <a:gd name="connsiteX1" fmla="*/ 7743 w 10352"/>
                  <a:gd name="connsiteY1" fmla="*/ 6000 h 10522"/>
                  <a:gd name="connsiteX2" fmla="*/ 10352 w 10352"/>
                  <a:gd name="connsiteY2" fmla="*/ 10522 h 10522"/>
                  <a:gd name="connsiteX0" fmla="*/ 0 w 13985"/>
                  <a:gd name="connsiteY0" fmla="*/ 0 h 10522"/>
                  <a:gd name="connsiteX1" fmla="*/ 11376 w 13985"/>
                  <a:gd name="connsiteY1" fmla="*/ 6000 h 10522"/>
                  <a:gd name="connsiteX2" fmla="*/ 13985 w 13985"/>
                  <a:gd name="connsiteY2" fmla="*/ 10522 h 10522"/>
                  <a:gd name="connsiteX0" fmla="*/ 0 w 13985"/>
                  <a:gd name="connsiteY0" fmla="*/ 0 h 10522"/>
                  <a:gd name="connsiteX1" fmla="*/ 11376 w 13985"/>
                  <a:gd name="connsiteY1" fmla="*/ 6000 h 10522"/>
                  <a:gd name="connsiteX2" fmla="*/ 13985 w 13985"/>
                  <a:gd name="connsiteY2" fmla="*/ 10522 h 10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985" h="10522">
                    <a:moveTo>
                      <a:pt x="0" y="0"/>
                    </a:moveTo>
                    <a:cubicBezTo>
                      <a:pt x="3558" y="261"/>
                      <a:pt x="7584" y="4000"/>
                      <a:pt x="11376" y="6000"/>
                    </a:cubicBezTo>
                    <a:lnTo>
                      <a:pt x="13985" y="10522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0" name="Line 119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541230" y="1467199"/>
                <a:ext cx="31517" cy="44335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1" name="Line 192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6077019" y="1993840"/>
                <a:ext cx="54739" cy="72548"/>
              </a:xfrm>
              <a:prstGeom prst="lin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2" name="Freeform 12">
                <a:extLst/>
              </p:cNvPr>
              <p:cNvSpPr>
                <a:spLocks/>
              </p:cNvSpPr>
              <p:nvPr/>
            </p:nvSpPr>
            <p:spPr bwMode="auto">
              <a:xfrm>
                <a:off x="6068724" y="1919949"/>
                <a:ext cx="68011" cy="15987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5" y="60"/>
                  </a:cxn>
                  <a:cxn ang="0">
                    <a:pos x="58" y="70"/>
                  </a:cxn>
                  <a:cxn ang="0">
                    <a:pos x="60" y="81"/>
                  </a:cxn>
                  <a:cxn ang="0">
                    <a:pos x="63" y="106"/>
                  </a:cxn>
                  <a:cxn ang="0">
                    <a:pos x="63" y="117"/>
                  </a:cxn>
                  <a:cxn ang="0">
                    <a:pos x="63" y="128"/>
                  </a:cxn>
                  <a:cxn ang="0">
                    <a:pos x="63" y="138"/>
                  </a:cxn>
                  <a:cxn ang="0">
                    <a:pos x="64" y="145"/>
                  </a:cxn>
                </a:cxnLst>
                <a:rect l="0" t="0" r="r" b="b"/>
                <a:pathLst>
                  <a:path w="64" h="145">
                    <a:moveTo>
                      <a:pt x="0" y="0"/>
                    </a:moveTo>
                    <a:lnTo>
                      <a:pt x="55" y="60"/>
                    </a:lnTo>
                    <a:lnTo>
                      <a:pt x="58" y="70"/>
                    </a:lnTo>
                    <a:lnTo>
                      <a:pt x="60" y="81"/>
                    </a:lnTo>
                    <a:lnTo>
                      <a:pt x="63" y="106"/>
                    </a:lnTo>
                    <a:lnTo>
                      <a:pt x="63" y="117"/>
                    </a:lnTo>
                    <a:lnTo>
                      <a:pt x="63" y="128"/>
                    </a:lnTo>
                    <a:lnTo>
                      <a:pt x="63" y="138"/>
                    </a:lnTo>
                    <a:lnTo>
                      <a:pt x="64" y="145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3" name="Oval 16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385802" y="2442560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4" name="Oval 455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528458" y="3044436"/>
                <a:ext cx="18247" cy="18809"/>
              </a:xfrm>
              <a:prstGeom prst="ellipse">
                <a:avLst/>
              </a:pr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5" name="Oval 350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973013" y="3020253"/>
                <a:ext cx="16588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416" name="Connettore 1 849">
                <a:extLst/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8156426" y="4216513"/>
                <a:ext cx="53416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17" name="Freeform 27">
                <a:extLst/>
              </p:cNvPr>
              <p:cNvSpPr>
                <a:spLocks/>
              </p:cNvSpPr>
              <p:nvPr/>
            </p:nvSpPr>
            <p:spPr bwMode="auto">
              <a:xfrm>
                <a:off x="5093357" y="1524968"/>
                <a:ext cx="58058" cy="55082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0" y="1"/>
                  </a:cxn>
                  <a:cxn ang="0">
                    <a:pos x="43" y="3"/>
                  </a:cxn>
                  <a:cxn ang="0">
                    <a:pos x="39" y="6"/>
                  </a:cxn>
                  <a:cxn ang="0">
                    <a:pos x="36" y="8"/>
                  </a:cxn>
                  <a:cxn ang="0">
                    <a:pos x="33" y="11"/>
                  </a:cxn>
                  <a:cxn ang="0">
                    <a:pos x="28" y="12"/>
                  </a:cxn>
                  <a:cxn ang="0">
                    <a:pos x="22" y="15"/>
                  </a:cxn>
                  <a:cxn ang="0">
                    <a:pos x="15" y="17"/>
                  </a:cxn>
                  <a:cxn ang="0">
                    <a:pos x="11" y="25"/>
                  </a:cxn>
                  <a:cxn ang="0">
                    <a:pos x="8" y="32"/>
                  </a:cxn>
                  <a:cxn ang="0">
                    <a:pos x="5" y="39"/>
                  </a:cxn>
                  <a:cxn ang="0">
                    <a:pos x="1" y="46"/>
                  </a:cxn>
                  <a:cxn ang="0">
                    <a:pos x="1" y="49"/>
                  </a:cxn>
                  <a:cxn ang="0">
                    <a:pos x="0" y="51"/>
                  </a:cxn>
                  <a:cxn ang="0">
                    <a:pos x="0" y="51"/>
                  </a:cxn>
                </a:cxnLst>
                <a:rect l="0" t="0" r="r" b="b"/>
                <a:pathLst>
                  <a:path w="57" h="51">
                    <a:moveTo>
                      <a:pt x="57" y="0"/>
                    </a:moveTo>
                    <a:lnTo>
                      <a:pt x="50" y="1"/>
                    </a:lnTo>
                    <a:lnTo>
                      <a:pt x="43" y="3"/>
                    </a:lnTo>
                    <a:lnTo>
                      <a:pt x="39" y="6"/>
                    </a:lnTo>
                    <a:lnTo>
                      <a:pt x="36" y="8"/>
                    </a:lnTo>
                    <a:lnTo>
                      <a:pt x="33" y="11"/>
                    </a:lnTo>
                    <a:lnTo>
                      <a:pt x="28" y="12"/>
                    </a:lnTo>
                    <a:lnTo>
                      <a:pt x="22" y="15"/>
                    </a:lnTo>
                    <a:lnTo>
                      <a:pt x="15" y="17"/>
                    </a:lnTo>
                    <a:lnTo>
                      <a:pt x="11" y="25"/>
                    </a:lnTo>
                    <a:lnTo>
                      <a:pt x="8" y="32"/>
                    </a:lnTo>
                    <a:lnTo>
                      <a:pt x="5" y="39"/>
                    </a:lnTo>
                    <a:lnTo>
                      <a:pt x="1" y="46"/>
                    </a:lnTo>
                    <a:lnTo>
                      <a:pt x="1" y="49"/>
                    </a:lnTo>
                    <a:lnTo>
                      <a:pt x="0" y="51"/>
                    </a:lnTo>
                    <a:lnTo>
                      <a:pt x="0" y="51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8" name="Freeform 274">
                <a:extLst/>
              </p:cNvPr>
              <p:cNvSpPr>
                <a:spLocks/>
              </p:cNvSpPr>
              <p:nvPr/>
            </p:nvSpPr>
            <p:spPr bwMode="auto">
              <a:xfrm>
                <a:off x="5803318" y="1221343"/>
                <a:ext cx="109480" cy="41647"/>
              </a:xfrm>
              <a:custGeom>
                <a:avLst/>
                <a:gdLst>
                  <a:gd name="T0" fmla="*/ 0 w 104"/>
                  <a:gd name="T1" fmla="*/ 2147483647 h 39"/>
                  <a:gd name="T2" fmla="*/ 2147483647 w 104"/>
                  <a:gd name="T3" fmla="*/ 0 h 39"/>
                  <a:gd name="T4" fmla="*/ 2147483647 w 104"/>
                  <a:gd name="T5" fmla="*/ 2147483647 h 39"/>
                  <a:gd name="T6" fmla="*/ 0 60000 65536"/>
                  <a:gd name="T7" fmla="*/ 0 60000 65536"/>
                  <a:gd name="T8" fmla="*/ 0 60000 65536"/>
                  <a:gd name="T9" fmla="*/ 0 w 104"/>
                  <a:gd name="T10" fmla="*/ 0 h 39"/>
                  <a:gd name="T11" fmla="*/ 104 w 104"/>
                  <a:gd name="T12" fmla="*/ 39 h 3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4" h="39">
                    <a:moveTo>
                      <a:pt x="0" y="7"/>
                    </a:moveTo>
                    <a:lnTo>
                      <a:pt x="50" y="0"/>
                    </a:lnTo>
                    <a:lnTo>
                      <a:pt x="104" y="39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9" name="Oval 547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060431" y="1911889"/>
                <a:ext cx="21564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0" name="Freeform 377">
                <a:extLst/>
              </p:cNvPr>
              <p:cNvSpPr>
                <a:spLocks/>
              </p:cNvSpPr>
              <p:nvPr/>
            </p:nvSpPr>
            <p:spPr bwMode="auto">
              <a:xfrm>
                <a:off x="5153073" y="1514221"/>
                <a:ext cx="102845" cy="84638"/>
              </a:xfrm>
              <a:custGeom>
                <a:avLst/>
                <a:gdLst>
                  <a:gd name="T0" fmla="*/ 52504 w 123"/>
                  <a:gd name="T1" fmla="*/ 0 h 237"/>
                  <a:gd name="T2" fmla="*/ 8751 w 123"/>
                  <a:gd name="T3" fmla="*/ 93663 h 237"/>
                  <a:gd name="T4" fmla="*/ 0 w 123"/>
                  <a:gd name="T5" fmla="*/ 203200 h 237"/>
                  <a:gd name="T6" fmla="*/ 74380 w 123"/>
                  <a:gd name="T7" fmla="*/ 357188 h 237"/>
                  <a:gd name="T8" fmla="*/ 179387 w 123"/>
                  <a:gd name="T9" fmla="*/ 376238 h 2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3"/>
                  <a:gd name="T16" fmla="*/ 0 h 237"/>
                  <a:gd name="T17" fmla="*/ 123 w 123"/>
                  <a:gd name="T18" fmla="*/ 237 h 237"/>
                  <a:gd name="connsiteX0" fmla="*/ 2927 w 10000"/>
                  <a:gd name="connsiteY0" fmla="*/ 0 h 10000"/>
                  <a:gd name="connsiteX1" fmla="*/ 488 w 10000"/>
                  <a:gd name="connsiteY1" fmla="*/ 2489 h 10000"/>
                  <a:gd name="connsiteX2" fmla="*/ 0 w 10000"/>
                  <a:gd name="connsiteY2" fmla="*/ 5401 h 10000"/>
                  <a:gd name="connsiteX3" fmla="*/ 10000 w 10000"/>
                  <a:gd name="connsiteY3" fmla="*/ 10000 h 10000"/>
                  <a:gd name="connsiteX0" fmla="*/ 2927 w 2927"/>
                  <a:gd name="connsiteY0" fmla="*/ 0 h 6793"/>
                  <a:gd name="connsiteX1" fmla="*/ 488 w 2927"/>
                  <a:gd name="connsiteY1" fmla="*/ 2489 h 6793"/>
                  <a:gd name="connsiteX2" fmla="*/ 0 w 2927"/>
                  <a:gd name="connsiteY2" fmla="*/ 5401 h 6793"/>
                  <a:gd name="connsiteX3" fmla="*/ 2434 w 2927"/>
                  <a:gd name="connsiteY3" fmla="*/ 6793 h 6793"/>
                  <a:gd name="connsiteX0" fmla="*/ 10000 w 10000"/>
                  <a:gd name="connsiteY0" fmla="*/ 0 h 9876"/>
                  <a:gd name="connsiteX1" fmla="*/ 1667 w 10000"/>
                  <a:gd name="connsiteY1" fmla="*/ 3664 h 9876"/>
                  <a:gd name="connsiteX2" fmla="*/ 0 w 10000"/>
                  <a:gd name="connsiteY2" fmla="*/ 7951 h 9876"/>
                  <a:gd name="connsiteX3" fmla="*/ 6956 w 10000"/>
                  <a:gd name="connsiteY3" fmla="*/ 9876 h 9876"/>
                  <a:gd name="connsiteX0" fmla="*/ 10000 w 31899"/>
                  <a:gd name="connsiteY0" fmla="*/ 0 h 8051"/>
                  <a:gd name="connsiteX1" fmla="*/ 1667 w 31899"/>
                  <a:gd name="connsiteY1" fmla="*/ 3710 h 8051"/>
                  <a:gd name="connsiteX2" fmla="*/ 0 w 31899"/>
                  <a:gd name="connsiteY2" fmla="*/ 8051 h 8051"/>
                  <a:gd name="connsiteX3" fmla="*/ 31899 w 31899"/>
                  <a:gd name="connsiteY3" fmla="*/ 5220 h 8051"/>
                  <a:gd name="connsiteX0" fmla="*/ 2612 w 9477"/>
                  <a:gd name="connsiteY0" fmla="*/ 0 h 6484"/>
                  <a:gd name="connsiteX1" fmla="*/ 0 w 9477"/>
                  <a:gd name="connsiteY1" fmla="*/ 4608 h 6484"/>
                  <a:gd name="connsiteX2" fmla="*/ 4311 w 9477"/>
                  <a:gd name="connsiteY2" fmla="*/ 4532 h 6484"/>
                  <a:gd name="connsiteX3" fmla="*/ 9477 w 9477"/>
                  <a:gd name="connsiteY3" fmla="*/ 6484 h 6484"/>
                  <a:gd name="connsiteX0" fmla="*/ 0 w 7244"/>
                  <a:gd name="connsiteY0" fmla="*/ 0 h 10000"/>
                  <a:gd name="connsiteX1" fmla="*/ 1793 w 7244"/>
                  <a:gd name="connsiteY1" fmla="*/ 6990 h 10000"/>
                  <a:gd name="connsiteX2" fmla="*/ 7244 w 7244"/>
                  <a:gd name="connsiteY2" fmla="*/ 10000 h 10000"/>
                  <a:gd name="connsiteX0" fmla="*/ 0 w 11450"/>
                  <a:gd name="connsiteY0" fmla="*/ 0 h 9759"/>
                  <a:gd name="connsiteX1" fmla="*/ 3925 w 11450"/>
                  <a:gd name="connsiteY1" fmla="*/ 6749 h 9759"/>
                  <a:gd name="connsiteX2" fmla="*/ 11450 w 11450"/>
                  <a:gd name="connsiteY2" fmla="*/ 9759 h 9759"/>
                  <a:gd name="connsiteX0" fmla="*/ 0 w 10904"/>
                  <a:gd name="connsiteY0" fmla="*/ 0 h 9506"/>
                  <a:gd name="connsiteX1" fmla="*/ 3428 w 10904"/>
                  <a:gd name="connsiteY1" fmla="*/ 6916 h 9506"/>
                  <a:gd name="connsiteX2" fmla="*/ 10904 w 10904"/>
                  <a:gd name="connsiteY2" fmla="*/ 9506 h 9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04" h="9506">
                    <a:moveTo>
                      <a:pt x="0" y="0"/>
                    </a:moveTo>
                    <a:lnTo>
                      <a:pt x="3428" y="6916"/>
                    </a:lnTo>
                    <a:lnTo>
                      <a:pt x="10904" y="9506"/>
                    </a:lnTo>
                  </a:path>
                </a:pathLst>
              </a:custGeom>
              <a:noFill/>
              <a:ln w="2667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1" name="Freeform 52">
                <a:extLst/>
              </p:cNvPr>
              <p:cNvSpPr>
                <a:spLocks/>
              </p:cNvSpPr>
              <p:nvPr/>
            </p:nvSpPr>
            <p:spPr bwMode="auto">
              <a:xfrm>
                <a:off x="5927728" y="1076248"/>
                <a:ext cx="43128" cy="200177"/>
              </a:xfrm>
              <a:custGeom>
                <a:avLst/>
                <a:gdLst>
                  <a:gd name="T0" fmla="*/ 2147483647 w 69"/>
                  <a:gd name="T1" fmla="*/ 0 h 136"/>
                  <a:gd name="T2" fmla="*/ 2147483647 w 69"/>
                  <a:gd name="T3" fmla="*/ 2147483647 h 136"/>
                  <a:gd name="T4" fmla="*/ 2147483647 w 69"/>
                  <a:gd name="T5" fmla="*/ 2147483647 h 136"/>
                  <a:gd name="T6" fmla="*/ 0 w 69"/>
                  <a:gd name="T7" fmla="*/ 2147483647 h 1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9"/>
                  <a:gd name="T13" fmla="*/ 0 h 136"/>
                  <a:gd name="T14" fmla="*/ 69 w 69"/>
                  <a:gd name="T15" fmla="*/ 136 h 136"/>
                  <a:gd name="connsiteX0" fmla="*/ 10000 w 10000"/>
                  <a:gd name="connsiteY0" fmla="*/ 0 h 10000"/>
                  <a:gd name="connsiteX1" fmla="*/ 6732 w 10000"/>
                  <a:gd name="connsiteY1" fmla="*/ 2059 h 10000"/>
                  <a:gd name="connsiteX2" fmla="*/ 3768 w 10000"/>
                  <a:gd name="connsiteY2" fmla="*/ 6618 h 10000"/>
                  <a:gd name="connsiteX3" fmla="*/ 0 w 10000"/>
                  <a:gd name="connsiteY3" fmla="*/ 10000 h 10000"/>
                  <a:gd name="connsiteX0" fmla="*/ 7422 w 7422"/>
                  <a:gd name="connsiteY0" fmla="*/ 0 h 12647"/>
                  <a:gd name="connsiteX1" fmla="*/ 6732 w 7422"/>
                  <a:gd name="connsiteY1" fmla="*/ 4706 h 12647"/>
                  <a:gd name="connsiteX2" fmla="*/ 3768 w 7422"/>
                  <a:gd name="connsiteY2" fmla="*/ 9265 h 12647"/>
                  <a:gd name="connsiteX3" fmla="*/ 0 w 7422"/>
                  <a:gd name="connsiteY3" fmla="*/ 12647 h 12647"/>
                  <a:gd name="connsiteX0" fmla="*/ 8105 w 8105"/>
                  <a:gd name="connsiteY0" fmla="*/ 0 h 10581"/>
                  <a:gd name="connsiteX1" fmla="*/ 7175 w 8105"/>
                  <a:gd name="connsiteY1" fmla="*/ 3721 h 10581"/>
                  <a:gd name="connsiteX2" fmla="*/ 3182 w 8105"/>
                  <a:gd name="connsiteY2" fmla="*/ 7326 h 10581"/>
                  <a:gd name="connsiteX3" fmla="*/ 0 w 8105"/>
                  <a:gd name="connsiteY3" fmla="*/ 10581 h 10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05" h="10581">
                    <a:moveTo>
                      <a:pt x="8105" y="0"/>
                    </a:moveTo>
                    <a:lnTo>
                      <a:pt x="7175" y="3721"/>
                    </a:lnTo>
                    <a:lnTo>
                      <a:pt x="3182" y="7326"/>
                    </a:lnTo>
                    <a:lnTo>
                      <a:pt x="0" y="10581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2" name="Oval 31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911140" y="1260304"/>
                <a:ext cx="24881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3" name="Freeform 338">
                <a:extLst/>
              </p:cNvPr>
              <p:cNvSpPr>
                <a:spLocks/>
              </p:cNvSpPr>
              <p:nvPr/>
            </p:nvSpPr>
            <p:spPr bwMode="auto">
              <a:xfrm>
                <a:off x="5844788" y="1314043"/>
                <a:ext cx="189102" cy="1021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7" y="71"/>
                  </a:cxn>
                  <a:cxn ang="0">
                    <a:pos x="179" y="93"/>
                  </a:cxn>
                </a:cxnLst>
                <a:rect l="0" t="0" r="r" b="b"/>
                <a:pathLst>
                  <a:path w="179" h="93">
                    <a:moveTo>
                      <a:pt x="0" y="0"/>
                    </a:moveTo>
                    <a:lnTo>
                      <a:pt x="117" y="71"/>
                    </a:lnTo>
                    <a:lnTo>
                      <a:pt x="179" y="93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4" name="Oval 34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027255" y="1408086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5" name="Oval 21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539571" y="1569303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6" name="Oval 25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124875" y="1866211"/>
                <a:ext cx="21564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7" name="Oval 26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209970" y="978174"/>
                <a:ext cx="16588" cy="1880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8" name="Line 286">
                <a:extLst/>
              </p:cNvPr>
              <p:cNvSpPr>
                <a:spLocks noChangeShapeType="1"/>
              </p:cNvSpPr>
              <p:nvPr/>
            </p:nvSpPr>
            <p:spPr bwMode="auto">
              <a:xfrm>
                <a:off x="5445020" y="1096400"/>
                <a:ext cx="3318" cy="22839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9" name="Oval 293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587676" y="939214"/>
                <a:ext cx="18247" cy="17465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0" name="Oval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440044" y="1117896"/>
                <a:ext cx="19905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1" name="Oval 327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286026" y="815615"/>
                <a:ext cx="21564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2" name="Oval 343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128690" y="1946819"/>
                <a:ext cx="23223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3" name="Oval 360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526301" y="1034600"/>
                <a:ext cx="21564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4" name="Oval 36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597878" y="2572877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5" name="Oval 409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796683" y="1085652"/>
                <a:ext cx="13270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6" name="Oval 487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063748" y="1972344"/>
                <a:ext cx="21564" cy="2149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7" name="Oval 532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506396" y="1565273"/>
                <a:ext cx="19905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8" name="Oval 533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396916" y="1637820"/>
                <a:ext cx="24881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9" name="Oval 54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994328" y="804867"/>
                <a:ext cx="21565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0" name="Oval 562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6962811" y="2779772"/>
                <a:ext cx="18246" cy="17465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1" name="Oval 567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322270" y="791432"/>
                <a:ext cx="18247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2" name="Oval 350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973013" y="3020253"/>
                <a:ext cx="16588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3" name="Ovale 442">
                <a:extLst/>
              </p:cNvPr>
              <p:cNvSpPr/>
              <p:nvPr/>
            </p:nvSpPr>
            <p:spPr>
              <a:xfrm>
                <a:off x="5508054" y="1577363"/>
                <a:ext cx="68011" cy="64487"/>
              </a:xfrm>
              <a:prstGeom prst="ellipse">
                <a:avLst/>
              </a:prstGeom>
              <a:solidFill>
                <a:sysClr val="window" lastClr="FFFFFF"/>
              </a:solidFill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3957" tIns="31978" rIns="63957" bIns="31978" anchor="ctr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4" name="Ovale 443">
                <a:extLst/>
              </p:cNvPr>
              <p:cNvSpPr/>
              <p:nvPr/>
            </p:nvSpPr>
            <p:spPr>
              <a:xfrm>
                <a:off x="6695746" y="1091026"/>
                <a:ext cx="69669" cy="64487"/>
              </a:xfrm>
              <a:prstGeom prst="ellipse">
                <a:avLst/>
              </a:prstGeom>
              <a:solidFill>
                <a:sysClr val="window" lastClr="FFFFFF"/>
              </a:solidFill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3957" tIns="31978" rIns="63957" bIns="31978" anchor="ctr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5" name="Ovale 444">
                <a:extLst/>
              </p:cNvPr>
              <p:cNvSpPr/>
              <p:nvPr/>
            </p:nvSpPr>
            <p:spPr>
              <a:xfrm>
                <a:off x="4827951" y="1287173"/>
                <a:ext cx="69669" cy="64487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63957" tIns="31978" rIns="63957" bIns="31978" anchor="ctr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6" name="Ovale 445">
                <a:extLst/>
              </p:cNvPr>
              <p:cNvSpPr/>
              <p:nvPr/>
            </p:nvSpPr>
            <p:spPr>
              <a:xfrm>
                <a:off x="6387212" y="380329"/>
                <a:ext cx="68011" cy="64487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63957" tIns="31978" rIns="63957" bIns="31978" anchor="ctr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7" name="Ovale 446">
                <a:extLst/>
              </p:cNvPr>
              <p:cNvSpPr/>
              <p:nvPr/>
            </p:nvSpPr>
            <p:spPr>
              <a:xfrm>
                <a:off x="8361169" y="2958454"/>
                <a:ext cx="69669" cy="64487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64023" tIns="32012" rIns="64023" bIns="32012" anchor="ctr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8" name="Ovale 447">
                <a:extLst/>
              </p:cNvPr>
              <p:cNvSpPr/>
              <p:nvPr/>
            </p:nvSpPr>
            <p:spPr>
              <a:xfrm>
                <a:off x="6194792" y="1109835"/>
                <a:ext cx="71328" cy="64487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64023" tIns="32012" rIns="64023" bIns="32012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9" name="Ovale 448">
                <a:extLst/>
              </p:cNvPr>
              <p:cNvSpPr/>
              <p:nvPr/>
            </p:nvSpPr>
            <p:spPr bwMode="auto">
              <a:xfrm>
                <a:off x="5045253" y="1267022"/>
                <a:ext cx="69669" cy="64487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64023" tIns="32012" rIns="64023" bIns="32012" anchor="ctr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0" name="Ovale 449">
                <a:extLst/>
              </p:cNvPr>
              <p:cNvSpPr/>
              <p:nvPr/>
            </p:nvSpPr>
            <p:spPr>
              <a:xfrm>
                <a:off x="5931045" y="1039974"/>
                <a:ext cx="69669" cy="67174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64023" tIns="32012" rIns="64023" bIns="32012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1" name="Freeform 453">
                <a:extLst/>
              </p:cNvPr>
              <p:cNvSpPr>
                <a:spLocks/>
              </p:cNvSpPr>
              <p:nvPr/>
            </p:nvSpPr>
            <p:spPr bwMode="auto">
              <a:xfrm>
                <a:off x="7234853" y="2939645"/>
                <a:ext cx="205690" cy="127630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116 w 10000"/>
                  <a:gd name="connsiteY3" fmla="*/ 1188 h 10000"/>
                  <a:gd name="connsiteX4" fmla="*/ 1481 w 10000"/>
                  <a:gd name="connsiteY4" fmla="*/ 1485 h 10000"/>
                  <a:gd name="connsiteX5" fmla="*/ 1866 w 10000"/>
                  <a:gd name="connsiteY5" fmla="*/ 1832 h 10000"/>
                  <a:gd name="connsiteX6" fmla="*/ 2231 w 10000"/>
                  <a:gd name="connsiteY6" fmla="*/ 2129 h 10000"/>
                  <a:gd name="connsiteX7" fmla="*/ 2556 w 10000"/>
                  <a:gd name="connsiteY7" fmla="*/ 2426 h 10000"/>
                  <a:gd name="connsiteX8" fmla="*/ 2860 w 10000"/>
                  <a:gd name="connsiteY8" fmla="*/ 2772 h 10000"/>
                  <a:gd name="connsiteX9" fmla="*/ 6024 w 10000"/>
                  <a:gd name="connsiteY9" fmla="*/ 4257 h 10000"/>
                  <a:gd name="connsiteX10" fmla="*/ 7667 w 10000"/>
                  <a:gd name="connsiteY10" fmla="*/ 5594 h 10000"/>
                  <a:gd name="connsiteX11" fmla="*/ 7870 w 10000"/>
                  <a:gd name="connsiteY11" fmla="*/ 5941 h 10000"/>
                  <a:gd name="connsiteX12" fmla="*/ 8073 w 10000"/>
                  <a:gd name="connsiteY12" fmla="*/ 6436 h 10000"/>
                  <a:gd name="connsiteX13" fmla="*/ 8316 w 10000"/>
                  <a:gd name="connsiteY13" fmla="*/ 6881 h 10000"/>
                  <a:gd name="connsiteX14" fmla="*/ 8540 w 10000"/>
                  <a:gd name="connsiteY14" fmla="*/ 7426 h 10000"/>
                  <a:gd name="connsiteX15" fmla="*/ 8763 w 10000"/>
                  <a:gd name="connsiteY15" fmla="*/ 7921 h 10000"/>
                  <a:gd name="connsiteX16" fmla="*/ 8966 w 10000"/>
                  <a:gd name="connsiteY16" fmla="*/ 8465 h 10000"/>
                  <a:gd name="connsiteX17" fmla="*/ 9168 w 10000"/>
                  <a:gd name="connsiteY17" fmla="*/ 8911 h 10000"/>
                  <a:gd name="connsiteX18" fmla="*/ 9351 w 10000"/>
                  <a:gd name="connsiteY18" fmla="*/ 9257 h 10000"/>
                  <a:gd name="connsiteX19" fmla="*/ 10000 w 10000"/>
                  <a:gd name="connsiteY19" fmla="*/ 10000 h 10000"/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116 w 10000"/>
                  <a:gd name="connsiteY3" fmla="*/ 1188 h 10000"/>
                  <a:gd name="connsiteX4" fmla="*/ 1481 w 10000"/>
                  <a:gd name="connsiteY4" fmla="*/ 1485 h 10000"/>
                  <a:gd name="connsiteX5" fmla="*/ 1866 w 10000"/>
                  <a:gd name="connsiteY5" fmla="*/ 1832 h 10000"/>
                  <a:gd name="connsiteX6" fmla="*/ 2231 w 10000"/>
                  <a:gd name="connsiteY6" fmla="*/ 2129 h 10000"/>
                  <a:gd name="connsiteX7" fmla="*/ 2556 w 10000"/>
                  <a:gd name="connsiteY7" fmla="*/ 2426 h 10000"/>
                  <a:gd name="connsiteX8" fmla="*/ 6024 w 10000"/>
                  <a:gd name="connsiteY8" fmla="*/ 4257 h 10000"/>
                  <a:gd name="connsiteX9" fmla="*/ 7667 w 10000"/>
                  <a:gd name="connsiteY9" fmla="*/ 5594 h 10000"/>
                  <a:gd name="connsiteX10" fmla="*/ 7870 w 10000"/>
                  <a:gd name="connsiteY10" fmla="*/ 5941 h 10000"/>
                  <a:gd name="connsiteX11" fmla="*/ 8073 w 10000"/>
                  <a:gd name="connsiteY11" fmla="*/ 6436 h 10000"/>
                  <a:gd name="connsiteX12" fmla="*/ 8316 w 10000"/>
                  <a:gd name="connsiteY12" fmla="*/ 6881 h 10000"/>
                  <a:gd name="connsiteX13" fmla="*/ 8540 w 10000"/>
                  <a:gd name="connsiteY13" fmla="*/ 7426 h 10000"/>
                  <a:gd name="connsiteX14" fmla="*/ 8763 w 10000"/>
                  <a:gd name="connsiteY14" fmla="*/ 7921 h 10000"/>
                  <a:gd name="connsiteX15" fmla="*/ 8966 w 10000"/>
                  <a:gd name="connsiteY15" fmla="*/ 8465 h 10000"/>
                  <a:gd name="connsiteX16" fmla="*/ 9168 w 10000"/>
                  <a:gd name="connsiteY16" fmla="*/ 8911 h 10000"/>
                  <a:gd name="connsiteX17" fmla="*/ 9351 w 10000"/>
                  <a:gd name="connsiteY17" fmla="*/ 9257 h 10000"/>
                  <a:gd name="connsiteX18" fmla="*/ 10000 w 10000"/>
                  <a:gd name="connsiteY18" fmla="*/ 10000 h 10000"/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116 w 10000"/>
                  <a:gd name="connsiteY3" fmla="*/ 1188 h 10000"/>
                  <a:gd name="connsiteX4" fmla="*/ 1481 w 10000"/>
                  <a:gd name="connsiteY4" fmla="*/ 1485 h 10000"/>
                  <a:gd name="connsiteX5" fmla="*/ 1866 w 10000"/>
                  <a:gd name="connsiteY5" fmla="*/ 1832 h 10000"/>
                  <a:gd name="connsiteX6" fmla="*/ 2556 w 10000"/>
                  <a:gd name="connsiteY6" fmla="*/ 2426 h 10000"/>
                  <a:gd name="connsiteX7" fmla="*/ 6024 w 10000"/>
                  <a:gd name="connsiteY7" fmla="*/ 4257 h 10000"/>
                  <a:gd name="connsiteX8" fmla="*/ 7667 w 10000"/>
                  <a:gd name="connsiteY8" fmla="*/ 5594 h 10000"/>
                  <a:gd name="connsiteX9" fmla="*/ 7870 w 10000"/>
                  <a:gd name="connsiteY9" fmla="*/ 5941 h 10000"/>
                  <a:gd name="connsiteX10" fmla="*/ 8073 w 10000"/>
                  <a:gd name="connsiteY10" fmla="*/ 6436 h 10000"/>
                  <a:gd name="connsiteX11" fmla="*/ 8316 w 10000"/>
                  <a:gd name="connsiteY11" fmla="*/ 6881 h 10000"/>
                  <a:gd name="connsiteX12" fmla="*/ 8540 w 10000"/>
                  <a:gd name="connsiteY12" fmla="*/ 7426 h 10000"/>
                  <a:gd name="connsiteX13" fmla="*/ 8763 w 10000"/>
                  <a:gd name="connsiteY13" fmla="*/ 7921 h 10000"/>
                  <a:gd name="connsiteX14" fmla="*/ 8966 w 10000"/>
                  <a:gd name="connsiteY14" fmla="*/ 8465 h 10000"/>
                  <a:gd name="connsiteX15" fmla="*/ 9168 w 10000"/>
                  <a:gd name="connsiteY15" fmla="*/ 8911 h 10000"/>
                  <a:gd name="connsiteX16" fmla="*/ 9351 w 10000"/>
                  <a:gd name="connsiteY16" fmla="*/ 9257 h 10000"/>
                  <a:gd name="connsiteX17" fmla="*/ 10000 w 10000"/>
                  <a:gd name="connsiteY17" fmla="*/ 10000 h 10000"/>
                  <a:gd name="connsiteX0" fmla="*/ 0 w 10000"/>
                  <a:gd name="connsiteY0" fmla="*/ 0 h 10000"/>
                  <a:gd name="connsiteX1" fmla="*/ 446 w 10000"/>
                  <a:gd name="connsiteY1" fmla="*/ 644 h 10000"/>
                  <a:gd name="connsiteX2" fmla="*/ 751 w 10000"/>
                  <a:gd name="connsiteY2" fmla="*/ 891 h 10000"/>
                  <a:gd name="connsiteX3" fmla="*/ 1481 w 10000"/>
                  <a:gd name="connsiteY3" fmla="*/ 1485 h 10000"/>
                  <a:gd name="connsiteX4" fmla="*/ 1866 w 10000"/>
                  <a:gd name="connsiteY4" fmla="*/ 1832 h 10000"/>
                  <a:gd name="connsiteX5" fmla="*/ 2556 w 10000"/>
                  <a:gd name="connsiteY5" fmla="*/ 2426 h 10000"/>
                  <a:gd name="connsiteX6" fmla="*/ 6024 w 10000"/>
                  <a:gd name="connsiteY6" fmla="*/ 4257 h 10000"/>
                  <a:gd name="connsiteX7" fmla="*/ 7667 w 10000"/>
                  <a:gd name="connsiteY7" fmla="*/ 5594 h 10000"/>
                  <a:gd name="connsiteX8" fmla="*/ 7870 w 10000"/>
                  <a:gd name="connsiteY8" fmla="*/ 5941 h 10000"/>
                  <a:gd name="connsiteX9" fmla="*/ 8073 w 10000"/>
                  <a:gd name="connsiteY9" fmla="*/ 6436 h 10000"/>
                  <a:gd name="connsiteX10" fmla="*/ 8316 w 10000"/>
                  <a:gd name="connsiteY10" fmla="*/ 6881 h 10000"/>
                  <a:gd name="connsiteX11" fmla="*/ 8540 w 10000"/>
                  <a:gd name="connsiteY11" fmla="*/ 7426 h 10000"/>
                  <a:gd name="connsiteX12" fmla="*/ 8763 w 10000"/>
                  <a:gd name="connsiteY12" fmla="*/ 7921 h 10000"/>
                  <a:gd name="connsiteX13" fmla="*/ 8966 w 10000"/>
                  <a:gd name="connsiteY13" fmla="*/ 8465 h 10000"/>
                  <a:gd name="connsiteX14" fmla="*/ 9168 w 10000"/>
                  <a:gd name="connsiteY14" fmla="*/ 8911 h 10000"/>
                  <a:gd name="connsiteX15" fmla="*/ 9351 w 10000"/>
                  <a:gd name="connsiteY15" fmla="*/ 9257 h 10000"/>
                  <a:gd name="connsiteX16" fmla="*/ 10000 w 10000"/>
                  <a:gd name="connsiteY16" fmla="*/ 10000 h 10000"/>
                  <a:gd name="connsiteX0" fmla="*/ 0 w 10000"/>
                  <a:gd name="connsiteY0" fmla="*/ 0 h 10000"/>
                  <a:gd name="connsiteX1" fmla="*/ 751 w 10000"/>
                  <a:gd name="connsiteY1" fmla="*/ 891 h 10000"/>
                  <a:gd name="connsiteX2" fmla="*/ 1481 w 10000"/>
                  <a:gd name="connsiteY2" fmla="*/ 1485 h 10000"/>
                  <a:gd name="connsiteX3" fmla="*/ 1866 w 10000"/>
                  <a:gd name="connsiteY3" fmla="*/ 1832 h 10000"/>
                  <a:gd name="connsiteX4" fmla="*/ 2556 w 10000"/>
                  <a:gd name="connsiteY4" fmla="*/ 2426 h 10000"/>
                  <a:gd name="connsiteX5" fmla="*/ 6024 w 10000"/>
                  <a:gd name="connsiteY5" fmla="*/ 4257 h 10000"/>
                  <a:gd name="connsiteX6" fmla="*/ 7667 w 10000"/>
                  <a:gd name="connsiteY6" fmla="*/ 5594 h 10000"/>
                  <a:gd name="connsiteX7" fmla="*/ 7870 w 10000"/>
                  <a:gd name="connsiteY7" fmla="*/ 5941 h 10000"/>
                  <a:gd name="connsiteX8" fmla="*/ 8073 w 10000"/>
                  <a:gd name="connsiteY8" fmla="*/ 6436 h 10000"/>
                  <a:gd name="connsiteX9" fmla="*/ 8316 w 10000"/>
                  <a:gd name="connsiteY9" fmla="*/ 6881 h 10000"/>
                  <a:gd name="connsiteX10" fmla="*/ 8540 w 10000"/>
                  <a:gd name="connsiteY10" fmla="*/ 7426 h 10000"/>
                  <a:gd name="connsiteX11" fmla="*/ 8763 w 10000"/>
                  <a:gd name="connsiteY11" fmla="*/ 7921 h 10000"/>
                  <a:gd name="connsiteX12" fmla="*/ 8966 w 10000"/>
                  <a:gd name="connsiteY12" fmla="*/ 8465 h 10000"/>
                  <a:gd name="connsiteX13" fmla="*/ 9168 w 10000"/>
                  <a:gd name="connsiteY13" fmla="*/ 8911 h 10000"/>
                  <a:gd name="connsiteX14" fmla="*/ 9351 w 10000"/>
                  <a:gd name="connsiteY14" fmla="*/ 9257 h 10000"/>
                  <a:gd name="connsiteX15" fmla="*/ 10000 w 10000"/>
                  <a:gd name="connsiteY15" fmla="*/ 10000 h 10000"/>
                  <a:gd name="connsiteX0" fmla="*/ 0 w 9249"/>
                  <a:gd name="connsiteY0" fmla="*/ 0 h 9109"/>
                  <a:gd name="connsiteX1" fmla="*/ 730 w 9249"/>
                  <a:gd name="connsiteY1" fmla="*/ 594 h 9109"/>
                  <a:gd name="connsiteX2" fmla="*/ 1115 w 9249"/>
                  <a:gd name="connsiteY2" fmla="*/ 941 h 9109"/>
                  <a:gd name="connsiteX3" fmla="*/ 1805 w 9249"/>
                  <a:gd name="connsiteY3" fmla="*/ 1535 h 9109"/>
                  <a:gd name="connsiteX4" fmla="*/ 5273 w 9249"/>
                  <a:gd name="connsiteY4" fmla="*/ 3366 h 9109"/>
                  <a:gd name="connsiteX5" fmla="*/ 6916 w 9249"/>
                  <a:gd name="connsiteY5" fmla="*/ 4703 h 9109"/>
                  <a:gd name="connsiteX6" fmla="*/ 7119 w 9249"/>
                  <a:gd name="connsiteY6" fmla="*/ 5050 h 9109"/>
                  <a:gd name="connsiteX7" fmla="*/ 7322 w 9249"/>
                  <a:gd name="connsiteY7" fmla="*/ 5545 h 9109"/>
                  <a:gd name="connsiteX8" fmla="*/ 7565 w 9249"/>
                  <a:gd name="connsiteY8" fmla="*/ 5990 h 9109"/>
                  <a:gd name="connsiteX9" fmla="*/ 7789 w 9249"/>
                  <a:gd name="connsiteY9" fmla="*/ 6535 h 9109"/>
                  <a:gd name="connsiteX10" fmla="*/ 8012 w 9249"/>
                  <a:gd name="connsiteY10" fmla="*/ 7030 h 9109"/>
                  <a:gd name="connsiteX11" fmla="*/ 8215 w 9249"/>
                  <a:gd name="connsiteY11" fmla="*/ 7574 h 9109"/>
                  <a:gd name="connsiteX12" fmla="*/ 8417 w 9249"/>
                  <a:gd name="connsiteY12" fmla="*/ 8020 h 9109"/>
                  <a:gd name="connsiteX13" fmla="*/ 8600 w 9249"/>
                  <a:gd name="connsiteY13" fmla="*/ 8366 h 9109"/>
                  <a:gd name="connsiteX14" fmla="*/ 9249 w 9249"/>
                  <a:gd name="connsiteY14" fmla="*/ 9109 h 9109"/>
                  <a:gd name="connsiteX0" fmla="*/ 0 w 9211"/>
                  <a:gd name="connsiteY0" fmla="*/ 0 h 9348"/>
                  <a:gd name="connsiteX1" fmla="*/ 417 w 9211"/>
                  <a:gd name="connsiteY1" fmla="*/ 381 h 9348"/>
                  <a:gd name="connsiteX2" fmla="*/ 1163 w 9211"/>
                  <a:gd name="connsiteY2" fmla="*/ 1033 h 9348"/>
                  <a:gd name="connsiteX3" fmla="*/ 4912 w 9211"/>
                  <a:gd name="connsiteY3" fmla="*/ 3043 h 9348"/>
                  <a:gd name="connsiteX4" fmla="*/ 6689 w 9211"/>
                  <a:gd name="connsiteY4" fmla="*/ 4511 h 9348"/>
                  <a:gd name="connsiteX5" fmla="*/ 6908 w 9211"/>
                  <a:gd name="connsiteY5" fmla="*/ 4892 h 9348"/>
                  <a:gd name="connsiteX6" fmla="*/ 7128 w 9211"/>
                  <a:gd name="connsiteY6" fmla="*/ 5435 h 9348"/>
                  <a:gd name="connsiteX7" fmla="*/ 7390 w 9211"/>
                  <a:gd name="connsiteY7" fmla="*/ 5924 h 9348"/>
                  <a:gd name="connsiteX8" fmla="*/ 7632 w 9211"/>
                  <a:gd name="connsiteY8" fmla="*/ 6522 h 9348"/>
                  <a:gd name="connsiteX9" fmla="*/ 7874 w 9211"/>
                  <a:gd name="connsiteY9" fmla="*/ 7066 h 9348"/>
                  <a:gd name="connsiteX10" fmla="*/ 8093 w 9211"/>
                  <a:gd name="connsiteY10" fmla="*/ 7663 h 9348"/>
                  <a:gd name="connsiteX11" fmla="*/ 8311 w 9211"/>
                  <a:gd name="connsiteY11" fmla="*/ 8152 h 9348"/>
                  <a:gd name="connsiteX12" fmla="*/ 8509 w 9211"/>
                  <a:gd name="connsiteY12" fmla="*/ 8532 h 9348"/>
                  <a:gd name="connsiteX13" fmla="*/ 9211 w 9211"/>
                  <a:gd name="connsiteY13" fmla="*/ 9348 h 9348"/>
                  <a:gd name="connsiteX0" fmla="*/ 0 w 9547"/>
                  <a:gd name="connsiteY0" fmla="*/ 0 h 9592"/>
                  <a:gd name="connsiteX1" fmla="*/ 810 w 9547"/>
                  <a:gd name="connsiteY1" fmla="*/ 697 h 9592"/>
                  <a:gd name="connsiteX2" fmla="*/ 4880 w 9547"/>
                  <a:gd name="connsiteY2" fmla="*/ 2847 h 9592"/>
                  <a:gd name="connsiteX3" fmla="*/ 6809 w 9547"/>
                  <a:gd name="connsiteY3" fmla="*/ 4418 h 9592"/>
                  <a:gd name="connsiteX4" fmla="*/ 7047 w 9547"/>
                  <a:gd name="connsiteY4" fmla="*/ 4825 h 9592"/>
                  <a:gd name="connsiteX5" fmla="*/ 7286 w 9547"/>
                  <a:gd name="connsiteY5" fmla="*/ 5406 h 9592"/>
                  <a:gd name="connsiteX6" fmla="*/ 7570 w 9547"/>
                  <a:gd name="connsiteY6" fmla="*/ 5929 h 9592"/>
                  <a:gd name="connsiteX7" fmla="*/ 7833 w 9547"/>
                  <a:gd name="connsiteY7" fmla="*/ 6569 h 9592"/>
                  <a:gd name="connsiteX8" fmla="*/ 8095 w 9547"/>
                  <a:gd name="connsiteY8" fmla="*/ 7151 h 9592"/>
                  <a:gd name="connsiteX9" fmla="*/ 8333 w 9547"/>
                  <a:gd name="connsiteY9" fmla="*/ 7789 h 9592"/>
                  <a:gd name="connsiteX10" fmla="*/ 8570 w 9547"/>
                  <a:gd name="connsiteY10" fmla="*/ 8313 h 9592"/>
                  <a:gd name="connsiteX11" fmla="*/ 8785 w 9547"/>
                  <a:gd name="connsiteY11" fmla="*/ 8719 h 9592"/>
                  <a:gd name="connsiteX12" fmla="*/ 9547 w 9547"/>
                  <a:gd name="connsiteY12" fmla="*/ 9592 h 9592"/>
                  <a:gd name="connsiteX0" fmla="*/ 0 w 9152"/>
                  <a:gd name="connsiteY0" fmla="*/ 0 h 9273"/>
                  <a:gd name="connsiteX1" fmla="*/ 4264 w 9152"/>
                  <a:gd name="connsiteY1" fmla="*/ 2241 h 9273"/>
                  <a:gd name="connsiteX2" fmla="*/ 6284 w 9152"/>
                  <a:gd name="connsiteY2" fmla="*/ 3879 h 9273"/>
                  <a:gd name="connsiteX3" fmla="*/ 6533 w 9152"/>
                  <a:gd name="connsiteY3" fmla="*/ 4303 h 9273"/>
                  <a:gd name="connsiteX4" fmla="*/ 6784 w 9152"/>
                  <a:gd name="connsiteY4" fmla="*/ 4909 h 9273"/>
                  <a:gd name="connsiteX5" fmla="*/ 7081 w 9152"/>
                  <a:gd name="connsiteY5" fmla="*/ 5454 h 9273"/>
                  <a:gd name="connsiteX6" fmla="*/ 7357 w 9152"/>
                  <a:gd name="connsiteY6" fmla="*/ 6121 h 9273"/>
                  <a:gd name="connsiteX7" fmla="*/ 7631 w 9152"/>
                  <a:gd name="connsiteY7" fmla="*/ 6728 h 9273"/>
                  <a:gd name="connsiteX8" fmla="*/ 7880 w 9152"/>
                  <a:gd name="connsiteY8" fmla="*/ 7393 h 9273"/>
                  <a:gd name="connsiteX9" fmla="*/ 8129 w 9152"/>
                  <a:gd name="connsiteY9" fmla="*/ 7940 h 9273"/>
                  <a:gd name="connsiteX10" fmla="*/ 8354 w 9152"/>
                  <a:gd name="connsiteY10" fmla="*/ 8363 h 9273"/>
                  <a:gd name="connsiteX11" fmla="*/ 9152 w 9152"/>
                  <a:gd name="connsiteY11" fmla="*/ 9273 h 9273"/>
                  <a:gd name="connsiteX0" fmla="*/ 0 w 5341"/>
                  <a:gd name="connsiteY0" fmla="*/ 0 h 7583"/>
                  <a:gd name="connsiteX1" fmla="*/ 2207 w 5341"/>
                  <a:gd name="connsiteY1" fmla="*/ 1766 h 7583"/>
                  <a:gd name="connsiteX2" fmla="*/ 2479 w 5341"/>
                  <a:gd name="connsiteY2" fmla="*/ 2223 h 7583"/>
                  <a:gd name="connsiteX3" fmla="*/ 2754 w 5341"/>
                  <a:gd name="connsiteY3" fmla="*/ 2877 h 7583"/>
                  <a:gd name="connsiteX4" fmla="*/ 3078 w 5341"/>
                  <a:gd name="connsiteY4" fmla="*/ 3465 h 7583"/>
                  <a:gd name="connsiteX5" fmla="*/ 3380 w 5341"/>
                  <a:gd name="connsiteY5" fmla="*/ 4184 h 7583"/>
                  <a:gd name="connsiteX6" fmla="*/ 3679 w 5341"/>
                  <a:gd name="connsiteY6" fmla="*/ 4838 h 7583"/>
                  <a:gd name="connsiteX7" fmla="*/ 3951 w 5341"/>
                  <a:gd name="connsiteY7" fmla="*/ 5556 h 7583"/>
                  <a:gd name="connsiteX8" fmla="*/ 4223 w 5341"/>
                  <a:gd name="connsiteY8" fmla="*/ 6145 h 7583"/>
                  <a:gd name="connsiteX9" fmla="*/ 4469 w 5341"/>
                  <a:gd name="connsiteY9" fmla="*/ 6602 h 7583"/>
                  <a:gd name="connsiteX10" fmla="*/ 5341 w 5341"/>
                  <a:gd name="connsiteY10" fmla="*/ 7583 h 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41" h="7583">
                    <a:moveTo>
                      <a:pt x="0" y="0"/>
                    </a:moveTo>
                    <a:lnTo>
                      <a:pt x="2207" y="1766"/>
                    </a:lnTo>
                    <a:cubicBezTo>
                      <a:pt x="2298" y="1919"/>
                      <a:pt x="2390" y="2070"/>
                      <a:pt x="2479" y="2223"/>
                    </a:cubicBezTo>
                    <a:cubicBezTo>
                      <a:pt x="2571" y="2441"/>
                      <a:pt x="2661" y="2659"/>
                      <a:pt x="2754" y="2877"/>
                    </a:cubicBezTo>
                    <a:lnTo>
                      <a:pt x="3078" y="3465"/>
                    </a:lnTo>
                    <a:cubicBezTo>
                      <a:pt x="3179" y="3704"/>
                      <a:pt x="3278" y="3944"/>
                      <a:pt x="3380" y="4184"/>
                    </a:cubicBezTo>
                    <a:lnTo>
                      <a:pt x="3679" y="4838"/>
                    </a:lnTo>
                    <a:cubicBezTo>
                      <a:pt x="3771" y="5077"/>
                      <a:pt x="3862" y="5317"/>
                      <a:pt x="3951" y="5556"/>
                    </a:cubicBezTo>
                    <a:cubicBezTo>
                      <a:pt x="4041" y="5753"/>
                      <a:pt x="4134" y="5948"/>
                      <a:pt x="4223" y="6145"/>
                    </a:cubicBezTo>
                    <a:cubicBezTo>
                      <a:pt x="4305" y="6296"/>
                      <a:pt x="4386" y="6450"/>
                      <a:pt x="4469" y="6602"/>
                    </a:cubicBezTo>
                    <a:lnTo>
                      <a:pt x="5341" y="7583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2" name="Figura a mano libera 451">
                <a:extLst/>
              </p:cNvPr>
              <p:cNvSpPr/>
              <p:nvPr/>
            </p:nvSpPr>
            <p:spPr>
              <a:xfrm>
                <a:off x="7375849" y="4535691"/>
                <a:ext cx="489343" cy="146439"/>
              </a:xfrm>
              <a:custGeom>
                <a:avLst/>
                <a:gdLst>
                  <a:gd name="connsiteX0" fmla="*/ 503090 w 503090"/>
                  <a:gd name="connsiteY0" fmla="*/ 166564 h 169963"/>
                  <a:gd name="connsiteX1" fmla="*/ 384116 w 503090"/>
                  <a:gd name="connsiteY1" fmla="*/ 169963 h 169963"/>
                  <a:gd name="connsiteX2" fmla="*/ 282139 w 503090"/>
                  <a:gd name="connsiteY2" fmla="*/ 139370 h 169963"/>
                  <a:gd name="connsiteX3" fmla="*/ 169963 w 503090"/>
                  <a:gd name="connsiteY3" fmla="*/ 118974 h 169963"/>
                  <a:gd name="connsiteX4" fmla="*/ 67985 w 503090"/>
                  <a:gd name="connsiteY4" fmla="*/ 64586 h 169963"/>
                  <a:gd name="connsiteX5" fmla="*/ 0 w 503090"/>
                  <a:gd name="connsiteY5" fmla="*/ 0 h 169963"/>
                  <a:gd name="connsiteX0" fmla="*/ 461675 w 461675"/>
                  <a:gd name="connsiteY0" fmla="*/ 133996 h 137395"/>
                  <a:gd name="connsiteX1" fmla="*/ 342701 w 461675"/>
                  <a:gd name="connsiteY1" fmla="*/ 137395 h 137395"/>
                  <a:gd name="connsiteX2" fmla="*/ 240724 w 461675"/>
                  <a:gd name="connsiteY2" fmla="*/ 106802 h 137395"/>
                  <a:gd name="connsiteX3" fmla="*/ 128548 w 461675"/>
                  <a:gd name="connsiteY3" fmla="*/ 86406 h 137395"/>
                  <a:gd name="connsiteX4" fmla="*/ 26570 w 461675"/>
                  <a:gd name="connsiteY4" fmla="*/ 32018 h 137395"/>
                  <a:gd name="connsiteX5" fmla="*/ 0 w 461675"/>
                  <a:gd name="connsiteY5" fmla="*/ 0 h 137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1675" h="137395">
                    <a:moveTo>
                      <a:pt x="461675" y="133996"/>
                    </a:moveTo>
                    <a:lnTo>
                      <a:pt x="342701" y="137395"/>
                    </a:lnTo>
                    <a:lnTo>
                      <a:pt x="240724" y="106802"/>
                    </a:lnTo>
                    <a:lnTo>
                      <a:pt x="128548" y="86406"/>
                    </a:lnTo>
                    <a:lnTo>
                      <a:pt x="26570" y="32018"/>
                    </a:lnTo>
                    <a:cubicBezTo>
                      <a:pt x="3908" y="10489"/>
                      <a:pt x="22662" y="21529"/>
                      <a:pt x="0" y="0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3" name="Oval 339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5826541" y="1297921"/>
                <a:ext cx="24882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4" name="Ovale 453">
                <a:extLst/>
              </p:cNvPr>
              <p:cNvSpPr/>
              <p:nvPr/>
            </p:nvSpPr>
            <p:spPr>
              <a:xfrm>
                <a:off x="5630804" y="1086996"/>
                <a:ext cx="69669" cy="64487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64023" tIns="32012" rIns="64023" bIns="32012" anchor="ctr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5" name="Ovale 454">
                <a:extLst/>
              </p:cNvPr>
              <p:cNvSpPr/>
              <p:nvPr/>
            </p:nvSpPr>
            <p:spPr>
              <a:xfrm>
                <a:off x="6345742" y="1514221"/>
                <a:ext cx="69669" cy="64487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64023" tIns="32012" rIns="64023" bIns="32012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6" name="Freeform 515">
                <a:extLst/>
              </p:cNvPr>
              <p:cNvSpPr>
                <a:spLocks/>
              </p:cNvSpPr>
              <p:nvPr/>
            </p:nvSpPr>
            <p:spPr bwMode="auto">
              <a:xfrm>
                <a:off x="6363988" y="1887706"/>
                <a:ext cx="494319" cy="7469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" y="90"/>
                  </a:cxn>
                  <a:cxn ang="0">
                    <a:pos x="246" y="289"/>
                  </a:cxn>
                  <a:cxn ang="0">
                    <a:pos x="394" y="436"/>
                  </a:cxn>
                  <a:cxn ang="0">
                    <a:pos x="409" y="588"/>
                  </a:cxn>
                  <a:cxn ang="0">
                    <a:pos x="471" y="678"/>
                  </a:cxn>
                </a:cxnLst>
                <a:rect l="0" t="0" r="r" b="b"/>
                <a:pathLst>
                  <a:path w="471" h="678">
                    <a:moveTo>
                      <a:pt x="0" y="0"/>
                    </a:moveTo>
                    <a:lnTo>
                      <a:pt x="137" y="90"/>
                    </a:lnTo>
                    <a:lnTo>
                      <a:pt x="246" y="289"/>
                    </a:lnTo>
                    <a:lnTo>
                      <a:pt x="394" y="436"/>
                    </a:lnTo>
                    <a:lnTo>
                      <a:pt x="409" y="588"/>
                    </a:lnTo>
                    <a:lnTo>
                      <a:pt x="471" y="678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7" name="Ovale 456">
                <a:extLst/>
              </p:cNvPr>
              <p:cNvSpPr/>
              <p:nvPr/>
            </p:nvSpPr>
            <p:spPr>
              <a:xfrm>
                <a:off x="6295979" y="1852776"/>
                <a:ext cx="68010" cy="64487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64023" tIns="32012" rIns="64023" bIns="32012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8" name="Figura a mano libera 457">
                <a:extLst/>
              </p:cNvPr>
              <p:cNvSpPr/>
              <p:nvPr/>
            </p:nvSpPr>
            <p:spPr>
              <a:xfrm>
                <a:off x="6843379" y="2672294"/>
                <a:ext cx="610434" cy="399011"/>
              </a:xfrm>
              <a:custGeom>
                <a:avLst/>
                <a:gdLst>
                  <a:gd name="connsiteX0" fmla="*/ 871538 w 871538"/>
                  <a:gd name="connsiteY0" fmla="*/ 571500 h 571500"/>
                  <a:gd name="connsiteX1" fmla="*/ 781050 w 871538"/>
                  <a:gd name="connsiteY1" fmla="*/ 476250 h 571500"/>
                  <a:gd name="connsiteX2" fmla="*/ 604838 w 871538"/>
                  <a:gd name="connsiteY2" fmla="*/ 347662 h 571500"/>
                  <a:gd name="connsiteX3" fmla="*/ 442913 w 871538"/>
                  <a:gd name="connsiteY3" fmla="*/ 276225 h 571500"/>
                  <a:gd name="connsiteX4" fmla="*/ 247650 w 871538"/>
                  <a:gd name="connsiteY4" fmla="*/ 176212 h 571500"/>
                  <a:gd name="connsiteX5" fmla="*/ 100013 w 871538"/>
                  <a:gd name="connsiteY5" fmla="*/ 38100 h 571500"/>
                  <a:gd name="connsiteX6" fmla="*/ 80963 w 871538"/>
                  <a:gd name="connsiteY6" fmla="*/ 14287 h 571500"/>
                  <a:gd name="connsiteX7" fmla="*/ 0 w 871538"/>
                  <a:gd name="connsiteY7" fmla="*/ 0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1538" h="571500">
                    <a:moveTo>
                      <a:pt x="871538" y="571500"/>
                    </a:moveTo>
                    <a:lnTo>
                      <a:pt x="781050" y="476250"/>
                    </a:lnTo>
                    <a:lnTo>
                      <a:pt x="604838" y="347662"/>
                    </a:lnTo>
                    <a:lnTo>
                      <a:pt x="442913" y="276225"/>
                    </a:lnTo>
                    <a:lnTo>
                      <a:pt x="247650" y="176212"/>
                    </a:lnTo>
                    <a:lnTo>
                      <a:pt x="100013" y="38100"/>
                    </a:lnTo>
                    <a:lnTo>
                      <a:pt x="80963" y="14287"/>
                    </a:lnTo>
                    <a:lnTo>
                      <a:pt x="0" y="0"/>
                    </a:ln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9" name="Ovale 458">
                <a:extLst/>
              </p:cNvPr>
              <p:cNvSpPr/>
              <p:nvPr/>
            </p:nvSpPr>
            <p:spPr>
              <a:xfrm>
                <a:off x="6831767" y="2661547"/>
                <a:ext cx="71328" cy="64487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64023" tIns="32012" rIns="64023" bIns="32012" anchor="ctr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0" name="Freeform 25">
                <a:extLst/>
              </p:cNvPr>
              <p:cNvSpPr>
                <a:spLocks/>
              </p:cNvSpPr>
              <p:nvPr/>
            </p:nvSpPr>
            <p:spPr bwMode="auto">
              <a:xfrm>
                <a:off x="7871827" y="2906059"/>
                <a:ext cx="54739" cy="33586"/>
              </a:xfrm>
              <a:custGeom>
                <a:avLst/>
                <a:gdLst>
                  <a:gd name="connsiteX0" fmla="*/ 0 w 10000"/>
                  <a:gd name="connsiteY0" fmla="*/ 7769 h 7769"/>
                  <a:gd name="connsiteX1" fmla="*/ 1156 w 10000"/>
                  <a:gd name="connsiteY1" fmla="*/ 6281 h 7769"/>
                  <a:gd name="connsiteX2" fmla="*/ 3166 w 10000"/>
                  <a:gd name="connsiteY2" fmla="*/ 6199 h 7769"/>
                  <a:gd name="connsiteX3" fmla="*/ 3769 w 10000"/>
                  <a:gd name="connsiteY3" fmla="*/ 5455 h 7769"/>
                  <a:gd name="connsiteX4" fmla="*/ 5327 w 10000"/>
                  <a:gd name="connsiteY4" fmla="*/ 5207 h 7769"/>
                  <a:gd name="connsiteX5" fmla="*/ 7437 w 10000"/>
                  <a:gd name="connsiteY5" fmla="*/ 2562 h 7769"/>
                  <a:gd name="connsiteX6" fmla="*/ 9296 w 10000"/>
                  <a:gd name="connsiteY6" fmla="*/ 1488 h 7769"/>
                  <a:gd name="connsiteX7" fmla="*/ 10000 w 10000"/>
                  <a:gd name="connsiteY7" fmla="*/ 0 h 7769"/>
                  <a:gd name="connsiteX0" fmla="*/ 0 w 8844"/>
                  <a:gd name="connsiteY0" fmla="*/ 8085 h 8085"/>
                  <a:gd name="connsiteX1" fmla="*/ 2010 w 8844"/>
                  <a:gd name="connsiteY1" fmla="*/ 7979 h 8085"/>
                  <a:gd name="connsiteX2" fmla="*/ 2613 w 8844"/>
                  <a:gd name="connsiteY2" fmla="*/ 7021 h 8085"/>
                  <a:gd name="connsiteX3" fmla="*/ 4171 w 8844"/>
                  <a:gd name="connsiteY3" fmla="*/ 6702 h 8085"/>
                  <a:gd name="connsiteX4" fmla="*/ 6281 w 8844"/>
                  <a:gd name="connsiteY4" fmla="*/ 3298 h 8085"/>
                  <a:gd name="connsiteX5" fmla="*/ 8140 w 8844"/>
                  <a:gd name="connsiteY5" fmla="*/ 1915 h 8085"/>
                  <a:gd name="connsiteX6" fmla="*/ 8844 w 8844"/>
                  <a:gd name="connsiteY6" fmla="*/ 0 h 8085"/>
                  <a:gd name="connsiteX0" fmla="*/ 0 w 7727"/>
                  <a:gd name="connsiteY0" fmla="*/ 9869 h 9869"/>
                  <a:gd name="connsiteX1" fmla="*/ 682 w 7727"/>
                  <a:gd name="connsiteY1" fmla="*/ 8684 h 9869"/>
                  <a:gd name="connsiteX2" fmla="*/ 2443 w 7727"/>
                  <a:gd name="connsiteY2" fmla="*/ 8289 h 9869"/>
                  <a:gd name="connsiteX3" fmla="*/ 4829 w 7727"/>
                  <a:gd name="connsiteY3" fmla="*/ 4079 h 9869"/>
                  <a:gd name="connsiteX4" fmla="*/ 6931 w 7727"/>
                  <a:gd name="connsiteY4" fmla="*/ 2369 h 9869"/>
                  <a:gd name="connsiteX5" fmla="*/ 7727 w 7727"/>
                  <a:gd name="connsiteY5" fmla="*/ 0 h 9869"/>
                  <a:gd name="connsiteX0" fmla="*/ 0 w 9117"/>
                  <a:gd name="connsiteY0" fmla="*/ 8799 h 8799"/>
                  <a:gd name="connsiteX1" fmla="*/ 2279 w 9117"/>
                  <a:gd name="connsiteY1" fmla="*/ 8399 h 8799"/>
                  <a:gd name="connsiteX2" fmla="*/ 5367 w 9117"/>
                  <a:gd name="connsiteY2" fmla="*/ 4133 h 8799"/>
                  <a:gd name="connsiteX3" fmla="*/ 8087 w 9117"/>
                  <a:gd name="connsiteY3" fmla="*/ 2400 h 8799"/>
                  <a:gd name="connsiteX4" fmla="*/ 9117 w 9117"/>
                  <a:gd name="connsiteY4" fmla="*/ 0 h 8799"/>
                  <a:gd name="connsiteX0" fmla="*/ 0 w 7500"/>
                  <a:gd name="connsiteY0" fmla="*/ 9545 h 9545"/>
                  <a:gd name="connsiteX1" fmla="*/ 3387 w 7500"/>
                  <a:gd name="connsiteY1" fmla="*/ 4697 h 9545"/>
                  <a:gd name="connsiteX2" fmla="*/ 6370 w 7500"/>
                  <a:gd name="connsiteY2" fmla="*/ 2728 h 9545"/>
                  <a:gd name="connsiteX3" fmla="*/ 7500 w 7500"/>
                  <a:gd name="connsiteY3" fmla="*/ 0 h 9545"/>
                  <a:gd name="connsiteX0" fmla="*/ 0 w 5484"/>
                  <a:gd name="connsiteY0" fmla="*/ 4921 h 4921"/>
                  <a:gd name="connsiteX1" fmla="*/ 3977 w 5484"/>
                  <a:gd name="connsiteY1" fmla="*/ 2858 h 4921"/>
                  <a:gd name="connsiteX2" fmla="*/ 5484 w 5484"/>
                  <a:gd name="connsiteY2" fmla="*/ 0 h 4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84" h="4921">
                    <a:moveTo>
                      <a:pt x="0" y="4921"/>
                    </a:moveTo>
                    <a:lnTo>
                      <a:pt x="3977" y="2858"/>
                    </a:lnTo>
                    <a:lnTo>
                      <a:pt x="5484" y="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1" name="Freeform 116">
                <a:extLst/>
              </p:cNvPr>
              <p:cNvSpPr>
                <a:spLocks/>
              </p:cNvSpPr>
              <p:nvPr/>
            </p:nvSpPr>
            <p:spPr bwMode="auto">
              <a:xfrm>
                <a:off x="6440293" y="1064157"/>
                <a:ext cx="86257" cy="47022"/>
              </a:xfrm>
              <a:custGeom>
                <a:avLst/>
                <a:gdLst>
                  <a:gd name="connsiteX0" fmla="*/ 0 w 10000"/>
                  <a:gd name="connsiteY0" fmla="*/ 7619 h 10000"/>
                  <a:gd name="connsiteX1" fmla="*/ 135 w 10000"/>
                  <a:gd name="connsiteY1" fmla="*/ 7778 h 10000"/>
                  <a:gd name="connsiteX2" fmla="*/ 304 w 10000"/>
                  <a:gd name="connsiteY2" fmla="*/ 7778 h 10000"/>
                  <a:gd name="connsiteX3" fmla="*/ 1284 w 10000"/>
                  <a:gd name="connsiteY3" fmla="*/ 8571 h 10000"/>
                  <a:gd name="connsiteX4" fmla="*/ 1858 w 10000"/>
                  <a:gd name="connsiteY4" fmla="*/ 9048 h 10000"/>
                  <a:gd name="connsiteX5" fmla="*/ 2466 w 10000"/>
                  <a:gd name="connsiteY5" fmla="*/ 9365 h 10000"/>
                  <a:gd name="connsiteX6" fmla="*/ 3007 w 10000"/>
                  <a:gd name="connsiteY6" fmla="*/ 9683 h 10000"/>
                  <a:gd name="connsiteX7" fmla="*/ 3514 w 10000"/>
                  <a:gd name="connsiteY7" fmla="*/ 10000 h 10000"/>
                  <a:gd name="connsiteX8" fmla="*/ 3716 w 10000"/>
                  <a:gd name="connsiteY8" fmla="*/ 10000 h 10000"/>
                  <a:gd name="connsiteX9" fmla="*/ 3885 w 10000"/>
                  <a:gd name="connsiteY9" fmla="*/ 10000 h 10000"/>
                  <a:gd name="connsiteX10" fmla="*/ 5203 w 10000"/>
                  <a:gd name="connsiteY10" fmla="*/ 6667 h 10000"/>
                  <a:gd name="connsiteX11" fmla="*/ 6318 w 10000"/>
                  <a:gd name="connsiteY11" fmla="*/ 0 h 10000"/>
                  <a:gd name="connsiteX12" fmla="*/ 7230 w 10000"/>
                  <a:gd name="connsiteY12" fmla="*/ 476 h 10000"/>
                  <a:gd name="connsiteX13" fmla="*/ 10000 w 10000"/>
                  <a:gd name="connsiteY13" fmla="*/ 7143 h 10000"/>
                  <a:gd name="connsiteX0" fmla="*/ 0 w 10000"/>
                  <a:gd name="connsiteY0" fmla="*/ 7619 h 10000"/>
                  <a:gd name="connsiteX1" fmla="*/ 135 w 10000"/>
                  <a:gd name="connsiteY1" fmla="*/ 7778 h 10000"/>
                  <a:gd name="connsiteX2" fmla="*/ 304 w 10000"/>
                  <a:gd name="connsiteY2" fmla="*/ 7778 h 10000"/>
                  <a:gd name="connsiteX3" fmla="*/ 1858 w 10000"/>
                  <a:gd name="connsiteY3" fmla="*/ 9048 h 10000"/>
                  <a:gd name="connsiteX4" fmla="*/ 2466 w 10000"/>
                  <a:gd name="connsiteY4" fmla="*/ 9365 h 10000"/>
                  <a:gd name="connsiteX5" fmla="*/ 3007 w 10000"/>
                  <a:gd name="connsiteY5" fmla="*/ 9683 h 10000"/>
                  <a:gd name="connsiteX6" fmla="*/ 3514 w 10000"/>
                  <a:gd name="connsiteY6" fmla="*/ 10000 h 10000"/>
                  <a:gd name="connsiteX7" fmla="*/ 3716 w 10000"/>
                  <a:gd name="connsiteY7" fmla="*/ 10000 h 10000"/>
                  <a:gd name="connsiteX8" fmla="*/ 3885 w 10000"/>
                  <a:gd name="connsiteY8" fmla="*/ 10000 h 10000"/>
                  <a:gd name="connsiteX9" fmla="*/ 5203 w 10000"/>
                  <a:gd name="connsiteY9" fmla="*/ 6667 h 10000"/>
                  <a:gd name="connsiteX10" fmla="*/ 6318 w 10000"/>
                  <a:gd name="connsiteY10" fmla="*/ 0 h 10000"/>
                  <a:gd name="connsiteX11" fmla="*/ 7230 w 10000"/>
                  <a:gd name="connsiteY11" fmla="*/ 476 h 10000"/>
                  <a:gd name="connsiteX12" fmla="*/ 10000 w 10000"/>
                  <a:gd name="connsiteY12" fmla="*/ 7143 h 10000"/>
                  <a:gd name="connsiteX0" fmla="*/ 0 w 10000"/>
                  <a:gd name="connsiteY0" fmla="*/ 7619 h 10000"/>
                  <a:gd name="connsiteX1" fmla="*/ 135 w 10000"/>
                  <a:gd name="connsiteY1" fmla="*/ 7778 h 10000"/>
                  <a:gd name="connsiteX2" fmla="*/ 304 w 10000"/>
                  <a:gd name="connsiteY2" fmla="*/ 7778 h 10000"/>
                  <a:gd name="connsiteX3" fmla="*/ 2466 w 10000"/>
                  <a:gd name="connsiteY3" fmla="*/ 9365 h 10000"/>
                  <a:gd name="connsiteX4" fmla="*/ 3007 w 10000"/>
                  <a:gd name="connsiteY4" fmla="*/ 9683 h 10000"/>
                  <a:gd name="connsiteX5" fmla="*/ 3514 w 10000"/>
                  <a:gd name="connsiteY5" fmla="*/ 10000 h 10000"/>
                  <a:gd name="connsiteX6" fmla="*/ 3716 w 10000"/>
                  <a:gd name="connsiteY6" fmla="*/ 10000 h 10000"/>
                  <a:gd name="connsiteX7" fmla="*/ 3885 w 10000"/>
                  <a:gd name="connsiteY7" fmla="*/ 10000 h 10000"/>
                  <a:gd name="connsiteX8" fmla="*/ 5203 w 10000"/>
                  <a:gd name="connsiteY8" fmla="*/ 6667 h 10000"/>
                  <a:gd name="connsiteX9" fmla="*/ 6318 w 10000"/>
                  <a:gd name="connsiteY9" fmla="*/ 0 h 10000"/>
                  <a:gd name="connsiteX10" fmla="*/ 7230 w 10000"/>
                  <a:gd name="connsiteY10" fmla="*/ 476 h 10000"/>
                  <a:gd name="connsiteX11" fmla="*/ 10000 w 10000"/>
                  <a:gd name="connsiteY11" fmla="*/ 7143 h 10000"/>
                  <a:gd name="connsiteX0" fmla="*/ 0 w 10000"/>
                  <a:gd name="connsiteY0" fmla="*/ 7619 h 10000"/>
                  <a:gd name="connsiteX1" fmla="*/ 135 w 10000"/>
                  <a:gd name="connsiteY1" fmla="*/ 7778 h 10000"/>
                  <a:gd name="connsiteX2" fmla="*/ 304 w 10000"/>
                  <a:gd name="connsiteY2" fmla="*/ 7778 h 10000"/>
                  <a:gd name="connsiteX3" fmla="*/ 2466 w 10000"/>
                  <a:gd name="connsiteY3" fmla="*/ 9365 h 10000"/>
                  <a:gd name="connsiteX4" fmla="*/ 3514 w 10000"/>
                  <a:gd name="connsiteY4" fmla="*/ 10000 h 10000"/>
                  <a:gd name="connsiteX5" fmla="*/ 3716 w 10000"/>
                  <a:gd name="connsiteY5" fmla="*/ 10000 h 10000"/>
                  <a:gd name="connsiteX6" fmla="*/ 3885 w 10000"/>
                  <a:gd name="connsiteY6" fmla="*/ 10000 h 10000"/>
                  <a:gd name="connsiteX7" fmla="*/ 5203 w 10000"/>
                  <a:gd name="connsiteY7" fmla="*/ 6667 h 10000"/>
                  <a:gd name="connsiteX8" fmla="*/ 6318 w 10000"/>
                  <a:gd name="connsiteY8" fmla="*/ 0 h 10000"/>
                  <a:gd name="connsiteX9" fmla="*/ 7230 w 10000"/>
                  <a:gd name="connsiteY9" fmla="*/ 476 h 10000"/>
                  <a:gd name="connsiteX10" fmla="*/ 10000 w 10000"/>
                  <a:gd name="connsiteY10" fmla="*/ 7143 h 10000"/>
                  <a:gd name="connsiteX0" fmla="*/ 0 w 10000"/>
                  <a:gd name="connsiteY0" fmla="*/ 7619 h 10000"/>
                  <a:gd name="connsiteX1" fmla="*/ 135 w 10000"/>
                  <a:gd name="connsiteY1" fmla="*/ 7778 h 10000"/>
                  <a:gd name="connsiteX2" fmla="*/ 2466 w 10000"/>
                  <a:gd name="connsiteY2" fmla="*/ 9365 h 10000"/>
                  <a:gd name="connsiteX3" fmla="*/ 3514 w 10000"/>
                  <a:gd name="connsiteY3" fmla="*/ 10000 h 10000"/>
                  <a:gd name="connsiteX4" fmla="*/ 3716 w 10000"/>
                  <a:gd name="connsiteY4" fmla="*/ 10000 h 10000"/>
                  <a:gd name="connsiteX5" fmla="*/ 3885 w 10000"/>
                  <a:gd name="connsiteY5" fmla="*/ 10000 h 10000"/>
                  <a:gd name="connsiteX6" fmla="*/ 5203 w 10000"/>
                  <a:gd name="connsiteY6" fmla="*/ 6667 h 10000"/>
                  <a:gd name="connsiteX7" fmla="*/ 6318 w 10000"/>
                  <a:gd name="connsiteY7" fmla="*/ 0 h 10000"/>
                  <a:gd name="connsiteX8" fmla="*/ 7230 w 10000"/>
                  <a:gd name="connsiteY8" fmla="*/ 476 h 10000"/>
                  <a:gd name="connsiteX9" fmla="*/ 10000 w 10000"/>
                  <a:gd name="connsiteY9" fmla="*/ 7143 h 10000"/>
                  <a:gd name="connsiteX0" fmla="*/ 0 w 10000"/>
                  <a:gd name="connsiteY0" fmla="*/ 7619 h 10000"/>
                  <a:gd name="connsiteX1" fmla="*/ 2466 w 10000"/>
                  <a:gd name="connsiteY1" fmla="*/ 9365 h 10000"/>
                  <a:gd name="connsiteX2" fmla="*/ 3514 w 10000"/>
                  <a:gd name="connsiteY2" fmla="*/ 10000 h 10000"/>
                  <a:gd name="connsiteX3" fmla="*/ 3716 w 10000"/>
                  <a:gd name="connsiteY3" fmla="*/ 10000 h 10000"/>
                  <a:gd name="connsiteX4" fmla="*/ 3885 w 10000"/>
                  <a:gd name="connsiteY4" fmla="*/ 10000 h 10000"/>
                  <a:gd name="connsiteX5" fmla="*/ 5203 w 10000"/>
                  <a:gd name="connsiteY5" fmla="*/ 6667 h 10000"/>
                  <a:gd name="connsiteX6" fmla="*/ 6318 w 10000"/>
                  <a:gd name="connsiteY6" fmla="*/ 0 h 10000"/>
                  <a:gd name="connsiteX7" fmla="*/ 7230 w 10000"/>
                  <a:gd name="connsiteY7" fmla="*/ 476 h 10000"/>
                  <a:gd name="connsiteX8" fmla="*/ 10000 w 10000"/>
                  <a:gd name="connsiteY8" fmla="*/ 7143 h 10000"/>
                  <a:gd name="connsiteX0" fmla="*/ 0 w 7534"/>
                  <a:gd name="connsiteY0" fmla="*/ 9365 h 10000"/>
                  <a:gd name="connsiteX1" fmla="*/ 1048 w 7534"/>
                  <a:gd name="connsiteY1" fmla="*/ 10000 h 10000"/>
                  <a:gd name="connsiteX2" fmla="*/ 1250 w 7534"/>
                  <a:gd name="connsiteY2" fmla="*/ 10000 h 10000"/>
                  <a:gd name="connsiteX3" fmla="*/ 1419 w 7534"/>
                  <a:gd name="connsiteY3" fmla="*/ 10000 h 10000"/>
                  <a:gd name="connsiteX4" fmla="*/ 2737 w 7534"/>
                  <a:gd name="connsiteY4" fmla="*/ 6667 h 10000"/>
                  <a:gd name="connsiteX5" fmla="*/ 3852 w 7534"/>
                  <a:gd name="connsiteY5" fmla="*/ 0 h 10000"/>
                  <a:gd name="connsiteX6" fmla="*/ 4764 w 7534"/>
                  <a:gd name="connsiteY6" fmla="*/ 476 h 10000"/>
                  <a:gd name="connsiteX7" fmla="*/ 7534 w 7534"/>
                  <a:gd name="connsiteY7" fmla="*/ 7143 h 10000"/>
                  <a:gd name="connsiteX0" fmla="*/ 0 w 8609"/>
                  <a:gd name="connsiteY0" fmla="*/ 10000 h 10000"/>
                  <a:gd name="connsiteX1" fmla="*/ 268 w 8609"/>
                  <a:gd name="connsiteY1" fmla="*/ 10000 h 10000"/>
                  <a:gd name="connsiteX2" fmla="*/ 492 w 8609"/>
                  <a:gd name="connsiteY2" fmla="*/ 10000 h 10000"/>
                  <a:gd name="connsiteX3" fmla="*/ 2242 w 8609"/>
                  <a:gd name="connsiteY3" fmla="*/ 6667 h 10000"/>
                  <a:gd name="connsiteX4" fmla="*/ 3722 w 8609"/>
                  <a:gd name="connsiteY4" fmla="*/ 0 h 10000"/>
                  <a:gd name="connsiteX5" fmla="*/ 4932 w 8609"/>
                  <a:gd name="connsiteY5" fmla="*/ 476 h 10000"/>
                  <a:gd name="connsiteX6" fmla="*/ 8609 w 8609"/>
                  <a:gd name="connsiteY6" fmla="*/ 7143 h 10000"/>
                  <a:gd name="connsiteX0" fmla="*/ 0 w 10000"/>
                  <a:gd name="connsiteY0" fmla="*/ 10000 h 10000"/>
                  <a:gd name="connsiteX1" fmla="*/ 311 w 10000"/>
                  <a:gd name="connsiteY1" fmla="*/ 10000 h 10000"/>
                  <a:gd name="connsiteX2" fmla="*/ 2604 w 10000"/>
                  <a:gd name="connsiteY2" fmla="*/ 6667 h 10000"/>
                  <a:gd name="connsiteX3" fmla="*/ 4323 w 10000"/>
                  <a:gd name="connsiteY3" fmla="*/ 0 h 10000"/>
                  <a:gd name="connsiteX4" fmla="*/ 5729 w 10000"/>
                  <a:gd name="connsiteY4" fmla="*/ 476 h 10000"/>
                  <a:gd name="connsiteX5" fmla="*/ 10000 w 10000"/>
                  <a:gd name="connsiteY5" fmla="*/ 7143 h 10000"/>
                  <a:gd name="connsiteX0" fmla="*/ 0 w 10000"/>
                  <a:gd name="connsiteY0" fmla="*/ 10000 h 10000"/>
                  <a:gd name="connsiteX1" fmla="*/ 311 w 10000"/>
                  <a:gd name="connsiteY1" fmla="*/ 10000 h 10000"/>
                  <a:gd name="connsiteX2" fmla="*/ 4323 w 10000"/>
                  <a:gd name="connsiteY2" fmla="*/ 0 h 10000"/>
                  <a:gd name="connsiteX3" fmla="*/ 5729 w 10000"/>
                  <a:gd name="connsiteY3" fmla="*/ 476 h 10000"/>
                  <a:gd name="connsiteX4" fmla="*/ 10000 w 10000"/>
                  <a:gd name="connsiteY4" fmla="*/ 7143 h 10000"/>
                  <a:gd name="connsiteX0" fmla="*/ 0 w 10000"/>
                  <a:gd name="connsiteY0" fmla="*/ 10000 h 10000"/>
                  <a:gd name="connsiteX1" fmla="*/ 4323 w 10000"/>
                  <a:gd name="connsiteY1" fmla="*/ 0 h 10000"/>
                  <a:gd name="connsiteX2" fmla="*/ 5729 w 10000"/>
                  <a:gd name="connsiteY2" fmla="*/ 476 h 10000"/>
                  <a:gd name="connsiteX3" fmla="*/ 10000 w 10000"/>
                  <a:gd name="connsiteY3" fmla="*/ 7143 h 10000"/>
                  <a:gd name="connsiteX0" fmla="*/ 0 w 5677"/>
                  <a:gd name="connsiteY0" fmla="*/ 0 h 7143"/>
                  <a:gd name="connsiteX1" fmla="*/ 1406 w 5677"/>
                  <a:gd name="connsiteY1" fmla="*/ 476 h 7143"/>
                  <a:gd name="connsiteX2" fmla="*/ 5677 w 5677"/>
                  <a:gd name="connsiteY2" fmla="*/ 7143 h 7143"/>
                  <a:gd name="connsiteX0" fmla="*/ 0 w 7523"/>
                  <a:gd name="connsiteY0" fmla="*/ 0 h 9334"/>
                  <a:gd name="connsiteX1" fmla="*/ 7523 w 7523"/>
                  <a:gd name="connsiteY1" fmla="*/ 9334 h 9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523" h="9334">
                    <a:moveTo>
                      <a:pt x="0" y="0"/>
                    </a:moveTo>
                    <a:lnTo>
                      <a:pt x="7523" y="9334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2" name="Ovale 461">
                <a:extLst/>
              </p:cNvPr>
              <p:cNvSpPr/>
              <p:nvPr/>
            </p:nvSpPr>
            <p:spPr>
              <a:xfrm>
                <a:off x="6509962" y="1096400"/>
                <a:ext cx="71328" cy="67174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64023" tIns="32012" rIns="64023" bIns="32012" anchor="ctr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3" name="Freeform 23">
                <a:extLst/>
              </p:cNvPr>
              <p:cNvSpPr>
                <a:spLocks/>
              </p:cNvSpPr>
              <p:nvPr/>
            </p:nvSpPr>
            <p:spPr bwMode="auto">
              <a:xfrm>
                <a:off x="7613056" y="2971888"/>
                <a:ext cx="72987" cy="38961"/>
              </a:xfrm>
              <a:custGeom>
                <a:avLst/>
                <a:gdLst>
                  <a:gd name="connsiteX0" fmla="*/ 0 w 8538"/>
                  <a:gd name="connsiteY0" fmla="*/ 6410 h 6410"/>
                  <a:gd name="connsiteX1" fmla="*/ 384 w 8538"/>
                  <a:gd name="connsiteY1" fmla="*/ 3077 h 6410"/>
                  <a:gd name="connsiteX2" fmla="*/ 5153 w 8538"/>
                  <a:gd name="connsiteY2" fmla="*/ 0 h 6410"/>
                  <a:gd name="connsiteX3" fmla="*/ 7384 w 8538"/>
                  <a:gd name="connsiteY3" fmla="*/ 385 h 6410"/>
                  <a:gd name="connsiteX4" fmla="*/ 8538 w 8538"/>
                  <a:gd name="connsiteY4" fmla="*/ 2692 h 6410"/>
                  <a:gd name="connsiteX0" fmla="*/ 0 w 9550"/>
                  <a:gd name="connsiteY0" fmla="*/ 4800 h 4800"/>
                  <a:gd name="connsiteX1" fmla="*/ 5585 w 9550"/>
                  <a:gd name="connsiteY1" fmla="*/ 0 h 4800"/>
                  <a:gd name="connsiteX2" fmla="*/ 8198 w 9550"/>
                  <a:gd name="connsiteY2" fmla="*/ 601 h 4800"/>
                  <a:gd name="connsiteX3" fmla="*/ 9550 w 9550"/>
                  <a:gd name="connsiteY3" fmla="*/ 4200 h 4800"/>
                  <a:gd name="connsiteX0" fmla="*/ 0 w 4152"/>
                  <a:gd name="connsiteY0" fmla="*/ 0 h 8750"/>
                  <a:gd name="connsiteX1" fmla="*/ 2736 w 4152"/>
                  <a:gd name="connsiteY1" fmla="*/ 1252 h 8750"/>
                  <a:gd name="connsiteX2" fmla="*/ 4152 w 4152"/>
                  <a:gd name="connsiteY2" fmla="*/ 8750 h 8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152" h="8750">
                    <a:moveTo>
                      <a:pt x="0" y="0"/>
                    </a:moveTo>
                    <a:lnTo>
                      <a:pt x="2736" y="1252"/>
                    </a:lnTo>
                    <a:lnTo>
                      <a:pt x="4152" y="8750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4" name="Line 270">
                <a:extLst/>
              </p:cNvPr>
              <p:cNvSpPr>
                <a:spLocks noChangeShapeType="1"/>
              </p:cNvSpPr>
              <p:nvPr/>
            </p:nvSpPr>
            <p:spPr bwMode="auto">
              <a:xfrm flipV="1">
                <a:off x="7500259" y="3059215"/>
                <a:ext cx="28199" cy="36273"/>
              </a:xfrm>
              <a:prstGeom prst="line">
                <a:avLst/>
              </a:pr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5" name="Ovale 464">
                <a:extLst/>
              </p:cNvPr>
              <p:cNvSpPr/>
              <p:nvPr/>
            </p:nvSpPr>
            <p:spPr>
              <a:xfrm>
                <a:off x="7185089" y="1001014"/>
                <a:ext cx="69669" cy="64487"/>
              </a:xfrm>
              <a:prstGeom prst="ellipse">
                <a:avLst/>
              </a:prstGeom>
              <a:solidFill>
                <a:sysClr val="window" lastClr="FFFFFF"/>
              </a:solidFill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3957" tIns="31978" rIns="63957" bIns="31978" anchor="ctr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6" name="Figura a mano libera 465">
                <a:extLst/>
              </p:cNvPr>
              <p:cNvSpPr/>
              <p:nvPr/>
            </p:nvSpPr>
            <p:spPr>
              <a:xfrm>
                <a:off x="5479855" y="921749"/>
                <a:ext cx="49764" cy="124943"/>
              </a:xfrm>
              <a:custGeom>
                <a:avLst/>
                <a:gdLst>
                  <a:gd name="connsiteX0" fmla="*/ 0 w 89757"/>
                  <a:gd name="connsiteY0" fmla="*/ 0 h 196344"/>
                  <a:gd name="connsiteX1" fmla="*/ 89757 w 89757"/>
                  <a:gd name="connsiteY1" fmla="*/ 196344 h 196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757" h="196344">
                    <a:moveTo>
                      <a:pt x="0" y="0"/>
                    </a:moveTo>
                    <a:lnTo>
                      <a:pt x="89757" y="196344"/>
                    </a:lnTo>
                  </a:path>
                </a:pathLst>
              </a:custGeom>
              <a:noFill/>
              <a:ln w="158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640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7" name="Figura a mano libera 466">
                <a:extLst/>
              </p:cNvPr>
              <p:cNvSpPr/>
              <p:nvPr/>
            </p:nvSpPr>
            <p:spPr>
              <a:xfrm>
                <a:off x="7518505" y="3116984"/>
                <a:ext cx="801195" cy="1291078"/>
              </a:xfrm>
              <a:custGeom>
                <a:avLst/>
                <a:gdLst>
                  <a:gd name="connsiteX0" fmla="*/ 0 w 1143000"/>
                  <a:gd name="connsiteY0" fmla="*/ 0 h 1847850"/>
                  <a:gd name="connsiteX1" fmla="*/ 66675 w 1143000"/>
                  <a:gd name="connsiteY1" fmla="*/ 9525 h 1847850"/>
                  <a:gd name="connsiteX2" fmla="*/ 123825 w 1143000"/>
                  <a:gd name="connsiteY2" fmla="*/ 28575 h 1847850"/>
                  <a:gd name="connsiteX3" fmla="*/ 266700 w 1143000"/>
                  <a:gd name="connsiteY3" fmla="*/ 152400 h 1847850"/>
                  <a:gd name="connsiteX4" fmla="*/ 295275 w 1143000"/>
                  <a:gd name="connsiteY4" fmla="*/ 180975 h 1847850"/>
                  <a:gd name="connsiteX5" fmla="*/ 361950 w 1143000"/>
                  <a:gd name="connsiteY5" fmla="*/ 257175 h 1847850"/>
                  <a:gd name="connsiteX6" fmla="*/ 381000 w 1143000"/>
                  <a:gd name="connsiteY6" fmla="*/ 285750 h 1847850"/>
                  <a:gd name="connsiteX7" fmla="*/ 438150 w 1143000"/>
                  <a:gd name="connsiteY7" fmla="*/ 323850 h 1847850"/>
                  <a:gd name="connsiteX8" fmla="*/ 504825 w 1143000"/>
                  <a:gd name="connsiteY8" fmla="*/ 409575 h 1847850"/>
                  <a:gd name="connsiteX9" fmla="*/ 542925 w 1143000"/>
                  <a:gd name="connsiteY9" fmla="*/ 457200 h 1847850"/>
                  <a:gd name="connsiteX10" fmla="*/ 590550 w 1143000"/>
                  <a:gd name="connsiteY10" fmla="*/ 514350 h 1847850"/>
                  <a:gd name="connsiteX11" fmla="*/ 619125 w 1143000"/>
                  <a:gd name="connsiteY11" fmla="*/ 533400 h 1847850"/>
                  <a:gd name="connsiteX12" fmla="*/ 781050 w 1143000"/>
                  <a:gd name="connsiteY12" fmla="*/ 561975 h 1847850"/>
                  <a:gd name="connsiteX13" fmla="*/ 809625 w 1143000"/>
                  <a:gd name="connsiteY13" fmla="*/ 571500 h 1847850"/>
                  <a:gd name="connsiteX14" fmla="*/ 847725 w 1143000"/>
                  <a:gd name="connsiteY14" fmla="*/ 628650 h 1847850"/>
                  <a:gd name="connsiteX15" fmla="*/ 876300 w 1143000"/>
                  <a:gd name="connsiteY15" fmla="*/ 647700 h 1847850"/>
                  <a:gd name="connsiteX16" fmla="*/ 904875 w 1143000"/>
                  <a:gd name="connsiteY16" fmla="*/ 742950 h 1847850"/>
                  <a:gd name="connsiteX17" fmla="*/ 923925 w 1143000"/>
                  <a:gd name="connsiteY17" fmla="*/ 885825 h 1847850"/>
                  <a:gd name="connsiteX18" fmla="*/ 933450 w 1143000"/>
                  <a:gd name="connsiteY18" fmla="*/ 914400 h 1847850"/>
                  <a:gd name="connsiteX19" fmla="*/ 971550 w 1143000"/>
                  <a:gd name="connsiteY19" fmla="*/ 971550 h 1847850"/>
                  <a:gd name="connsiteX20" fmla="*/ 1019175 w 1143000"/>
                  <a:gd name="connsiteY20" fmla="*/ 1019175 h 1847850"/>
                  <a:gd name="connsiteX21" fmla="*/ 1066800 w 1143000"/>
                  <a:gd name="connsiteY21" fmla="*/ 1104900 h 1847850"/>
                  <a:gd name="connsiteX22" fmla="*/ 1085850 w 1143000"/>
                  <a:gd name="connsiteY22" fmla="*/ 1133475 h 1847850"/>
                  <a:gd name="connsiteX23" fmla="*/ 1104900 w 1143000"/>
                  <a:gd name="connsiteY23" fmla="*/ 1190625 h 1847850"/>
                  <a:gd name="connsiteX24" fmla="*/ 1133475 w 1143000"/>
                  <a:gd name="connsiteY24" fmla="*/ 1276350 h 1847850"/>
                  <a:gd name="connsiteX25" fmla="*/ 1143000 w 1143000"/>
                  <a:gd name="connsiteY25" fmla="*/ 1304925 h 1847850"/>
                  <a:gd name="connsiteX26" fmla="*/ 1123950 w 1143000"/>
                  <a:gd name="connsiteY26" fmla="*/ 1362075 h 1847850"/>
                  <a:gd name="connsiteX27" fmla="*/ 1085850 w 1143000"/>
                  <a:gd name="connsiteY27" fmla="*/ 1447800 h 1847850"/>
                  <a:gd name="connsiteX28" fmla="*/ 1057275 w 1143000"/>
                  <a:gd name="connsiteY28" fmla="*/ 1552575 h 1847850"/>
                  <a:gd name="connsiteX29" fmla="*/ 1038225 w 1143000"/>
                  <a:gd name="connsiteY29" fmla="*/ 1581150 h 1847850"/>
                  <a:gd name="connsiteX30" fmla="*/ 1028700 w 1143000"/>
                  <a:gd name="connsiteY30" fmla="*/ 1609725 h 1847850"/>
                  <a:gd name="connsiteX31" fmla="*/ 1000125 w 1143000"/>
                  <a:gd name="connsiteY31" fmla="*/ 1638300 h 1847850"/>
                  <a:gd name="connsiteX32" fmla="*/ 952500 w 1143000"/>
                  <a:gd name="connsiteY32" fmla="*/ 1685925 h 1847850"/>
                  <a:gd name="connsiteX33" fmla="*/ 885825 w 1143000"/>
                  <a:gd name="connsiteY33" fmla="*/ 1752600 h 1847850"/>
                  <a:gd name="connsiteX34" fmla="*/ 857250 w 1143000"/>
                  <a:gd name="connsiteY34" fmla="*/ 1771650 h 1847850"/>
                  <a:gd name="connsiteX35" fmla="*/ 847725 w 1143000"/>
                  <a:gd name="connsiteY35" fmla="*/ 1800225 h 1847850"/>
                  <a:gd name="connsiteX36" fmla="*/ 809625 w 1143000"/>
                  <a:gd name="connsiteY36" fmla="*/ 1847850 h 1847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143000" h="1847850">
                    <a:moveTo>
                      <a:pt x="0" y="0"/>
                    </a:moveTo>
                    <a:cubicBezTo>
                      <a:pt x="22225" y="3175"/>
                      <a:pt x="44799" y="4477"/>
                      <a:pt x="66675" y="9525"/>
                    </a:cubicBezTo>
                    <a:cubicBezTo>
                      <a:pt x="86241" y="14040"/>
                      <a:pt x="123825" y="28575"/>
                      <a:pt x="123825" y="28575"/>
                    </a:cubicBezTo>
                    <a:cubicBezTo>
                      <a:pt x="214599" y="89091"/>
                      <a:pt x="164786" y="50486"/>
                      <a:pt x="266700" y="152400"/>
                    </a:cubicBezTo>
                    <a:cubicBezTo>
                      <a:pt x="276225" y="161925"/>
                      <a:pt x="287803" y="169767"/>
                      <a:pt x="295275" y="180975"/>
                    </a:cubicBezTo>
                    <a:cubicBezTo>
                      <a:pt x="339725" y="247650"/>
                      <a:pt x="314325" y="225425"/>
                      <a:pt x="361950" y="257175"/>
                    </a:cubicBezTo>
                    <a:cubicBezTo>
                      <a:pt x="368300" y="266700"/>
                      <a:pt x="372385" y="278212"/>
                      <a:pt x="381000" y="285750"/>
                    </a:cubicBezTo>
                    <a:cubicBezTo>
                      <a:pt x="398230" y="300827"/>
                      <a:pt x="438150" y="323850"/>
                      <a:pt x="438150" y="323850"/>
                    </a:cubicBezTo>
                    <a:cubicBezTo>
                      <a:pt x="483722" y="392208"/>
                      <a:pt x="460061" y="364811"/>
                      <a:pt x="504825" y="409575"/>
                    </a:cubicBezTo>
                    <a:cubicBezTo>
                      <a:pt x="520462" y="456485"/>
                      <a:pt x="503155" y="424059"/>
                      <a:pt x="542925" y="457200"/>
                    </a:cubicBezTo>
                    <a:cubicBezTo>
                      <a:pt x="636550" y="535221"/>
                      <a:pt x="515625" y="439425"/>
                      <a:pt x="590550" y="514350"/>
                    </a:cubicBezTo>
                    <a:cubicBezTo>
                      <a:pt x="598645" y="522445"/>
                      <a:pt x="608664" y="528751"/>
                      <a:pt x="619125" y="533400"/>
                    </a:cubicBezTo>
                    <a:cubicBezTo>
                      <a:pt x="681127" y="560956"/>
                      <a:pt x="705906" y="555144"/>
                      <a:pt x="781050" y="561975"/>
                    </a:cubicBezTo>
                    <a:cubicBezTo>
                      <a:pt x="790575" y="565150"/>
                      <a:pt x="801271" y="565931"/>
                      <a:pt x="809625" y="571500"/>
                    </a:cubicBezTo>
                    <a:cubicBezTo>
                      <a:pt x="880396" y="618681"/>
                      <a:pt x="807781" y="578719"/>
                      <a:pt x="847725" y="628650"/>
                    </a:cubicBezTo>
                    <a:cubicBezTo>
                      <a:pt x="854876" y="637589"/>
                      <a:pt x="866775" y="641350"/>
                      <a:pt x="876300" y="647700"/>
                    </a:cubicBezTo>
                    <a:cubicBezTo>
                      <a:pt x="899490" y="717269"/>
                      <a:pt x="890480" y="685369"/>
                      <a:pt x="904875" y="742950"/>
                    </a:cubicBezTo>
                    <a:cubicBezTo>
                      <a:pt x="910826" y="802464"/>
                      <a:pt x="910773" y="833216"/>
                      <a:pt x="923925" y="885825"/>
                    </a:cubicBezTo>
                    <a:cubicBezTo>
                      <a:pt x="926360" y="895565"/>
                      <a:pt x="928574" y="905623"/>
                      <a:pt x="933450" y="914400"/>
                    </a:cubicBezTo>
                    <a:cubicBezTo>
                      <a:pt x="944569" y="934414"/>
                      <a:pt x="958850" y="952500"/>
                      <a:pt x="971550" y="971550"/>
                    </a:cubicBezTo>
                    <a:cubicBezTo>
                      <a:pt x="996950" y="1009650"/>
                      <a:pt x="981075" y="993775"/>
                      <a:pt x="1019175" y="1019175"/>
                    </a:cubicBezTo>
                    <a:cubicBezTo>
                      <a:pt x="1035940" y="1069470"/>
                      <a:pt x="1023131" y="1039396"/>
                      <a:pt x="1066800" y="1104900"/>
                    </a:cubicBezTo>
                    <a:cubicBezTo>
                      <a:pt x="1073150" y="1114425"/>
                      <a:pt x="1082230" y="1122615"/>
                      <a:pt x="1085850" y="1133475"/>
                    </a:cubicBezTo>
                    <a:lnTo>
                      <a:pt x="1104900" y="1190625"/>
                    </a:lnTo>
                    <a:lnTo>
                      <a:pt x="1133475" y="1276350"/>
                    </a:lnTo>
                    <a:lnTo>
                      <a:pt x="1143000" y="1304925"/>
                    </a:lnTo>
                    <a:cubicBezTo>
                      <a:pt x="1136650" y="1323975"/>
                      <a:pt x="1135089" y="1345367"/>
                      <a:pt x="1123950" y="1362075"/>
                    </a:cubicBezTo>
                    <a:cubicBezTo>
                      <a:pt x="1101146" y="1396280"/>
                      <a:pt x="1095566" y="1399221"/>
                      <a:pt x="1085850" y="1447800"/>
                    </a:cubicBezTo>
                    <a:cubicBezTo>
                      <a:pt x="1072387" y="1515116"/>
                      <a:pt x="1081445" y="1480066"/>
                      <a:pt x="1057275" y="1552575"/>
                    </a:cubicBezTo>
                    <a:cubicBezTo>
                      <a:pt x="1053655" y="1563435"/>
                      <a:pt x="1043345" y="1570911"/>
                      <a:pt x="1038225" y="1581150"/>
                    </a:cubicBezTo>
                    <a:cubicBezTo>
                      <a:pt x="1033735" y="1590130"/>
                      <a:pt x="1034269" y="1601371"/>
                      <a:pt x="1028700" y="1609725"/>
                    </a:cubicBezTo>
                    <a:cubicBezTo>
                      <a:pt x="1021228" y="1620933"/>
                      <a:pt x="1008749" y="1627952"/>
                      <a:pt x="1000125" y="1638300"/>
                    </a:cubicBezTo>
                    <a:cubicBezTo>
                      <a:pt x="960438" y="1685925"/>
                      <a:pt x="1004888" y="1651000"/>
                      <a:pt x="952500" y="1685925"/>
                    </a:cubicBezTo>
                    <a:cubicBezTo>
                      <a:pt x="935735" y="1736220"/>
                      <a:pt x="951329" y="1708931"/>
                      <a:pt x="885825" y="1752600"/>
                    </a:cubicBezTo>
                    <a:lnTo>
                      <a:pt x="857250" y="1771650"/>
                    </a:lnTo>
                    <a:cubicBezTo>
                      <a:pt x="854075" y="1781175"/>
                      <a:pt x="852215" y="1791245"/>
                      <a:pt x="847725" y="1800225"/>
                    </a:cubicBezTo>
                    <a:cubicBezTo>
                      <a:pt x="835709" y="1824256"/>
                      <a:pt x="827344" y="1830131"/>
                      <a:pt x="809625" y="1847850"/>
                    </a:cubicBezTo>
                  </a:path>
                </a:pathLst>
              </a:custGeom>
              <a:noFill/>
              <a:ln w="2667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9715" tIns="34858" rIns="69715" bIns="34858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8" name="Oval 350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813769" y="3341344"/>
                <a:ext cx="16588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9" name="Oval 564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689360" y="2992041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0" name="Oval 55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933202" y="2868441"/>
                <a:ext cx="23223" cy="2552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1" name="Oval 355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8274912" y="3976806"/>
                <a:ext cx="16588" cy="18809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2" name="Oval 35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8082493" y="4402688"/>
                <a:ext cx="21565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3" name="Ovale 472">
                <a:extLst/>
              </p:cNvPr>
              <p:cNvSpPr/>
              <p:nvPr/>
            </p:nvSpPr>
            <p:spPr>
              <a:xfrm>
                <a:off x="7457130" y="3075336"/>
                <a:ext cx="69669" cy="64487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64023" tIns="32012" rIns="64023" bIns="32012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4" name="Oval 35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841969" y="4702282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5" name="Oval 35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994577" y="4365070"/>
                <a:ext cx="23223" cy="2283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6" name="Oval 491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7216605" y="4464487"/>
                <a:ext cx="23223" cy="2418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105" tIns="30553" rIns="61105" bIns="30553"/>
              <a:lstStyle/>
              <a:p>
                <a:pPr marL="0" marR="0" lvl="0" indent="0" algn="ctr" defTabSz="56131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0" name="Figura a mano libera 49">
              <a:extLst/>
            </p:cNvPr>
            <p:cNvSpPr/>
            <p:nvPr/>
          </p:nvSpPr>
          <p:spPr>
            <a:xfrm>
              <a:off x="9485065" y="4958394"/>
              <a:ext cx="703607" cy="161784"/>
            </a:xfrm>
            <a:custGeom>
              <a:avLst/>
              <a:gdLst>
                <a:gd name="connsiteX0" fmla="*/ 0 w 704850"/>
                <a:gd name="connsiteY0" fmla="*/ 126322 h 162041"/>
                <a:gd name="connsiteX1" fmla="*/ 11906 w 704850"/>
                <a:gd name="connsiteY1" fmla="*/ 123941 h 162041"/>
                <a:gd name="connsiteX2" fmla="*/ 30956 w 704850"/>
                <a:gd name="connsiteY2" fmla="*/ 128703 h 162041"/>
                <a:gd name="connsiteX3" fmla="*/ 52387 w 704850"/>
                <a:gd name="connsiteY3" fmla="*/ 135847 h 162041"/>
                <a:gd name="connsiteX4" fmla="*/ 59531 w 704850"/>
                <a:gd name="connsiteY4" fmla="*/ 138228 h 162041"/>
                <a:gd name="connsiteX5" fmla="*/ 66675 w 704850"/>
                <a:gd name="connsiteY5" fmla="*/ 140609 h 162041"/>
                <a:gd name="connsiteX6" fmla="*/ 76200 w 704850"/>
                <a:gd name="connsiteY6" fmla="*/ 142991 h 162041"/>
                <a:gd name="connsiteX7" fmla="*/ 97631 w 704850"/>
                <a:gd name="connsiteY7" fmla="*/ 147753 h 162041"/>
                <a:gd name="connsiteX8" fmla="*/ 119062 w 704850"/>
                <a:gd name="connsiteY8" fmla="*/ 154897 h 162041"/>
                <a:gd name="connsiteX9" fmla="*/ 140494 w 704850"/>
                <a:gd name="connsiteY9" fmla="*/ 159659 h 162041"/>
                <a:gd name="connsiteX10" fmla="*/ 195262 w 704850"/>
                <a:gd name="connsiteY10" fmla="*/ 162041 h 162041"/>
                <a:gd name="connsiteX11" fmla="*/ 221456 w 704850"/>
                <a:gd name="connsiteY11" fmla="*/ 159659 h 162041"/>
                <a:gd name="connsiteX12" fmla="*/ 235744 w 704850"/>
                <a:gd name="connsiteY12" fmla="*/ 150134 h 162041"/>
                <a:gd name="connsiteX13" fmla="*/ 242887 w 704850"/>
                <a:gd name="connsiteY13" fmla="*/ 147753 h 162041"/>
                <a:gd name="connsiteX14" fmla="*/ 257175 w 704850"/>
                <a:gd name="connsiteY14" fmla="*/ 138228 h 162041"/>
                <a:gd name="connsiteX15" fmla="*/ 264319 w 704850"/>
                <a:gd name="connsiteY15" fmla="*/ 133466 h 162041"/>
                <a:gd name="connsiteX16" fmla="*/ 319087 w 704850"/>
                <a:gd name="connsiteY16" fmla="*/ 128703 h 162041"/>
                <a:gd name="connsiteX17" fmla="*/ 342900 w 704850"/>
                <a:gd name="connsiteY17" fmla="*/ 123941 h 162041"/>
                <a:gd name="connsiteX18" fmla="*/ 350044 w 704850"/>
                <a:gd name="connsiteY18" fmla="*/ 119178 h 162041"/>
                <a:gd name="connsiteX19" fmla="*/ 385762 w 704850"/>
                <a:gd name="connsiteY19" fmla="*/ 114416 h 162041"/>
                <a:gd name="connsiteX20" fmla="*/ 414337 w 704850"/>
                <a:gd name="connsiteY20" fmla="*/ 109653 h 162041"/>
                <a:gd name="connsiteX21" fmla="*/ 426244 w 704850"/>
                <a:gd name="connsiteY21" fmla="*/ 107272 h 162041"/>
                <a:gd name="connsiteX22" fmla="*/ 447675 w 704850"/>
                <a:gd name="connsiteY22" fmla="*/ 104891 h 162041"/>
                <a:gd name="connsiteX23" fmla="*/ 466725 w 704850"/>
                <a:gd name="connsiteY23" fmla="*/ 88222 h 162041"/>
                <a:gd name="connsiteX24" fmla="*/ 473869 w 704850"/>
                <a:gd name="connsiteY24" fmla="*/ 73934 h 162041"/>
                <a:gd name="connsiteX25" fmla="*/ 490537 w 704850"/>
                <a:gd name="connsiteY25" fmla="*/ 66791 h 162041"/>
                <a:gd name="connsiteX26" fmla="*/ 509587 w 704850"/>
                <a:gd name="connsiteY26" fmla="*/ 62028 h 162041"/>
                <a:gd name="connsiteX27" fmla="*/ 533400 w 704850"/>
                <a:gd name="connsiteY27" fmla="*/ 59647 h 162041"/>
                <a:gd name="connsiteX28" fmla="*/ 571500 w 704850"/>
                <a:gd name="connsiteY28" fmla="*/ 52503 h 162041"/>
                <a:gd name="connsiteX29" fmla="*/ 585787 w 704850"/>
                <a:gd name="connsiteY29" fmla="*/ 45359 h 162041"/>
                <a:gd name="connsiteX30" fmla="*/ 607219 w 704850"/>
                <a:gd name="connsiteY30" fmla="*/ 35834 h 162041"/>
                <a:gd name="connsiteX31" fmla="*/ 645319 w 704850"/>
                <a:gd name="connsiteY31" fmla="*/ 33453 h 162041"/>
                <a:gd name="connsiteX32" fmla="*/ 666750 w 704850"/>
                <a:gd name="connsiteY32" fmla="*/ 21547 h 162041"/>
                <a:gd name="connsiteX33" fmla="*/ 676275 w 704850"/>
                <a:gd name="connsiteY33" fmla="*/ 7259 h 162041"/>
                <a:gd name="connsiteX34" fmla="*/ 700087 w 704850"/>
                <a:gd name="connsiteY34" fmla="*/ 116 h 162041"/>
                <a:gd name="connsiteX35" fmla="*/ 704850 w 704850"/>
                <a:gd name="connsiteY35" fmla="*/ 116 h 16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04850" h="162041">
                  <a:moveTo>
                    <a:pt x="0" y="126322"/>
                  </a:moveTo>
                  <a:cubicBezTo>
                    <a:pt x="3969" y="125528"/>
                    <a:pt x="7871" y="123631"/>
                    <a:pt x="11906" y="123941"/>
                  </a:cubicBezTo>
                  <a:cubicBezTo>
                    <a:pt x="18432" y="124443"/>
                    <a:pt x="24747" y="126633"/>
                    <a:pt x="30956" y="128703"/>
                  </a:cubicBezTo>
                  <a:lnTo>
                    <a:pt x="52387" y="135847"/>
                  </a:lnTo>
                  <a:lnTo>
                    <a:pt x="59531" y="138228"/>
                  </a:lnTo>
                  <a:cubicBezTo>
                    <a:pt x="61912" y="139022"/>
                    <a:pt x="64240" y="140000"/>
                    <a:pt x="66675" y="140609"/>
                  </a:cubicBezTo>
                  <a:cubicBezTo>
                    <a:pt x="69850" y="141403"/>
                    <a:pt x="73005" y="142281"/>
                    <a:pt x="76200" y="142991"/>
                  </a:cubicBezTo>
                  <a:cubicBezTo>
                    <a:pt x="84940" y="144933"/>
                    <a:pt x="89335" y="145264"/>
                    <a:pt x="97631" y="147753"/>
                  </a:cubicBezTo>
                  <a:cubicBezTo>
                    <a:pt x="104844" y="149917"/>
                    <a:pt x="111918" y="152516"/>
                    <a:pt x="119062" y="154897"/>
                  </a:cubicBezTo>
                  <a:cubicBezTo>
                    <a:pt x="127565" y="157731"/>
                    <a:pt x="129926" y="158930"/>
                    <a:pt x="140494" y="159659"/>
                  </a:cubicBezTo>
                  <a:cubicBezTo>
                    <a:pt x="158724" y="160916"/>
                    <a:pt x="177006" y="161247"/>
                    <a:pt x="195262" y="162041"/>
                  </a:cubicBezTo>
                  <a:cubicBezTo>
                    <a:pt x="203993" y="161247"/>
                    <a:pt x="213045" y="162133"/>
                    <a:pt x="221456" y="159659"/>
                  </a:cubicBezTo>
                  <a:cubicBezTo>
                    <a:pt x="226947" y="158044"/>
                    <a:pt x="230314" y="151944"/>
                    <a:pt x="235744" y="150134"/>
                  </a:cubicBezTo>
                  <a:lnTo>
                    <a:pt x="242887" y="147753"/>
                  </a:lnTo>
                  <a:cubicBezTo>
                    <a:pt x="256428" y="134212"/>
                    <a:pt x="243391" y="145119"/>
                    <a:pt x="257175" y="138228"/>
                  </a:cubicBezTo>
                  <a:cubicBezTo>
                    <a:pt x="259735" y="136948"/>
                    <a:pt x="261490" y="133901"/>
                    <a:pt x="264319" y="133466"/>
                  </a:cubicBezTo>
                  <a:cubicBezTo>
                    <a:pt x="282431" y="130680"/>
                    <a:pt x="319087" y="128703"/>
                    <a:pt x="319087" y="128703"/>
                  </a:cubicBezTo>
                  <a:cubicBezTo>
                    <a:pt x="327025" y="127116"/>
                    <a:pt x="336165" y="128431"/>
                    <a:pt x="342900" y="123941"/>
                  </a:cubicBezTo>
                  <a:cubicBezTo>
                    <a:pt x="345281" y="122353"/>
                    <a:pt x="347329" y="120083"/>
                    <a:pt x="350044" y="119178"/>
                  </a:cubicBezTo>
                  <a:cubicBezTo>
                    <a:pt x="355387" y="117397"/>
                    <a:pt x="383402" y="114678"/>
                    <a:pt x="385762" y="114416"/>
                  </a:cubicBezTo>
                  <a:cubicBezTo>
                    <a:pt x="401116" y="109297"/>
                    <a:pt x="386427" y="113640"/>
                    <a:pt x="414337" y="109653"/>
                  </a:cubicBezTo>
                  <a:cubicBezTo>
                    <a:pt x="418344" y="109081"/>
                    <a:pt x="422237" y="107844"/>
                    <a:pt x="426244" y="107272"/>
                  </a:cubicBezTo>
                  <a:cubicBezTo>
                    <a:pt x="433359" y="106256"/>
                    <a:pt x="440531" y="105685"/>
                    <a:pt x="447675" y="104891"/>
                  </a:cubicBezTo>
                  <a:cubicBezTo>
                    <a:pt x="464343" y="93778"/>
                    <a:pt x="458787" y="100128"/>
                    <a:pt x="466725" y="88222"/>
                  </a:cubicBezTo>
                  <a:cubicBezTo>
                    <a:pt x="468662" y="82410"/>
                    <a:pt x="469252" y="78551"/>
                    <a:pt x="473869" y="73934"/>
                  </a:cubicBezTo>
                  <a:cubicBezTo>
                    <a:pt x="479669" y="68134"/>
                    <a:pt x="482886" y="68977"/>
                    <a:pt x="490537" y="66791"/>
                  </a:cubicBezTo>
                  <a:cubicBezTo>
                    <a:pt x="501059" y="63784"/>
                    <a:pt x="495963" y="63844"/>
                    <a:pt x="509587" y="62028"/>
                  </a:cubicBezTo>
                  <a:cubicBezTo>
                    <a:pt x="517494" y="60974"/>
                    <a:pt x="525496" y="60725"/>
                    <a:pt x="533400" y="59647"/>
                  </a:cubicBezTo>
                  <a:cubicBezTo>
                    <a:pt x="556716" y="56467"/>
                    <a:pt x="555483" y="56507"/>
                    <a:pt x="571500" y="52503"/>
                  </a:cubicBezTo>
                  <a:cubicBezTo>
                    <a:pt x="591974" y="38855"/>
                    <a:pt x="566070" y="55218"/>
                    <a:pt x="585787" y="45359"/>
                  </a:cubicBezTo>
                  <a:cubicBezTo>
                    <a:pt x="595417" y="40544"/>
                    <a:pt x="593183" y="36711"/>
                    <a:pt x="607219" y="35834"/>
                  </a:cubicBezTo>
                  <a:lnTo>
                    <a:pt x="645319" y="33453"/>
                  </a:lnTo>
                  <a:cubicBezTo>
                    <a:pt x="658019" y="29220"/>
                    <a:pt x="659265" y="31171"/>
                    <a:pt x="666750" y="21547"/>
                  </a:cubicBezTo>
                  <a:cubicBezTo>
                    <a:pt x="670264" y="17029"/>
                    <a:pt x="670845" y="9069"/>
                    <a:pt x="676275" y="7259"/>
                  </a:cubicBezTo>
                  <a:cubicBezTo>
                    <a:pt x="682627" y="5142"/>
                    <a:pt x="692889" y="1315"/>
                    <a:pt x="700087" y="116"/>
                  </a:cubicBezTo>
                  <a:cubicBezTo>
                    <a:pt x="701653" y="-145"/>
                    <a:pt x="703262" y="116"/>
                    <a:pt x="704850" y="116"/>
                  </a:cubicBezTo>
                </a:path>
              </a:pathLst>
            </a:custGeom>
            <a:noFill/>
            <a:ln w="158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9715" tIns="34858" rIns="69715" bIns="34858"/>
            <a:lstStyle/>
            <a:p>
              <a:pPr marL="0" marR="0" lvl="0" indent="0" algn="ctr" defTabSz="640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77" name="Titolo 4"/>
          <p:cNvSpPr txBox="1">
            <a:spLocks/>
          </p:cNvSpPr>
          <p:nvPr/>
        </p:nvSpPr>
        <p:spPr bwMode="auto">
          <a:xfrm>
            <a:off x="6043397" y="1005190"/>
            <a:ext cx="4180301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tabLst>
                <a:tab pos="806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143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Il Network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43397" y="5853550"/>
            <a:ext cx="5394001" cy="882815"/>
          </a:xfrm>
          <a:prstGeom prst="rect">
            <a:avLst/>
          </a:prstGeom>
        </p:spPr>
      </p:pic>
      <p:sp>
        <p:nvSpPr>
          <p:cNvPr id="488" name="Rettangolo 487"/>
          <p:cNvSpPr/>
          <p:nvPr/>
        </p:nvSpPr>
        <p:spPr>
          <a:xfrm>
            <a:off x="10283737" y="789260"/>
            <a:ext cx="134817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Dati aggiornati al 2019</a:t>
            </a:r>
            <a:endParaRPr kumimoji="0" lang="it-IT" sz="7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78" name="Immagine 47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240" y="3635706"/>
            <a:ext cx="1852144" cy="2169782"/>
          </a:xfrm>
          <a:prstGeom prst="rect">
            <a:avLst/>
          </a:prstGeom>
        </p:spPr>
      </p:pic>
      <p:cxnSp>
        <p:nvCxnSpPr>
          <p:cNvPr id="481" name="Connettore 2 480"/>
          <p:cNvCxnSpPr/>
          <p:nvPr/>
        </p:nvCxnSpPr>
        <p:spPr>
          <a:xfrm flipV="1">
            <a:off x="2453221" y="4302165"/>
            <a:ext cx="94454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2" name="Titolo 4"/>
          <p:cNvSpPr txBox="1">
            <a:spLocks/>
          </p:cNvSpPr>
          <p:nvPr/>
        </p:nvSpPr>
        <p:spPr bwMode="auto">
          <a:xfrm>
            <a:off x="1444033" y="4192962"/>
            <a:ext cx="1102247" cy="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tabLst>
                <a:tab pos="8064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143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100" b="1" dirty="0" smtClean="0">
                <a:solidFill>
                  <a:schemeClr val="bg1"/>
                </a:solidFill>
              </a:rPr>
              <a:t>Di cui 4,7 </a:t>
            </a:r>
            <a:r>
              <a:rPr lang="it-IT" altLang="it-IT" sz="1100" b="1" dirty="0" err="1" smtClean="0">
                <a:solidFill>
                  <a:schemeClr val="bg1"/>
                </a:solidFill>
              </a:rPr>
              <a:t>mld</a:t>
            </a:r>
            <a:endParaRPr kumimoji="0" lang="it-IT" altLang="it-IT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83" name="Rettangolo 482"/>
          <p:cNvSpPr/>
          <p:nvPr/>
        </p:nvSpPr>
        <p:spPr>
          <a:xfrm>
            <a:off x="2323843" y="3635706"/>
            <a:ext cx="1666931" cy="2169782"/>
          </a:xfrm>
          <a:prstGeom prst="rect">
            <a:avLst/>
          </a:prstGeom>
          <a:solidFill>
            <a:srgbClr val="D10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84" name="Immagine 483"/>
          <p:cNvPicPr>
            <a:picLocks noChangeAspect="1"/>
          </p:cNvPicPr>
          <p:nvPr/>
        </p:nvPicPr>
        <p:blipFill>
          <a:blip r:embed="rId1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37" y="4438207"/>
            <a:ext cx="1317601" cy="270865"/>
          </a:xfrm>
          <a:prstGeom prst="rect">
            <a:avLst/>
          </a:prstGeom>
        </p:spPr>
      </p:pic>
      <p:sp>
        <p:nvSpPr>
          <p:cNvPr id="485" name="Segnaposto contenuto 1"/>
          <p:cNvSpPr txBox="1">
            <a:spLocks/>
          </p:cNvSpPr>
          <p:nvPr/>
        </p:nvSpPr>
        <p:spPr bwMode="auto">
          <a:xfrm>
            <a:off x="632513" y="3672460"/>
            <a:ext cx="3358261" cy="288000"/>
          </a:xfrm>
          <a:prstGeom prst="rect">
            <a:avLst/>
          </a:prstGeom>
          <a:solidFill>
            <a:srgbClr val="D1002C"/>
          </a:solidFill>
          <a:ln w="9525">
            <a:solidFill>
              <a:srgbClr val="DC002E"/>
            </a:solidFill>
            <a:miter lim="800000"/>
            <a:headEnd/>
            <a:tailEnd/>
          </a:ln>
          <a:ex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it-IT" sz="2000" b="1" kern="120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algn="ctr"/>
            <a:r>
              <a:rPr lang="it-IT" sz="1100" dirty="0" smtClean="0">
                <a:solidFill>
                  <a:schemeClr val="bg1"/>
                </a:solidFill>
              </a:rPr>
              <a:t>2019 LIVELLO DI INVESTIMENTO IN ITALIA (</a:t>
            </a:r>
            <a:r>
              <a:rPr lang="it-IT" sz="1100" dirty="0" err="1" smtClean="0">
                <a:solidFill>
                  <a:schemeClr val="bg1"/>
                </a:solidFill>
              </a:rPr>
              <a:t>mld</a:t>
            </a:r>
            <a:r>
              <a:rPr lang="it-IT" sz="1100" dirty="0" smtClean="0">
                <a:solidFill>
                  <a:schemeClr val="bg1"/>
                </a:solidFill>
              </a:rPr>
              <a:t> €)</a:t>
            </a:r>
          </a:p>
        </p:txBody>
      </p:sp>
    </p:spTree>
    <p:extLst>
      <p:ext uri="{BB962C8B-B14F-4D97-AF65-F5344CB8AC3E}">
        <p14:creationId xmlns:p14="http://schemas.microsoft.com/office/powerpoint/2010/main" val="304688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85" name="Titolo 2"/>
          <p:cNvSpPr>
            <a:spLocks noGrp="1"/>
          </p:cNvSpPr>
          <p:nvPr>
            <p:ph type="title" idx="4294967295"/>
          </p:nvPr>
        </p:nvSpPr>
        <p:spPr>
          <a:xfrm>
            <a:off x="238646" y="-9532"/>
            <a:ext cx="11381155" cy="870111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>
                <a:solidFill>
                  <a:schemeClr val="tx2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  <a:spAutoFit/>
          </a:bodyPr>
          <a:lstStyle/>
          <a:p>
            <a:r>
              <a:rPr lang="it-IT" dirty="0" smtClean="0"/>
              <a:t>I rapporti con lo Stato per la programmazione nazionale degli investimenti ed il relativo finanziamento</a:t>
            </a:r>
            <a:endParaRPr altLang="it-IT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9" y="2078446"/>
            <a:ext cx="4712212" cy="3883025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9615" y="1602445"/>
            <a:ext cx="3744448" cy="423445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0934" y="1639021"/>
            <a:ext cx="2953054" cy="4429690"/>
          </a:xfrm>
          <a:prstGeom prst="rect">
            <a:avLst/>
          </a:prstGeom>
        </p:spPr>
      </p:pic>
      <p:sp>
        <p:nvSpPr>
          <p:cNvPr id="17" name="Segnaposto contenuto 1"/>
          <p:cNvSpPr txBox="1">
            <a:spLocks/>
          </p:cNvSpPr>
          <p:nvPr/>
        </p:nvSpPr>
        <p:spPr bwMode="auto">
          <a:xfrm>
            <a:off x="156825" y="1666812"/>
            <a:ext cx="4406709" cy="288000"/>
          </a:xfrm>
          <a:prstGeom prst="rect">
            <a:avLst/>
          </a:prstGeom>
          <a:noFill/>
          <a:ln w="19050">
            <a:solidFill>
              <a:srgbClr val="DC002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it-IT" sz="2000" b="1" kern="120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E0B3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Processo di programmazione Nazionale degli Investimenti</a:t>
            </a:r>
          </a:p>
        </p:txBody>
      </p:sp>
      <p:sp>
        <p:nvSpPr>
          <p:cNvPr id="18" name="Segnaposto contenuto 1"/>
          <p:cNvSpPr txBox="1">
            <a:spLocks/>
          </p:cNvSpPr>
          <p:nvPr/>
        </p:nvSpPr>
        <p:spPr bwMode="auto">
          <a:xfrm>
            <a:off x="8630934" y="1655955"/>
            <a:ext cx="2952000" cy="288000"/>
          </a:xfrm>
          <a:prstGeom prst="rect">
            <a:avLst/>
          </a:prstGeom>
          <a:solidFill>
            <a:schemeClr val="bg1"/>
          </a:solidFill>
          <a:ln w="19050">
            <a:solidFill>
              <a:srgbClr val="DC002E"/>
            </a:solidFill>
            <a:miter lim="800000"/>
            <a:headEnd/>
            <a:tailEnd/>
          </a:ln>
          <a:ex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it-IT" sz="2000" b="1" kern="120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E0B3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Iter approvativo Contratto di Programma</a:t>
            </a:r>
          </a:p>
        </p:txBody>
      </p:sp>
      <p:sp>
        <p:nvSpPr>
          <p:cNvPr id="20" name="Segnaposto contenuto 2"/>
          <p:cNvSpPr txBox="1">
            <a:spLocks/>
          </p:cNvSpPr>
          <p:nvPr/>
        </p:nvSpPr>
        <p:spPr>
          <a:xfrm>
            <a:off x="199527" y="817322"/>
            <a:ext cx="11338453" cy="610594"/>
          </a:xfrm>
          <a:prstGeom prst="rect">
            <a:avLst/>
          </a:prstGeom>
          <a:solidFill>
            <a:schemeClr val="bg1"/>
          </a:solidFill>
          <a:ln w="19050">
            <a:noFill/>
            <a:prstDash val="sysDash"/>
          </a:ln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561"/>
              </a:spcBef>
              <a:spcAft>
                <a:spcPct val="0"/>
              </a:spcAft>
              <a:buClr>
                <a:srgbClr val="DC002E"/>
              </a:buClr>
              <a:buSzPct val="299000"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Piano </a:t>
            </a:r>
            <a:r>
              <a:rPr kumimoji="0" lang="it-IT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investimenti </a:t>
            </a: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sull’IFN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viene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definito, valutato e finanziato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nell’ambito di un </a:t>
            </a: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articolato processo,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 coinvolge </a:t>
            </a: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oltre alle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Istituzioni pubbliche </a:t>
            </a: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anche tutti gli altri </a:t>
            </a:r>
            <a:r>
              <a:rPr kumimoji="0" lang="it-IT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stakeholders</a:t>
            </a: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deputati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governare lo sviluppo </a:t>
            </a: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infrastrutturale, che viene riportato</a:t>
            </a:r>
            <a:r>
              <a:rPr kumimoji="0" lang="it-IT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nel Contratto di </a:t>
            </a:r>
            <a:r>
              <a:rPr kumimoji="0" lang="it-IT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Programma.</a:t>
            </a:r>
            <a:endParaRPr kumimoji="0" lang="it-IT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156825" y="5985225"/>
            <a:ext cx="1154479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/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processo è definito in una serie di </a:t>
            </a:r>
            <a:r>
              <a:rPr kumimoji="0" lang="it-IT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norme </a:t>
            </a:r>
            <a:r>
              <a:rPr kumimoji="0" lang="it-IT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(L.238/93, D.lgs. 112/05,</a:t>
            </a:r>
            <a:r>
              <a:rPr lang="it-IT" sz="1600" dirty="0" smtClean="0">
                <a:solidFill>
                  <a:srgbClr val="000000"/>
                </a:solidFill>
              </a:rPr>
              <a:t> </a:t>
            </a:r>
            <a:r>
              <a:rPr lang="it-IT" sz="1600" dirty="0">
                <a:solidFill>
                  <a:srgbClr val="000000"/>
                </a:solidFill>
              </a:rPr>
              <a:t>Decreto </a:t>
            </a:r>
            <a:r>
              <a:rPr lang="it-IT" sz="1600" dirty="0" smtClean="0">
                <a:solidFill>
                  <a:srgbClr val="000000"/>
                </a:solidFill>
              </a:rPr>
              <a:t>228-229/2011, Direttiva </a:t>
            </a:r>
            <a:r>
              <a:rPr lang="it-IT" sz="1600" dirty="0">
                <a:solidFill>
                  <a:srgbClr val="000000"/>
                </a:solidFill>
              </a:rPr>
              <a:t>UE 34/2012 c.d. </a:t>
            </a:r>
            <a:r>
              <a:rPr lang="it-IT" sz="1600" dirty="0" err="1" smtClean="0">
                <a:solidFill>
                  <a:srgbClr val="000000"/>
                </a:solidFill>
              </a:rPr>
              <a:t>Recast</a:t>
            </a:r>
            <a:r>
              <a:rPr lang="it-IT" sz="1600" dirty="0" smtClean="0">
                <a:solidFill>
                  <a:srgbClr val="000000"/>
                </a:solidFill>
              </a:rPr>
              <a:t>, D.L 148/2017 c.d. Fiscale, </a:t>
            </a:r>
            <a:r>
              <a:rPr kumimoji="0" lang="it-IT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IV Pacchetto Ferroviario,</a:t>
            </a:r>
            <a:r>
              <a:rPr kumimoji="0" lang="it-IT" sz="160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 Codice appalti</a:t>
            </a:r>
            <a:r>
              <a:rPr kumimoji="0" lang="it-IT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)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</a:t>
            </a:r>
            <a:r>
              <a:rPr kumimoji="0" lang="it-IT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documenti</a:t>
            </a: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(es. Linee </a:t>
            </a:r>
            <a:r>
              <a:rPr kumimoji="0" lang="it-IT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guid</a:t>
            </a:r>
            <a:r>
              <a:rPr lang="it-IT" sz="1600" dirty="0" smtClean="0">
                <a:solidFill>
                  <a:srgbClr val="000000"/>
                </a:solidFill>
                <a:latin typeface="Calibri"/>
              </a:rPr>
              <a:t>a per la valutazione degli investimenti) </a:t>
            </a: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regolano gli ambiti della pianificazione delle Opere </a:t>
            </a: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Pubbliche e del Contratto di Programma.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Segnaposto contenuto 1"/>
          <p:cNvSpPr txBox="1">
            <a:spLocks/>
          </p:cNvSpPr>
          <p:nvPr/>
        </p:nvSpPr>
        <p:spPr bwMode="auto">
          <a:xfrm>
            <a:off x="10184441" y="2042625"/>
            <a:ext cx="1368000" cy="102304"/>
          </a:xfrm>
          <a:prstGeom prst="rect">
            <a:avLst/>
          </a:prstGeom>
          <a:solidFill>
            <a:srgbClr val="B2B2B2"/>
          </a:solidFill>
          <a:ln w="19050">
            <a:noFill/>
            <a:miter lim="800000"/>
            <a:headEnd/>
            <a:tailEnd/>
          </a:ln>
          <a:ex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it-IT" sz="2000" b="1" kern="120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Proposta RFI MIT/MEF</a:t>
            </a:r>
          </a:p>
        </p:txBody>
      </p:sp>
      <p:sp>
        <p:nvSpPr>
          <p:cNvPr id="24" name="Segnaposto contenuto 1"/>
          <p:cNvSpPr txBox="1">
            <a:spLocks/>
          </p:cNvSpPr>
          <p:nvPr/>
        </p:nvSpPr>
        <p:spPr bwMode="auto">
          <a:xfrm>
            <a:off x="10405588" y="2272043"/>
            <a:ext cx="612000" cy="160845"/>
          </a:xfrm>
          <a:prstGeom prst="rect">
            <a:avLst/>
          </a:prstGeom>
          <a:solidFill>
            <a:srgbClr val="B2B2B2"/>
          </a:solidFill>
          <a:ln w="19050">
            <a:noFill/>
            <a:miter lim="800000"/>
            <a:headEnd/>
            <a:tailEnd/>
          </a:ln>
          <a:ex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it-IT" sz="2000" b="1" kern="120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RFI/MIT</a:t>
            </a:r>
          </a:p>
        </p:txBody>
      </p:sp>
      <p:sp>
        <p:nvSpPr>
          <p:cNvPr id="25" name="Segnaposto contenuto 1"/>
          <p:cNvSpPr txBox="1">
            <a:spLocks/>
          </p:cNvSpPr>
          <p:nvPr/>
        </p:nvSpPr>
        <p:spPr bwMode="auto">
          <a:xfrm>
            <a:off x="10657623" y="2635697"/>
            <a:ext cx="597060" cy="160845"/>
          </a:xfrm>
          <a:prstGeom prst="rect">
            <a:avLst/>
          </a:prstGeom>
          <a:solidFill>
            <a:srgbClr val="B2B2B2"/>
          </a:solidFill>
          <a:ln w="19050">
            <a:noFill/>
            <a:miter lim="800000"/>
            <a:headEnd/>
            <a:tailEnd/>
          </a:ln>
          <a:ex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it-IT" sz="2000" b="1" kern="120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dal MIT</a:t>
            </a:r>
          </a:p>
        </p:txBody>
      </p:sp>
      <p:sp>
        <p:nvSpPr>
          <p:cNvPr id="26" name="Segnaposto contenuto 1"/>
          <p:cNvSpPr txBox="1">
            <a:spLocks/>
          </p:cNvSpPr>
          <p:nvPr/>
        </p:nvSpPr>
        <p:spPr bwMode="auto">
          <a:xfrm>
            <a:off x="10686270" y="3706773"/>
            <a:ext cx="597060" cy="160845"/>
          </a:xfrm>
          <a:prstGeom prst="rect">
            <a:avLst/>
          </a:prstGeom>
          <a:solidFill>
            <a:srgbClr val="B2B2B2"/>
          </a:solidFill>
          <a:ln w="19050">
            <a:noFill/>
            <a:miter lim="800000"/>
            <a:headEnd/>
            <a:tailEnd/>
          </a:ln>
          <a:extLst/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it-IT" sz="2000" b="1" kern="120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dal MIT</a:t>
            </a:r>
          </a:p>
        </p:txBody>
      </p:sp>
    </p:spTree>
    <p:extLst>
      <p:ext uri="{BB962C8B-B14F-4D97-AF65-F5344CB8AC3E}">
        <p14:creationId xmlns:p14="http://schemas.microsoft.com/office/powerpoint/2010/main" val="8548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Connettore 1 65"/>
          <p:cNvCxnSpPr/>
          <p:nvPr/>
        </p:nvCxnSpPr>
        <p:spPr>
          <a:xfrm flipH="1">
            <a:off x="11555136" y="1602275"/>
            <a:ext cx="8699" cy="464307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Focus iter </a:t>
            </a:r>
            <a:r>
              <a:rPr lang="it-IT" dirty="0"/>
              <a:t>aggiornamento 2018/2019 </a:t>
            </a:r>
            <a:r>
              <a:rPr lang="it-IT" dirty="0" err="1"/>
              <a:t>CdP</a:t>
            </a:r>
            <a:r>
              <a:rPr lang="it-IT" dirty="0"/>
              <a:t>-I</a:t>
            </a:r>
          </a:p>
        </p:txBody>
      </p:sp>
      <p:cxnSp>
        <p:nvCxnSpPr>
          <p:cNvPr id="5" name="Connettore 1 64"/>
          <p:cNvCxnSpPr/>
          <p:nvPr/>
        </p:nvCxnSpPr>
        <p:spPr>
          <a:xfrm>
            <a:off x="2370011" y="1415123"/>
            <a:ext cx="0" cy="4860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157"/>
          <p:cNvCxnSpPr/>
          <p:nvPr/>
        </p:nvCxnSpPr>
        <p:spPr>
          <a:xfrm>
            <a:off x="7679770" y="1415123"/>
            <a:ext cx="0" cy="4860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4"/>
          <p:cNvCxnSpPr/>
          <p:nvPr/>
        </p:nvCxnSpPr>
        <p:spPr>
          <a:xfrm flipH="1">
            <a:off x="877678" y="1386742"/>
            <a:ext cx="27595" cy="4830229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449522" y="1710007"/>
            <a:ext cx="39466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83208" y="1400384"/>
            <a:ext cx="842022" cy="33855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R="0" lvl="0" indent="0" algn="ctr" defTabSz="914400" eaLnBrk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2017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255209" y="5374008"/>
            <a:ext cx="751873" cy="600164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rIns="0">
            <a:spAutoFit/>
          </a:bodyPr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09/05/2019</a:t>
            </a:r>
          </a:p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1°invio al MIT</a:t>
            </a:r>
          </a:p>
        </p:txBody>
      </p:sp>
      <p:sp>
        <p:nvSpPr>
          <p:cNvPr id="11" name="Pentagono 10"/>
          <p:cNvSpPr/>
          <p:nvPr/>
        </p:nvSpPr>
        <p:spPr>
          <a:xfrm>
            <a:off x="564280" y="3846054"/>
            <a:ext cx="2537249" cy="487362"/>
          </a:xfrm>
          <a:prstGeom prst="homePlate">
            <a:avLst>
              <a:gd name="adj" fmla="val 25194"/>
            </a:avLst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ctr"/>
          <a:lstStyle/>
          <a:p>
            <a:pPr marL="0" marR="0" lvl="0" indent="0" algn="ctr" defTabSz="914400" rtl="0" eaLnBrk="0" fontAlgn="auto" latin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Interlocuzione </a:t>
            </a:r>
          </a:p>
          <a:p>
            <a:pPr marL="0" marR="0" lvl="0" indent="0" algn="ctr" defTabSz="914400" rtl="0" eaLnBrk="0" fontAlgn="auto" latin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RFI-MIT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268865" y="2967507"/>
            <a:ext cx="1562507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>
              <a:defRPr sz="1100">
                <a:latin typeface="Arial Narrow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Conclusione iter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CdP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-I 2017-2021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980793" y="1400384"/>
            <a:ext cx="1366463" cy="33855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R="0" lvl="0" indent="0" algn="ctr" defTabSz="914400" eaLnBrk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2018</a:t>
            </a:r>
          </a:p>
        </p:txBody>
      </p:sp>
      <p:sp>
        <p:nvSpPr>
          <p:cNvPr id="14" name="Pentagono 13"/>
          <p:cNvSpPr/>
          <p:nvPr/>
        </p:nvSpPr>
        <p:spPr>
          <a:xfrm>
            <a:off x="5197225" y="3846054"/>
            <a:ext cx="2767401" cy="487363"/>
          </a:xfrm>
          <a:prstGeom prst="homePlate">
            <a:avLst>
              <a:gd name="adj" fmla="val 30155"/>
            </a:avLst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ctr"/>
          <a:lstStyle/>
          <a:p>
            <a:pPr marL="0" marR="0" lvl="0" indent="0" algn="ctr" defTabSz="914400" rtl="0" eaLnBrk="0" fontAlgn="auto" latin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Emissione delibera CIPE</a:t>
            </a:r>
          </a:p>
        </p:txBody>
      </p:sp>
      <p:sp>
        <p:nvSpPr>
          <p:cNvPr id="15" name="Pentagono 14"/>
          <p:cNvSpPr/>
          <p:nvPr/>
        </p:nvSpPr>
        <p:spPr>
          <a:xfrm>
            <a:off x="8037528" y="3854428"/>
            <a:ext cx="1742304" cy="487362"/>
          </a:xfrm>
          <a:prstGeom prst="homePlate">
            <a:avLst>
              <a:gd name="adj" fmla="val 25194"/>
            </a:avLst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ctr"/>
          <a:lstStyle/>
          <a:p>
            <a:pPr marL="0" marR="0" lvl="0" indent="0" algn="ctr" defTabSz="914400" rtl="0" eaLnBrk="0" fontAlgn="auto" latin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Pareri Commissioni</a:t>
            </a:r>
          </a:p>
          <a:p>
            <a:pPr marL="0" marR="0" lvl="0" indent="0" algn="ctr" defTabSz="914400" rtl="0" eaLnBrk="0" fontAlgn="auto" latin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Parlamentari</a:t>
            </a:r>
          </a:p>
        </p:txBody>
      </p:sp>
      <p:sp>
        <p:nvSpPr>
          <p:cNvPr id="16" name="Pentagono 15"/>
          <p:cNvSpPr/>
          <p:nvPr/>
        </p:nvSpPr>
        <p:spPr>
          <a:xfrm>
            <a:off x="11127262" y="3846054"/>
            <a:ext cx="1064738" cy="487362"/>
          </a:xfrm>
          <a:prstGeom prst="homePlate">
            <a:avLst>
              <a:gd name="adj" fmla="val 32636"/>
            </a:avLst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ctr"/>
          <a:lstStyle/>
          <a:p>
            <a:pPr marL="0" marR="0" lvl="0" indent="0" algn="ctr" defTabSz="914400" rtl="0" eaLnBrk="0" fontAlgn="auto" latin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Registrazione </a:t>
            </a:r>
          </a:p>
          <a:p>
            <a:pPr marL="0" marR="0" lvl="0" indent="0" algn="ctr" defTabSz="914400" rtl="0" eaLnBrk="0" fontAlgn="auto" latin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Corte dei Conti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7509759" y="4914980"/>
            <a:ext cx="969962" cy="66401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rIns="0">
            <a:spAutoFit/>
          </a:bodyPr>
          <a:lstStyle>
            <a:defPPr>
              <a:defRPr lang="it-IT"/>
            </a:defPPr>
            <a:lvl1pPr algn="ctr" eaLnBrk="0" hangingPunct="0">
              <a:defRPr sz="1100">
                <a:solidFill>
                  <a:srgbClr val="C00000"/>
                </a:solidFill>
                <a:latin typeface="Arial Narrow" pitchFamily="34" charset="0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7/01/2020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Pubb.ne parere CIPE in GU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7292734" y="1715442"/>
            <a:ext cx="39466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761171" y="1710007"/>
            <a:ext cx="455574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799661" y="1715442"/>
            <a:ext cx="513282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mag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370855" y="1715442"/>
            <a:ext cx="412293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giu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6317937" y="1715442"/>
            <a:ext cx="396392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ott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1317961" y="1676278"/>
            <a:ext cx="308098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5854909" y="1715442"/>
            <a:ext cx="400111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set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6773743" y="1715442"/>
            <a:ext cx="448392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4847105" y="1715442"/>
            <a:ext cx="412293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lug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5322321" y="1715442"/>
            <a:ext cx="461986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ago</a:t>
            </a:r>
          </a:p>
        </p:txBody>
      </p:sp>
      <p:sp>
        <p:nvSpPr>
          <p:cNvPr id="29" name="Decisione 28"/>
          <p:cNvSpPr/>
          <p:nvPr/>
        </p:nvSpPr>
        <p:spPr>
          <a:xfrm>
            <a:off x="3882977" y="4604116"/>
            <a:ext cx="288925" cy="268287"/>
          </a:xfrm>
          <a:prstGeom prst="flowChartDecision">
            <a:avLst/>
          </a:prstGeom>
          <a:solidFill>
            <a:srgbClr val="B8CCE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Decisione 29"/>
          <p:cNvSpPr/>
          <p:nvPr/>
        </p:nvSpPr>
        <p:spPr>
          <a:xfrm>
            <a:off x="3903537" y="2712859"/>
            <a:ext cx="288925" cy="268287"/>
          </a:xfrm>
          <a:prstGeom prst="flowChartDecision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Decisione 30"/>
          <p:cNvSpPr/>
          <p:nvPr/>
        </p:nvSpPr>
        <p:spPr>
          <a:xfrm>
            <a:off x="7748603" y="4607905"/>
            <a:ext cx="288925" cy="268287"/>
          </a:xfrm>
          <a:prstGeom prst="flowChartDecision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Decisione 31"/>
          <p:cNvSpPr/>
          <p:nvPr/>
        </p:nvSpPr>
        <p:spPr>
          <a:xfrm>
            <a:off x="4743428" y="4604116"/>
            <a:ext cx="288925" cy="268287"/>
          </a:xfrm>
          <a:prstGeom prst="flowChartDecision">
            <a:avLst/>
          </a:prstGeom>
          <a:solidFill>
            <a:srgbClr val="B8CCE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Connettore 1 72"/>
          <p:cNvCxnSpPr>
            <a:stCxn id="29" idx="2"/>
          </p:cNvCxnSpPr>
          <p:nvPr/>
        </p:nvCxnSpPr>
        <p:spPr>
          <a:xfrm flipH="1">
            <a:off x="3981402" y="4872403"/>
            <a:ext cx="46037" cy="533400"/>
          </a:xfrm>
          <a:prstGeom prst="line">
            <a:avLst/>
          </a:prstGeom>
          <a:ln w="3175">
            <a:solidFill>
              <a:srgbClr val="558ED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73"/>
          <p:cNvCxnSpPr>
            <a:stCxn id="32" idx="2"/>
          </p:cNvCxnSpPr>
          <p:nvPr/>
        </p:nvCxnSpPr>
        <p:spPr>
          <a:xfrm flipH="1">
            <a:off x="4868007" y="4872403"/>
            <a:ext cx="19884" cy="470369"/>
          </a:xfrm>
          <a:prstGeom prst="line">
            <a:avLst/>
          </a:prstGeom>
          <a:ln w="3175">
            <a:solidFill>
              <a:srgbClr val="558ED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4151545" y="5372381"/>
            <a:ext cx="880410" cy="6001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r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16/07/2019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2°invio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 MIT</a:t>
            </a:r>
          </a:p>
        </p:txBody>
      </p:sp>
      <p:sp>
        <p:nvSpPr>
          <p:cNvPr id="36" name="Decisione 35"/>
          <p:cNvSpPr/>
          <p:nvPr/>
        </p:nvSpPr>
        <p:spPr>
          <a:xfrm>
            <a:off x="5111698" y="4596097"/>
            <a:ext cx="288925" cy="268287"/>
          </a:xfrm>
          <a:prstGeom prst="flowChartDecision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4984065" y="4914980"/>
            <a:ext cx="758905" cy="6001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r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 luglio 2019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SEDUTA CIPE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89370" y="2577885"/>
            <a:ext cx="1214233" cy="404276"/>
          </a:xfrm>
          <a:prstGeom prst="rect">
            <a:avLst/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>
            <a:defPPr>
              <a:defRPr lang="it-IT"/>
            </a:defPPr>
            <a:lvl1pPr>
              <a:defRPr b="1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Nuove risorse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LB 2018</a:t>
            </a:r>
          </a:p>
        </p:txBody>
      </p:sp>
      <p:sp>
        <p:nvSpPr>
          <p:cNvPr id="39" name="Freccia in giù 38"/>
          <p:cNvSpPr/>
          <p:nvPr/>
        </p:nvSpPr>
        <p:spPr>
          <a:xfrm>
            <a:off x="83207" y="2124404"/>
            <a:ext cx="1149350" cy="287338"/>
          </a:xfrm>
          <a:prstGeom prst="downArrow">
            <a:avLst>
              <a:gd name="adj1" fmla="val 100000"/>
              <a:gd name="adj2" fmla="val 1000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1" name="Connettore 4 40"/>
          <p:cNvCxnSpPr>
            <a:endCxn id="29" idx="3"/>
          </p:cNvCxnSpPr>
          <p:nvPr/>
        </p:nvCxnSpPr>
        <p:spPr>
          <a:xfrm rot="16200000" flipH="1">
            <a:off x="3284207" y="3850565"/>
            <a:ext cx="1634910" cy="140479"/>
          </a:xfrm>
          <a:prstGeom prst="bentConnector4">
            <a:avLst>
              <a:gd name="adj1" fmla="val 45898"/>
              <a:gd name="adj2" fmla="val 262729"/>
            </a:avLst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/>
          <p:cNvSpPr txBox="1"/>
          <p:nvPr/>
        </p:nvSpPr>
        <p:spPr>
          <a:xfrm>
            <a:off x="2402821" y="1409382"/>
            <a:ext cx="5273774" cy="33855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R="0" lvl="0" indent="0" algn="ctr" defTabSz="914400" eaLnBrk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1955104" y="1709541"/>
            <a:ext cx="394660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2346519" y="1715442"/>
            <a:ext cx="500458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gen.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7732160" y="1407055"/>
            <a:ext cx="3969306" cy="33855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R="0" lvl="0" indent="0" algn="ctr" defTabSz="914400" eaLnBrk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2701856" y="1715442"/>
            <a:ext cx="459165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feb.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3409582" y="1715442"/>
            <a:ext cx="461665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apr.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3027391" y="1715442"/>
            <a:ext cx="511358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mar.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9607931" y="1715442"/>
            <a:ext cx="513282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mag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10203786" y="1715442"/>
            <a:ext cx="319319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51" name="CasellaDiTesto 50"/>
          <p:cNvSpPr txBox="1"/>
          <p:nvPr/>
        </p:nvSpPr>
        <p:spPr>
          <a:xfrm>
            <a:off x="10631340" y="1715442"/>
            <a:ext cx="461986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ago</a:t>
            </a:r>
          </a:p>
        </p:txBody>
      </p:sp>
      <p:sp>
        <p:nvSpPr>
          <p:cNvPr id="52" name="CasellaDiTesto 51"/>
          <p:cNvSpPr txBox="1"/>
          <p:nvPr/>
        </p:nvSpPr>
        <p:spPr>
          <a:xfrm>
            <a:off x="11335681" y="1715442"/>
            <a:ext cx="439544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dic.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CasellaDiTesto 52"/>
          <p:cNvSpPr txBox="1"/>
          <p:nvPr/>
        </p:nvSpPr>
        <p:spPr>
          <a:xfrm>
            <a:off x="7665124" y="1715442"/>
            <a:ext cx="500458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gen.</a:t>
            </a:r>
          </a:p>
        </p:txBody>
      </p:sp>
      <p:sp>
        <p:nvSpPr>
          <p:cNvPr id="54" name="CasellaDiTesto 53"/>
          <p:cNvSpPr txBox="1"/>
          <p:nvPr/>
        </p:nvSpPr>
        <p:spPr>
          <a:xfrm>
            <a:off x="8168840" y="1715442"/>
            <a:ext cx="459165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feb.</a:t>
            </a:r>
          </a:p>
        </p:txBody>
      </p:sp>
      <p:sp>
        <p:nvSpPr>
          <p:cNvPr id="55" name="CasellaDiTesto 54"/>
          <p:cNvSpPr txBox="1"/>
          <p:nvPr/>
        </p:nvSpPr>
        <p:spPr>
          <a:xfrm>
            <a:off x="9151658" y="1715442"/>
            <a:ext cx="461665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apr.</a:t>
            </a:r>
          </a:p>
        </p:txBody>
      </p:sp>
      <p:sp>
        <p:nvSpPr>
          <p:cNvPr id="56" name="CasellaDiTesto 55"/>
          <p:cNvSpPr txBox="1"/>
          <p:nvPr/>
        </p:nvSpPr>
        <p:spPr>
          <a:xfrm>
            <a:off x="8706008" y="1715442"/>
            <a:ext cx="511358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mar.</a:t>
            </a:r>
          </a:p>
        </p:txBody>
      </p:sp>
      <p:sp>
        <p:nvSpPr>
          <p:cNvPr id="57" name="CasellaDiTesto 56"/>
          <p:cNvSpPr txBox="1"/>
          <p:nvPr/>
        </p:nvSpPr>
        <p:spPr>
          <a:xfrm>
            <a:off x="1605587" y="2586012"/>
            <a:ext cx="1210254" cy="419975"/>
          </a:xfrm>
          <a:prstGeom prst="rect">
            <a:avLst/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>
            <a:defPPr>
              <a:defRPr lang="it-IT"/>
            </a:defPPr>
            <a:lvl1pPr>
              <a:defRPr b="1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Nuove risorse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LB 2019</a:t>
            </a:r>
          </a:p>
        </p:txBody>
      </p:sp>
      <p:sp>
        <p:nvSpPr>
          <p:cNvPr id="58" name="Freccia in giù 57"/>
          <p:cNvSpPr/>
          <p:nvPr/>
        </p:nvSpPr>
        <p:spPr>
          <a:xfrm>
            <a:off x="1658171" y="2124404"/>
            <a:ext cx="1149350" cy="287338"/>
          </a:xfrm>
          <a:prstGeom prst="downArrow">
            <a:avLst>
              <a:gd name="adj1" fmla="val 100000"/>
              <a:gd name="adj2" fmla="val 1000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hangingPunct="0"/>
            <a:endParaRPr lang="it-IT" dirty="0" err="1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6699731" y="2577884"/>
            <a:ext cx="1360139" cy="404276"/>
          </a:xfrm>
          <a:prstGeom prst="rect">
            <a:avLst/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>
            <a:defPPr>
              <a:defRPr lang="en-US"/>
            </a:defPPr>
            <a:lvl1pPr marR="0" lvl="0" indent="0" algn="ctr" defTabSz="914400" eaLnBrk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Nuove risorse LB 2020</a:t>
            </a:r>
          </a:p>
        </p:txBody>
      </p:sp>
      <p:sp>
        <p:nvSpPr>
          <p:cNvPr id="61" name="Pentagono 60"/>
          <p:cNvSpPr/>
          <p:nvPr/>
        </p:nvSpPr>
        <p:spPr>
          <a:xfrm>
            <a:off x="3136707" y="3836378"/>
            <a:ext cx="1995446" cy="487362"/>
          </a:xfrm>
          <a:prstGeom prst="homePlate">
            <a:avLst>
              <a:gd name="adj" fmla="val 25194"/>
            </a:avLst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ctr"/>
          <a:lstStyle/>
          <a:p>
            <a:pPr marL="0" marR="0" lvl="0" indent="0" algn="ctr" defTabSz="914400" rtl="0" eaLnBrk="0" fontAlgn="auto" latin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Interlocuzione </a:t>
            </a:r>
          </a:p>
          <a:p>
            <a:pPr marL="0" marR="0" lvl="0" indent="0" algn="ctr" defTabSz="914400" rtl="0" eaLnBrk="0" fontAlgn="auto" latin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MIT con  </a:t>
            </a:r>
          </a:p>
          <a:p>
            <a:pPr marL="0" marR="0" lvl="0" indent="0" algn="ctr" defTabSz="914400" rtl="0" eaLnBrk="0" fontAlgn="auto" latin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MEF e DIPE</a:t>
            </a:r>
          </a:p>
        </p:txBody>
      </p:sp>
      <p:sp>
        <p:nvSpPr>
          <p:cNvPr id="62" name="Pentagono 61"/>
          <p:cNvSpPr/>
          <p:nvPr/>
        </p:nvSpPr>
        <p:spPr>
          <a:xfrm>
            <a:off x="556931" y="3497238"/>
            <a:ext cx="11144536" cy="282141"/>
          </a:xfrm>
          <a:prstGeom prst="homePlate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Iter approvativo Aggiornamento 2018/2019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CdP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-I 2017-2021</a:t>
            </a:r>
          </a:p>
        </p:txBody>
      </p:sp>
      <p:sp>
        <p:nvSpPr>
          <p:cNvPr id="63" name="Decisione 62"/>
          <p:cNvSpPr/>
          <p:nvPr/>
        </p:nvSpPr>
        <p:spPr>
          <a:xfrm>
            <a:off x="9550914" y="4577980"/>
            <a:ext cx="288925" cy="268287"/>
          </a:xfrm>
          <a:prstGeom prst="flowChartDecision">
            <a:avLst/>
          </a:prstGeom>
          <a:solidFill>
            <a:srgbClr val="B8CCE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4" name="Connettore 1 73"/>
          <p:cNvCxnSpPr>
            <a:stCxn id="63" idx="2"/>
          </p:cNvCxnSpPr>
          <p:nvPr/>
        </p:nvCxnSpPr>
        <p:spPr>
          <a:xfrm flipH="1">
            <a:off x="9675493" y="4846267"/>
            <a:ext cx="19884" cy="470369"/>
          </a:xfrm>
          <a:prstGeom prst="line">
            <a:avLst/>
          </a:prstGeom>
          <a:ln w="3175">
            <a:solidFill>
              <a:srgbClr val="558ED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asellaDiTesto 64"/>
          <p:cNvSpPr txBox="1"/>
          <p:nvPr/>
        </p:nvSpPr>
        <p:spPr>
          <a:xfrm>
            <a:off x="11046802" y="4915662"/>
            <a:ext cx="880410" cy="4308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rIns="0">
            <a:spAutoFit/>
          </a:bodyPr>
          <a:lstStyle>
            <a:defPPr>
              <a:defRPr lang="en-US"/>
            </a:defPPr>
            <a:lvl1pPr algn="ctr" eaLnBrk="0" hangingPunct="0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 ottobre 2020</a:t>
            </a:r>
          </a:p>
        </p:txBody>
      </p:sp>
      <p:sp>
        <p:nvSpPr>
          <p:cNvPr id="66" name="Decisione 65"/>
          <p:cNvSpPr/>
          <p:nvPr/>
        </p:nvSpPr>
        <p:spPr>
          <a:xfrm>
            <a:off x="9920453" y="4574968"/>
            <a:ext cx="288925" cy="268287"/>
          </a:xfrm>
          <a:prstGeom prst="flowChartDecision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CasellaDiTesto 66"/>
          <p:cNvSpPr txBox="1"/>
          <p:nvPr/>
        </p:nvSpPr>
        <p:spPr>
          <a:xfrm>
            <a:off x="9979373" y="4876106"/>
            <a:ext cx="845645" cy="6001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r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25/5/2020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Sottoscrizione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CdP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-I</a:t>
            </a:r>
          </a:p>
        </p:txBody>
      </p:sp>
      <p:sp>
        <p:nvSpPr>
          <p:cNvPr id="68" name="Pentagono 67"/>
          <p:cNvSpPr/>
          <p:nvPr/>
        </p:nvSpPr>
        <p:spPr>
          <a:xfrm>
            <a:off x="9958918" y="3836378"/>
            <a:ext cx="1165342" cy="487362"/>
          </a:xfrm>
          <a:prstGeom prst="homePlate">
            <a:avLst>
              <a:gd name="adj" fmla="val 25194"/>
            </a:avLst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ctr"/>
          <a:lstStyle/>
          <a:p>
            <a:pPr marL="0" marR="0" lvl="0" indent="0" algn="ctr" defTabSz="914400" rtl="0" eaLnBrk="0" fontAlgn="auto" latin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Decreto MIT/MEF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4656566" y="2581892"/>
            <a:ext cx="851568" cy="412017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>
            <a:defPPr>
              <a:defRPr lang="it-IT"/>
            </a:defPPr>
            <a:lvl1pPr>
              <a:defRPr b="1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DPCM 2019</a:t>
            </a:r>
          </a:p>
        </p:txBody>
      </p:sp>
      <p:sp>
        <p:nvSpPr>
          <p:cNvPr id="70" name="Freccia in giù 69"/>
          <p:cNvSpPr/>
          <p:nvPr/>
        </p:nvSpPr>
        <p:spPr>
          <a:xfrm>
            <a:off x="4674640" y="2124404"/>
            <a:ext cx="722065" cy="287338"/>
          </a:xfrm>
          <a:prstGeom prst="downArrow">
            <a:avLst>
              <a:gd name="adj1" fmla="val 100000"/>
              <a:gd name="adj2" fmla="val 100000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CasellaDiTesto 70"/>
          <p:cNvSpPr txBox="1"/>
          <p:nvPr/>
        </p:nvSpPr>
        <p:spPr>
          <a:xfrm>
            <a:off x="2853105" y="2577884"/>
            <a:ext cx="851568" cy="404276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>
            <a:defPPr>
              <a:defRPr lang="it-IT"/>
            </a:defPPr>
            <a:lvl1pPr>
              <a:defRPr b="1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DPCM 2018</a:t>
            </a:r>
          </a:p>
        </p:txBody>
      </p:sp>
      <p:sp>
        <p:nvSpPr>
          <p:cNvPr id="72" name="Freccia in giù 71"/>
          <p:cNvSpPr/>
          <p:nvPr/>
        </p:nvSpPr>
        <p:spPr>
          <a:xfrm>
            <a:off x="2871179" y="2124404"/>
            <a:ext cx="722065" cy="287338"/>
          </a:xfrm>
          <a:prstGeom prst="downArrow">
            <a:avLst>
              <a:gd name="adj1" fmla="val 100000"/>
              <a:gd name="adj2" fmla="val 100000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CasellaDiTesto 72"/>
          <p:cNvSpPr txBox="1"/>
          <p:nvPr/>
        </p:nvSpPr>
        <p:spPr>
          <a:xfrm>
            <a:off x="10461517" y="5599670"/>
            <a:ext cx="845645" cy="7694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r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20/8/2020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Inoltro Decreto MIT/MEF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CdC</a:t>
            </a: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Decisione 73"/>
          <p:cNvSpPr/>
          <p:nvPr/>
        </p:nvSpPr>
        <p:spPr>
          <a:xfrm>
            <a:off x="10869109" y="4559274"/>
            <a:ext cx="288925" cy="268287"/>
          </a:xfrm>
          <a:prstGeom prst="flowChartDecision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CasellaDiTesto 74"/>
          <p:cNvSpPr txBox="1"/>
          <p:nvPr/>
        </p:nvSpPr>
        <p:spPr>
          <a:xfrm>
            <a:off x="11021981" y="1715442"/>
            <a:ext cx="319319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76" name="Titolo 1"/>
          <p:cNvSpPr txBox="1">
            <a:spLocks/>
          </p:cNvSpPr>
          <p:nvPr/>
        </p:nvSpPr>
        <p:spPr bwMode="auto">
          <a:xfrm>
            <a:off x="2701856" y="6170232"/>
            <a:ext cx="5926149" cy="405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2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Durata iter: circa 3 ANNI </a:t>
            </a:r>
          </a:p>
        </p:txBody>
      </p:sp>
      <p:sp>
        <p:nvSpPr>
          <p:cNvPr id="77" name="Decisione 76"/>
          <p:cNvSpPr/>
          <p:nvPr/>
        </p:nvSpPr>
        <p:spPr>
          <a:xfrm>
            <a:off x="11406123" y="4581047"/>
            <a:ext cx="288925" cy="268287"/>
          </a:xfrm>
          <a:prstGeom prst="flowChartDecision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CasellaDiTesto 77"/>
          <p:cNvSpPr txBox="1"/>
          <p:nvPr/>
        </p:nvSpPr>
        <p:spPr>
          <a:xfrm>
            <a:off x="9311173" y="5489494"/>
            <a:ext cx="880410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rIns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e 7 maggio 2020</a:t>
            </a:r>
          </a:p>
        </p:txBody>
      </p:sp>
      <p:sp>
        <p:nvSpPr>
          <p:cNvPr id="79" name="Decisione 78"/>
          <p:cNvSpPr/>
          <p:nvPr/>
        </p:nvSpPr>
        <p:spPr>
          <a:xfrm>
            <a:off x="699523" y="1313065"/>
            <a:ext cx="288925" cy="268287"/>
          </a:xfrm>
          <a:prstGeom prst="flowChartDecision">
            <a:avLst/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CasellaDiTesto 79"/>
          <p:cNvSpPr txBox="1"/>
          <p:nvPr/>
        </p:nvSpPr>
        <p:spPr>
          <a:xfrm>
            <a:off x="161122" y="979317"/>
            <a:ext cx="1365726" cy="27699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>
              <a:defRPr sz="1100">
                <a:latin typeface="Arial Narrow" pitchFamily="34" charset="0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Avvio iter </a:t>
            </a:r>
            <a:r>
              <a:rPr kumimoji="0" lang="it-IT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CdP</a:t>
            </a: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-I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Decisione 80"/>
          <p:cNvSpPr/>
          <p:nvPr/>
        </p:nvSpPr>
        <p:spPr>
          <a:xfrm>
            <a:off x="2113903" y="1313065"/>
            <a:ext cx="288925" cy="268287"/>
          </a:xfrm>
          <a:prstGeom prst="flowChartDecision">
            <a:avLst/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CasellaDiTesto 81"/>
          <p:cNvSpPr txBox="1"/>
          <p:nvPr/>
        </p:nvSpPr>
        <p:spPr>
          <a:xfrm>
            <a:off x="1575502" y="979317"/>
            <a:ext cx="1365726" cy="27699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>
              <a:defRPr sz="1100">
                <a:latin typeface="Arial Narrow" pitchFamily="34" charset="0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Avvio iter </a:t>
            </a:r>
            <a:r>
              <a:rPr kumimoji="0" lang="it-IT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CdP</a:t>
            </a: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-I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Decisione 82"/>
          <p:cNvSpPr/>
          <p:nvPr/>
        </p:nvSpPr>
        <p:spPr>
          <a:xfrm>
            <a:off x="7400491" y="1276688"/>
            <a:ext cx="288925" cy="268287"/>
          </a:xfrm>
          <a:prstGeom prst="flowChartDecision">
            <a:avLst/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CasellaDiTesto 83"/>
          <p:cNvSpPr txBox="1"/>
          <p:nvPr/>
        </p:nvSpPr>
        <p:spPr>
          <a:xfrm>
            <a:off x="6862090" y="942940"/>
            <a:ext cx="1365726" cy="27699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>
              <a:defRPr sz="1100">
                <a:latin typeface="Arial Narrow" pitchFamily="34" charset="0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Avvio iter </a:t>
            </a:r>
            <a:r>
              <a:rPr kumimoji="0" lang="it-IT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CdP</a:t>
            </a: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-I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CasellaDiTesto 84"/>
          <p:cNvSpPr txBox="1"/>
          <p:nvPr/>
        </p:nvSpPr>
        <p:spPr>
          <a:xfrm>
            <a:off x="2848473" y="886452"/>
            <a:ext cx="1632604" cy="46166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>
              <a:defRPr sz="1100">
                <a:latin typeface="Arial Narrow" pitchFamily="34" charset="0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DEF/Allegato Infrastrutture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Decisione 85"/>
          <p:cNvSpPr/>
          <p:nvPr/>
        </p:nvSpPr>
        <p:spPr>
          <a:xfrm>
            <a:off x="3553346" y="1350633"/>
            <a:ext cx="288925" cy="268287"/>
          </a:xfrm>
          <a:prstGeom prst="flowChartDecision">
            <a:avLst/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CasellaDiTesto 86"/>
          <p:cNvSpPr txBox="1"/>
          <p:nvPr/>
        </p:nvSpPr>
        <p:spPr>
          <a:xfrm>
            <a:off x="8379753" y="870341"/>
            <a:ext cx="1632604" cy="46166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>
              <a:defRPr sz="1100">
                <a:latin typeface="Arial Narrow" pitchFamily="34" charset="0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DEF/Allegato Infrastrutture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Decisione 87"/>
          <p:cNvSpPr/>
          <p:nvPr/>
        </p:nvSpPr>
        <p:spPr>
          <a:xfrm>
            <a:off x="9071595" y="1323693"/>
            <a:ext cx="288925" cy="268287"/>
          </a:xfrm>
          <a:prstGeom prst="flowChartDecision">
            <a:avLst/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ccia in giù 88"/>
          <p:cNvSpPr/>
          <p:nvPr/>
        </p:nvSpPr>
        <p:spPr>
          <a:xfrm>
            <a:off x="6763843" y="2124404"/>
            <a:ext cx="1149350" cy="287338"/>
          </a:xfrm>
          <a:prstGeom prst="downArrow">
            <a:avLst>
              <a:gd name="adj1" fmla="val 100000"/>
              <a:gd name="adj2" fmla="val 1000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hangingPunct="0"/>
            <a:endParaRPr lang="it-IT" dirty="0" err="1">
              <a:solidFill>
                <a:schemeClr val="bg1"/>
              </a:solidFill>
              <a:latin typeface="Calibri" panose="020F0502020204030204"/>
            </a:endParaRPr>
          </a:p>
        </p:txBody>
      </p:sp>
      <p:grpSp>
        <p:nvGrpSpPr>
          <p:cNvPr id="90" name="Gruppo 89"/>
          <p:cNvGrpSpPr/>
          <p:nvPr/>
        </p:nvGrpSpPr>
        <p:grpSpPr>
          <a:xfrm>
            <a:off x="10567402" y="3275559"/>
            <a:ext cx="1223608" cy="595845"/>
            <a:chOff x="2598686" y="3259490"/>
            <a:chExt cx="1223608" cy="595845"/>
          </a:xfrm>
        </p:grpSpPr>
        <p:sp>
          <p:nvSpPr>
            <p:cNvPr id="91" name="Ovale 90"/>
            <p:cNvSpPr/>
            <p:nvPr/>
          </p:nvSpPr>
          <p:spPr>
            <a:xfrm>
              <a:off x="2985562" y="3335984"/>
              <a:ext cx="836732" cy="519351"/>
            </a:xfrm>
            <a:prstGeom prst="ellipse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15,3</a:t>
              </a:r>
            </a:p>
          </p:txBody>
        </p:sp>
        <p:grpSp>
          <p:nvGrpSpPr>
            <p:cNvPr id="92" name="Gruppo 91"/>
            <p:cNvGrpSpPr/>
            <p:nvPr/>
          </p:nvGrpSpPr>
          <p:grpSpPr>
            <a:xfrm>
              <a:off x="2598686" y="3259490"/>
              <a:ext cx="649685" cy="579673"/>
              <a:chOff x="2598686" y="3259490"/>
              <a:chExt cx="649685" cy="579673"/>
            </a:xfrm>
          </p:grpSpPr>
          <p:pic>
            <p:nvPicPr>
              <p:cNvPr id="93" name="Picture 4" descr="Euro Currency Icons - Download Free Vector Icons | Noun Project"/>
              <p:cNvPicPr>
                <a:picLocks noChangeAspect="1" noChangeArrowheads="1"/>
              </p:cNvPicPr>
              <p:nvPr/>
            </p:nvPicPr>
            <p:blipFill>
              <a:blip r:embed="rId2" cstate="print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68698" y="3259490"/>
                <a:ext cx="579673" cy="5796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4" name="Picture 4" descr="Euro Currency Icons - Download Free Vector Icons | Noun Project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duotone>
                  <a:srgbClr val="006666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2078" t="20709" r="266" b="5345"/>
              <a:stretch/>
            </p:blipFill>
            <p:spPr bwMode="auto">
              <a:xfrm>
                <a:off x="2598686" y="3379521"/>
                <a:ext cx="648123" cy="4286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5" name="CasellaDiTesto 94"/>
          <p:cNvSpPr txBox="1"/>
          <p:nvPr/>
        </p:nvSpPr>
        <p:spPr>
          <a:xfrm>
            <a:off x="10726053" y="2580422"/>
            <a:ext cx="1360139" cy="404276"/>
          </a:xfrm>
          <a:prstGeom prst="rect">
            <a:avLst/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>
            <a:defPPr>
              <a:defRPr lang="en-US"/>
            </a:defPPr>
            <a:lvl1pPr marR="0" lvl="0" indent="0" algn="ctr" defTabSz="914400" eaLnBrk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Nuove risorse LB 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Freccia in giù 95"/>
          <p:cNvSpPr/>
          <p:nvPr/>
        </p:nvSpPr>
        <p:spPr>
          <a:xfrm>
            <a:off x="10790165" y="2126942"/>
            <a:ext cx="1149350" cy="287338"/>
          </a:xfrm>
          <a:prstGeom prst="downArrow">
            <a:avLst>
              <a:gd name="adj1" fmla="val 100000"/>
              <a:gd name="adj2" fmla="val 1000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hangingPunct="0"/>
            <a:endParaRPr lang="it-IT" dirty="0" err="1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4019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4294967295"/>
          </p:nvPr>
        </p:nvSpPr>
        <p:spPr>
          <a:xfrm>
            <a:off x="300038" y="638175"/>
            <a:ext cx="10875962" cy="3905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b="1" dirty="0">
                <a:solidFill>
                  <a:schemeClr val="accent2"/>
                </a:solidFill>
              </a:rPr>
              <a:t>Il Contratto di Programma parte Investimenti ( </a:t>
            </a:r>
            <a:r>
              <a:rPr lang="it-IT" b="1" dirty="0" err="1">
                <a:solidFill>
                  <a:schemeClr val="accent2"/>
                </a:solidFill>
              </a:rPr>
              <a:t>CdP</a:t>
            </a:r>
            <a:r>
              <a:rPr lang="it-IT" b="1" dirty="0">
                <a:solidFill>
                  <a:schemeClr val="accent2"/>
                </a:solidFill>
              </a:rPr>
              <a:t>-I) e parte servizi (</a:t>
            </a:r>
            <a:r>
              <a:rPr lang="it-IT" b="1" dirty="0" err="1">
                <a:solidFill>
                  <a:schemeClr val="accent2"/>
                </a:solidFill>
              </a:rPr>
              <a:t>CdP</a:t>
            </a:r>
            <a:r>
              <a:rPr lang="it-IT" b="1" dirty="0">
                <a:solidFill>
                  <a:schemeClr val="accent2"/>
                </a:solidFill>
              </a:rPr>
              <a:t>-S)</a:t>
            </a:r>
          </a:p>
        </p:txBody>
      </p:sp>
      <p:sp>
        <p:nvSpPr>
          <p:cNvPr id="5" name="Titolo 4"/>
          <p:cNvSpPr>
            <a:spLocks noGrp="1"/>
          </p:cNvSpPr>
          <p:nvPr>
            <p:ph type="title" idx="4294967295"/>
          </p:nvPr>
        </p:nvSpPr>
        <p:spPr>
          <a:xfrm>
            <a:off x="407988" y="-261938"/>
            <a:ext cx="10768012" cy="865188"/>
          </a:xfrm>
        </p:spPr>
        <p:txBody>
          <a:bodyPr/>
          <a:lstStyle/>
          <a:p>
            <a:r>
              <a:rPr lang="it-IT" dirty="0" smtClean="0"/>
              <a:t>I Contratti </a:t>
            </a:r>
            <a:r>
              <a:rPr lang="it-IT" dirty="0"/>
              <a:t>di Programma </a:t>
            </a:r>
            <a:r>
              <a:rPr lang="it-IT" dirty="0" smtClean="0"/>
              <a:t>del Gestore con </a:t>
            </a:r>
            <a:r>
              <a:rPr lang="it-IT" dirty="0"/>
              <a:t>lo </a:t>
            </a:r>
            <a:r>
              <a:rPr lang="it-IT" dirty="0" smtClean="0"/>
              <a:t>Stato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300038" y="966085"/>
            <a:ext cx="113225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05447" rtl="0" eaLnBrk="1" fontAlgn="auto" latinLnBrk="0" hangingPunct="1">
              <a:lnSpc>
                <a:spcPct val="100000"/>
              </a:lnSpc>
              <a:spcBef>
                <a:spcPts val="561"/>
              </a:spcBef>
              <a:spcAft>
                <a:spcPts val="561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L’Atto di Concessione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il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D.Lgs.112 del 15 Luglio 2015 all’art.15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stabiliscono che i rapporti tra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RFI e lo Stato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 la manutenzione e lo sviluppo della Rete sono regolati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 uno o più  Contratti di Programma (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CdP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della durata non inferiore a 5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anni, aggiornabile e rinnovabile anche annualmente. Nel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2012, il CIPE, con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delibera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n. 4/2012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richiesto la sottoscrizione due distinti atti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contrattuali per garantire la continuità dei finanziamenti per le attività di manutenzione.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286"/>
          <p:cNvSpPr txBox="1">
            <a:spLocks noChangeArrowheads="1"/>
          </p:cNvSpPr>
          <p:nvPr/>
        </p:nvSpPr>
        <p:spPr bwMode="gray">
          <a:xfrm>
            <a:off x="6088793" y="2237967"/>
            <a:ext cx="5500323" cy="4429530"/>
          </a:xfrm>
          <a:prstGeom prst="rect">
            <a:avLst/>
          </a:prstGeom>
          <a:noFill/>
          <a:ln w="19050" algn="ctr">
            <a:solidFill>
              <a:schemeClr val="accent1"/>
            </a:solidFill>
            <a:miter lim="800000"/>
            <a:headEnd/>
            <a:tailEnd/>
          </a:ln>
          <a:effectLst>
            <a:outerShdw blurRad="2667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none" lIns="85465" tIns="42733" rIns="85465" bIns="42733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1200">
                <a:latin typeface="Arial Narrow" pitchFamily="34" charset="0"/>
                <a:cs typeface="Arial" pitchFamily="34" charset="0"/>
              </a:defRPr>
            </a:lvl1pPr>
            <a:lvl2pPr lvl="1"/>
          </a:lstStyle>
          <a:p>
            <a:pPr marL="452734" marR="0" lvl="1" indent="0" algn="l" defTabSz="9054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286"/>
          <p:cNvSpPr txBox="1">
            <a:spLocks noChangeArrowheads="1"/>
          </p:cNvSpPr>
          <p:nvPr/>
        </p:nvSpPr>
        <p:spPr bwMode="gray">
          <a:xfrm>
            <a:off x="407988" y="2034249"/>
            <a:ext cx="5648582" cy="4633248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accent1"/>
            </a:solidFill>
            <a:miter lim="800000"/>
            <a:headEnd/>
            <a:tailEnd/>
          </a:ln>
          <a:effectLst>
            <a:outerShdw blurRad="2667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none" lIns="85465" tIns="42733" rIns="85465" bIns="42733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1200">
                <a:latin typeface="Arial Narrow" pitchFamily="34" charset="0"/>
                <a:cs typeface="Arial" pitchFamily="34" charset="0"/>
              </a:defRPr>
            </a:lvl1pPr>
            <a:lvl2pPr lvl="1"/>
          </a:lstStyle>
          <a:p>
            <a:pPr marL="452734" marR="0" lvl="1" indent="0" algn="l" defTabSz="9054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ontent Placeholder 6"/>
          <p:cNvSpPr txBox="1">
            <a:spLocks/>
          </p:cNvSpPr>
          <p:nvPr/>
        </p:nvSpPr>
        <p:spPr bwMode="auto">
          <a:xfrm>
            <a:off x="359435" y="2353554"/>
            <a:ext cx="5477485" cy="863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599" tIns="54299" rIns="108599" bIns="54299" numCol="1" anchor="t" anchorCtr="0" compatLnSpc="1">
            <a:prstTxWarp prst="textNoShape">
              <a:avLst/>
            </a:prstTxWarp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157" marR="0" lvl="0" indent="-169157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Contratto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disciplina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gli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investimenti ferroviari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 realizzare a carico del Gestore per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potenziamento, sviluppo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l’adeguamento tecnologico della rete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ferroviaria ed il relativo finanziamento. </a:t>
            </a:r>
          </a:p>
          <a:p>
            <a:pPr marL="169157" marR="0" lvl="0" indent="-169157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 bwMode="auto">
          <a:xfrm>
            <a:off x="6174859" y="2331082"/>
            <a:ext cx="5433578" cy="1322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431" tIns="42715" rIns="85431" bIns="42715" numCol="1" anchor="t" anchorCtr="0" compatLnSpc="1">
            <a:prstTxWarp prst="textNoShape">
              <a:avLst/>
            </a:prstTxWarp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157" marR="0" lvl="0" indent="-169157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Contratto disciplina la programmazione ed il relativo finanziamento delle attività di:</a:t>
            </a:r>
          </a:p>
          <a:p>
            <a:pPr marL="169157" marR="0" lvl="2" indent="-169157" algn="just" defTabSz="714375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407988" y="2034249"/>
            <a:ext cx="5648582" cy="227239"/>
          </a:xfrm>
          <a:prstGeom prst="rect">
            <a:avLst/>
          </a:prstGeom>
          <a:solidFill>
            <a:srgbClr val="DC0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5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054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Contratto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Parte 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Investimenti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CdP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-I)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6096001" y="2034249"/>
            <a:ext cx="5512437" cy="227239"/>
          </a:xfrm>
          <a:prstGeom prst="rect">
            <a:avLst/>
          </a:prstGeom>
          <a:solidFill>
            <a:srgbClr val="DC0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5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054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Contratto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Parte 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Servizi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CdP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-S)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Content Placeholder 6"/>
          <p:cNvSpPr txBox="1">
            <a:spLocks/>
          </p:cNvSpPr>
          <p:nvPr/>
        </p:nvSpPr>
        <p:spPr bwMode="auto">
          <a:xfrm>
            <a:off x="708393" y="2791993"/>
            <a:ext cx="2693348" cy="174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599" tIns="54299" rIns="108599" bIns="54299" numCol="1" anchor="t" anchorCtr="0" compatLnSpc="1">
            <a:prstTxWarp prst="textNoShape">
              <a:avLst/>
            </a:prstTxWarp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it-IT" sz="14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progetti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 sviluppo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 la realizzazione di nuove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infrastrutture</a:t>
            </a:r>
            <a:endParaRPr kumimoji="0" lang="it-IT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it-IT" sz="1400" b="1" dirty="0">
              <a:solidFill>
                <a:srgbClr val="000000"/>
              </a:solidFill>
              <a:latin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programmi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pluriennali di interventi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core sull’infrastruttura esistente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0317BF10-B276-400E-96ED-C76A278666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88" y="4179282"/>
            <a:ext cx="268175" cy="27345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0317BF10-B276-400E-96ED-C76A278666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18" y="5071559"/>
            <a:ext cx="268175" cy="268175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0317BF10-B276-400E-96ED-C76A278666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945" y="2800120"/>
            <a:ext cx="268175" cy="268175"/>
          </a:xfrm>
          <a:prstGeom prst="rect">
            <a:avLst/>
          </a:prstGeom>
        </p:spPr>
      </p:pic>
      <p:sp>
        <p:nvSpPr>
          <p:cNvPr id="21" name="Content Placeholder 6"/>
          <p:cNvSpPr txBox="1">
            <a:spLocks/>
          </p:cNvSpPr>
          <p:nvPr/>
        </p:nvSpPr>
        <p:spPr bwMode="auto">
          <a:xfrm>
            <a:off x="6388360" y="2740297"/>
            <a:ext cx="5298936" cy="55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431" tIns="42715" rIns="85431" bIns="42715" numCol="1" anchor="t" anchorCtr="0" compatLnSpc="1">
            <a:prstTxWarp prst="textNoShape">
              <a:avLst/>
            </a:prstTxWarp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2" indent="0" algn="l" defTabSz="71437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manutenzione ordinaria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di gestione della Rete (tra cui  circolazione, navigazione, 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safety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security, carri soccorso e PRM)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944" y="3863628"/>
            <a:ext cx="2746746" cy="2177410"/>
          </a:xfrm>
          <a:prstGeom prst="rect">
            <a:avLst/>
          </a:prstGeom>
        </p:spPr>
      </p:pic>
      <p:sp>
        <p:nvSpPr>
          <p:cNvPr id="29" name="Rettangolo 28"/>
          <p:cNvSpPr/>
          <p:nvPr/>
        </p:nvSpPr>
        <p:spPr bwMode="auto">
          <a:xfrm>
            <a:off x="3414551" y="3632015"/>
            <a:ext cx="2460741" cy="23161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105" tIns="42553" rIns="85105" bIns="42553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Valore</a:t>
            </a:r>
            <a:r>
              <a:rPr kumimoji="0" lang="it-IT" sz="11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portafoglio investimenti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1100" b="1" baseline="0" dirty="0" smtClean="0">
                <a:solidFill>
                  <a:srgbClr val="000000"/>
                </a:solidFill>
                <a:latin typeface="Calibri" panose="020F0502020204030204"/>
                <a:sym typeface="Symbol" panose="05050102010706020507" pitchFamily="18" charset="2"/>
              </a:rPr>
              <a:t>All’a</a:t>
            </a:r>
            <a:r>
              <a:rPr kumimoji="0" lang="it-I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gg. 2018-2019 </a:t>
            </a:r>
            <a:r>
              <a:rPr kumimoji="0" lang="it-IT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CdP</a:t>
            </a:r>
            <a:r>
              <a:rPr kumimoji="0" lang="it-I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-I 2017-2021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9397771" y="5339734"/>
            <a:ext cx="193733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Risorse C/Investimenti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6,6 </a:t>
            </a:r>
            <a:r>
              <a:rPr kumimoji="0" lang="it-IT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mld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 risorse disponibili (2012-2020)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879" y="3198888"/>
            <a:ext cx="2787897" cy="1554343"/>
          </a:xfrm>
          <a:prstGeom prst="rect">
            <a:avLst/>
          </a:prstGeom>
        </p:spPr>
      </p:pic>
      <p:sp>
        <p:nvSpPr>
          <p:cNvPr id="38" name="CasellaDiTesto 37"/>
          <p:cNvSpPr txBox="1"/>
          <p:nvPr/>
        </p:nvSpPr>
        <p:spPr>
          <a:xfrm>
            <a:off x="9088394" y="4496864"/>
            <a:ext cx="1563292" cy="24622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Mln di euro</a:t>
            </a:r>
            <a:endParaRPr kumimoji="0" lang="it-IT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9340796" y="3539178"/>
            <a:ext cx="1563292" cy="52322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Risorse C/Esercizio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9151776" y="6316730"/>
            <a:ext cx="1563292" cy="24622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Mld</a:t>
            </a:r>
            <a:r>
              <a:rPr kumimoji="0" lang="it-IT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 euro</a:t>
            </a:r>
            <a:endParaRPr kumimoji="0" lang="it-IT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Content Placeholder 6"/>
          <p:cNvSpPr txBox="1">
            <a:spLocks/>
          </p:cNvSpPr>
          <p:nvPr/>
        </p:nvSpPr>
        <p:spPr bwMode="auto">
          <a:xfrm>
            <a:off x="478973" y="3090059"/>
            <a:ext cx="5192442" cy="43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599" tIns="54299" rIns="108599" bIns="54299" numCol="1" anchor="t" anchorCtr="0" compatLnSpc="1">
            <a:prstTxWarp prst="textNoShape">
              <a:avLst/>
            </a:prstTxWarp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E’ vigente l’</a:t>
            </a:r>
            <a:r>
              <a:rPr kumimoji="0" lang="it-IT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agg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2018/2019 del </a:t>
            </a:r>
            <a:r>
              <a:rPr kumimoji="0" lang="it-IT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CdP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-I, il quale è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articolato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it-IT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977" y="4936279"/>
            <a:ext cx="2852357" cy="1707611"/>
          </a:xfrm>
          <a:prstGeom prst="rect">
            <a:avLst/>
          </a:prstGeom>
        </p:spPr>
      </p:pic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6284032" y="4806609"/>
            <a:ext cx="5011647" cy="55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431" tIns="42715" rIns="85431" bIns="42715" numCol="1" anchor="t" anchorCtr="0" compatLnSpc="1">
            <a:prstTxWarp prst="textNoShape">
              <a:avLst/>
            </a:prstTxWarp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158" marR="0" lvl="2" indent="0" algn="just" defTabSz="71437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manutenzione straordinaria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dell’infrastruttura </a:t>
            </a:r>
          </a:p>
          <a:p>
            <a:pPr marL="169157" marR="0" lvl="2" indent="-169157" algn="just" defTabSz="714375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28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0317BF10-B276-400E-96ED-C76A278666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094" y="4802192"/>
            <a:ext cx="268175" cy="268175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9438976" y="4085224"/>
            <a:ext cx="242454" cy="16411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/>
          <p:cNvSpPr txBox="1"/>
          <p:nvPr/>
        </p:nvSpPr>
        <p:spPr>
          <a:xfrm>
            <a:off x="9633600" y="4041191"/>
            <a:ext cx="1563292" cy="21544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Fabbisogni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ttangolo 31"/>
          <p:cNvSpPr/>
          <p:nvPr/>
        </p:nvSpPr>
        <p:spPr>
          <a:xfrm>
            <a:off x="9438976" y="4274812"/>
            <a:ext cx="242454" cy="164118"/>
          </a:xfrm>
          <a:prstGeom prst="rect">
            <a:avLst/>
          </a:prstGeom>
          <a:solidFill>
            <a:srgbClr val="7B7B7B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CasellaDiTesto 32"/>
          <p:cNvSpPr txBox="1"/>
          <p:nvPr/>
        </p:nvSpPr>
        <p:spPr>
          <a:xfrm>
            <a:off x="9640813" y="4269170"/>
            <a:ext cx="1563292" cy="21544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Risorse disponibili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9501323" y="6107535"/>
            <a:ext cx="242454" cy="164118"/>
          </a:xfrm>
          <a:prstGeom prst="rect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/>
          <p:cNvSpPr txBox="1"/>
          <p:nvPr/>
        </p:nvSpPr>
        <p:spPr>
          <a:xfrm>
            <a:off x="9695947" y="6063502"/>
            <a:ext cx="1563292" cy="21544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Fabbisogni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459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499" name="Oggetto 2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2400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5" name="think-cell Slide" r:id="rId5" imgW="0" imgH="0" progId="">
                  <p:embed/>
                </p:oleObj>
              </mc:Choice>
              <mc:Fallback>
                <p:oleObj name="think-cell Slide" r:id="rId5" imgW="0" imgH="0" progId="">
                  <p:embed/>
                  <p:pic>
                    <p:nvPicPr>
                      <p:cNvPr id="106499" name="Oggetto 21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" name="CasellaDiTesto 1"/>
          <p:cNvSpPr txBox="1">
            <a:spLocks noChangeArrowheads="1"/>
          </p:cNvSpPr>
          <p:nvPr/>
        </p:nvSpPr>
        <p:spPr bwMode="auto">
          <a:xfrm>
            <a:off x="1957446" y="1214554"/>
            <a:ext cx="4552003" cy="94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406" tIns="42704" rIns="85406" bIns="42704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2" algn="just" defTabSz="854690" rtl="0" eaLnBrk="0" fontAlgn="base" latinLnBrk="0" hangingPunct="0">
              <a:lnSpc>
                <a:spcPct val="100000"/>
              </a:lnSpc>
              <a:spcBef>
                <a:spcPts val="93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it-IT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anni, 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 possibilità di 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aggiornamenti annuali 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 recepire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interventi legislativi intervenuti successivamente all’approvazione dell’atto (es. nuovi stanziamenti da Legge di Bilancio).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CasellaDiTesto 28"/>
          <p:cNvSpPr txBox="1"/>
          <p:nvPr/>
        </p:nvSpPr>
        <p:spPr>
          <a:xfrm>
            <a:off x="249804" y="1237002"/>
            <a:ext cx="1266190" cy="344488"/>
          </a:xfrm>
          <a:prstGeom prst="rect">
            <a:avLst/>
          </a:prstGeom>
          <a:noFill/>
        </p:spPr>
        <p:txBody>
          <a:bodyPr wrap="square" lIns="85419" tIns="42710" rIns="85419" bIns="42710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just" defTabSz="8546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Durata</a:t>
            </a:r>
          </a:p>
        </p:txBody>
      </p:sp>
      <p:grpSp>
        <p:nvGrpSpPr>
          <p:cNvPr id="135" name="Gruppo 65"/>
          <p:cNvGrpSpPr>
            <a:grpSpLocks/>
          </p:cNvGrpSpPr>
          <p:nvPr/>
        </p:nvGrpSpPr>
        <p:grpSpPr bwMode="auto">
          <a:xfrm>
            <a:off x="316478" y="1346540"/>
            <a:ext cx="1259051" cy="471079"/>
            <a:chOff x="3694088" y="6385766"/>
            <a:chExt cx="9001000" cy="314531"/>
          </a:xfrm>
        </p:grpSpPr>
        <p:cxnSp>
          <p:nvCxnSpPr>
            <p:cNvPr id="136" name="Connettore 1 67"/>
            <p:cNvCxnSpPr/>
            <p:nvPr/>
          </p:nvCxnSpPr>
          <p:spPr>
            <a:xfrm>
              <a:off x="3694088" y="6700297"/>
              <a:ext cx="9001000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ttore 1 68"/>
            <p:cNvCxnSpPr/>
            <p:nvPr/>
          </p:nvCxnSpPr>
          <p:spPr>
            <a:xfrm>
              <a:off x="12680296" y="6385766"/>
              <a:ext cx="0" cy="312831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8" name="Rettangolo 137"/>
          <p:cNvSpPr>
            <a:spLocks/>
          </p:cNvSpPr>
          <p:nvPr/>
        </p:nvSpPr>
        <p:spPr>
          <a:xfrm>
            <a:off x="122803" y="1237002"/>
            <a:ext cx="133350" cy="403225"/>
          </a:xfrm>
          <a:prstGeom prst="rect">
            <a:avLst/>
          </a:prstGeom>
          <a:solidFill>
            <a:srgbClr val="DC0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419" tIns="42710" rIns="85419" bIns="42710" anchor="ctr"/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46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4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7" name="CasellaDiTesto 28"/>
          <p:cNvSpPr txBox="1"/>
          <p:nvPr/>
        </p:nvSpPr>
        <p:spPr>
          <a:xfrm>
            <a:off x="236674" y="3748449"/>
            <a:ext cx="1338855" cy="578697"/>
          </a:xfrm>
          <a:prstGeom prst="rect">
            <a:avLst/>
          </a:prstGeom>
          <a:noFill/>
        </p:spPr>
        <p:txBody>
          <a:bodyPr wrap="square" lIns="85419" tIns="42710" rIns="85419" bIns="42710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just" defTabSz="8546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Obblighi del Gestore</a:t>
            </a:r>
          </a:p>
        </p:txBody>
      </p:sp>
      <p:grpSp>
        <p:nvGrpSpPr>
          <p:cNvPr id="148" name="Gruppo 77"/>
          <p:cNvGrpSpPr>
            <a:grpSpLocks/>
          </p:cNvGrpSpPr>
          <p:nvPr/>
        </p:nvGrpSpPr>
        <p:grpSpPr bwMode="auto">
          <a:xfrm>
            <a:off x="303349" y="3857987"/>
            <a:ext cx="1259051" cy="471079"/>
            <a:chOff x="3694088" y="6385766"/>
            <a:chExt cx="9001000" cy="314531"/>
          </a:xfrm>
        </p:grpSpPr>
        <p:cxnSp>
          <p:nvCxnSpPr>
            <p:cNvPr id="149" name="Connettore 1 78"/>
            <p:cNvCxnSpPr/>
            <p:nvPr/>
          </p:nvCxnSpPr>
          <p:spPr>
            <a:xfrm>
              <a:off x="3694088" y="6700297"/>
              <a:ext cx="9001000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nettore 1 80"/>
            <p:cNvCxnSpPr/>
            <p:nvPr/>
          </p:nvCxnSpPr>
          <p:spPr>
            <a:xfrm>
              <a:off x="12680296" y="6385766"/>
              <a:ext cx="0" cy="312831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1" name="Rettangolo 150"/>
          <p:cNvSpPr>
            <a:spLocks/>
          </p:cNvSpPr>
          <p:nvPr/>
        </p:nvSpPr>
        <p:spPr>
          <a:xfrm>
            <a:off x="122803" y="3748449"/>
            <a:ext cx="133350" cy="403225"/>
          </a:xfrm>
          <a:prstGeom prst="rect">
            <a:avLst/>
          </a:prstGeom>
          <a:solidFill>
            <a:srgbClr val="DC0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419" tIns="42710" rIns="85419" bIns="42710" anchor="ctr"/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46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43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it-IT" sz="224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2" name="CasellaDiTesto 28"/>
          <p:cNvSpPr txBox="1"/>
          <p:nvPr/>
        </p:nvSpPr>
        <p:spPr>
          <a:xfrm>
            <a:off x="223585" y="5673491"/>
            <a:ext cx="1297981" cy="578697"/>
          </a:xfrm>
          <a:prstGeom prst="rect">
            <a:avLst/>
          </a:prstGeom>
          <a:solidFill>
            <a:schemeClr val="bg1"/>
          </a:solidFill>
        </p:spPr>
        <p:txBody>
          <a:bodyPr wrap="square" lIns="85419" tIns="42710" rIns="85419" bIns="42710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just" defTabSz="8546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Penali</a:t>
            </a:r>
            <a:r>
              <a:rPr kumimoji="0" lang="it-IT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</a:p>
          <a:p>
            <a:pPr marL="0" marR="0" lvl="0" indent="0" algn="just" defTabSz="8546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Performance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3" name="Gruppo 85"/>
          <p:cNvGrpSpPr>
            <a:grpSpLocks/>
          </p:cNvGrpSpPr>
          <p:nvPr/>
        </p:nvGrpSpPr>
        <p:grpSpPr bwMode="auto">
          <a:xfrm>
            <a:off x="290260" y="5783027"/>
            <a:ext cx="1259051" cy="471081"/>
            <a:chOff x="3694088" y="6385766"/>
            <a:chExt cx="9001000" cy="314531"/>
          </a:xfrm>
        </p:grpSpPr>
        <p:cxnSp>
          <p:nvCxnSpPr>
            <p:cNvPr id="154" name="Connettore 1 86"/>
            <p:cNvCxnSpPr/>
            <p:nvPr/>
          </p:nvCxnSpPr>
          <p:spPr>
            <a:xfrm>
              <a:off x="3694088" y="6700297"/>
              <a:ext cx="9001000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nettore 1 87"/>
            <p:cNvCxnSpPr/>
            <p:nvPr/>
          </p:nvCxnSpPr>
          <p:spPr>
            <a:xfrm>
              <a:off x="12680296" y="6385766"/>
              <a:ext cx="0" cy="31283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" name="Rettangolo 155"/>
          <p:cNvSpPr>
            <a:spLocks/>
          </p:cNvSpPr>
          <p:nvPr/>
        </p:nvSpPr>
        <p:spPr>
          <a:xfrm>
            <a:off x="122803" y="5673491"/>
            <a:ext cx="133350" cy="403225"/>
          </a:xfrm>
          <a:prstGeom prst="rect">
            <a:avLst/>
          </a:prstGeom>
          <a:solidFill>
            <a:srgbClr val="DC0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419" tIns="42710" rIns="85419" bIns="42710" anchor="ctr"/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46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2243" b="1" dirty="0">
                <a:solidFill>
                  <a:srgbClr val="FFFFFF"/>
                </a:solidFill>
                <a:latin typeface="Calibri" panose="020F0502020204030204"/>
              </a:rPr>
              <a:t>4</a:t>
            </a:r>
            <a:endParaRPr kumimoji="0" lang="it-IT" sz="224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7" name="Gruppo 89"/>
          <p:cNvGrpSpPr>
            <a:grpSpLocks/>
          </p:cNvGrpSpPr>
          <p:nvPr/>
        </p:nvGrpSpPr>
        <p:grpSpPr bwMode="auto">
          <a:xfrm>
            <a:off x="1990707" y="1129089"/>
            <a:ext cx="4670528" cy="1051751"/>
            <a:chOff x="3694088" y="6385766"/>
            <a:chExt cx="9001000" cy="314531"/>
          </a:xfrm>
        </p:grpSpPr>
        <p:cxnSp>
          <p:nvCxnSpPr>
            <p:cNvPr id="158" name="Connettore 1 90"/>
            <p:cNvCxnSpPr/>
            <p:nvPr/>
          </p:nvCxnSpPr>
          <p:spPr>
            <a:xfrm>
              <a:off x="3694088" y="6700297"/>
              <a:ext cx="9001000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nettore 1 91"/>
            <p:cNvCxnSpPr/>
            <p:nvPr/>
          </p:nvCxnSpPr>
          <p:spPr>
            <a:xfrm>
              <a:off x="12681714" y="6385766"/>
              <a:ext cx="0" cy="313184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uppo 99"/>
          <p:cNvGrpSpPr>
            <a:grpSpLocks/>
          </p:cNvGrpSpPr>
          <p:nvPr/>
        </p:nvGrpSpPr>
        <p:grpSpPr bwMode="auto">
          <a:xfrm>
            <a:off x="1957446" y="3495346"/>
            <a:ext cx="4703789" cy="1959303"/>
            <a:chOff x="3694088" y="6385766"/>
            <a:chExt cx="9001000" cy="314531"/>
          </a:xfrm>
        </p:grpSpPr>
        <p:cxnSp>
          <p:nvCxnSpPr>
            <p:cNvPr id="164" name="Connettore 1 100"/>
            <p:cNvCxnSpPr/>
            <p:nvPr/>
          </p:nvCxnSpPr>
          <p:spPr>
            <a:xfrm>
              <a:off x="3694088" y="6700297"/>
              <a:ext cx="9001000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nettore 1 102"/>
            <p:cNvCxnSpPr/>
            <p:nvPr/>
          </p:nvCxnSpPr>
          <p:spPr>
            <a:xfrm>
              <a:off x="12681714" y="6385766"/>
              <a:ext cx="0" cy="31292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6" name="Gruppo 104"/>
          <p:cNvGrpSpPr>
            <a:grpSpLocks/>
          </p:cNvGrpSpPr>
          <p:nvPr/>
        </p:nvGrpSpPr>
        <p:grpSpPr bwMode="auto">
          <a:xfrm>
            <a:off x="2023744" y="5504937"/>
            <a:ext cx="4637491" cy="1051234"/>
            <a:chOff x="3694088" y="6385766"/>
            <a:chExt cx="9001000" cy="314531"/>
          </a:xfrm>
        </p:grpSpPr>
        <p:cxnSp>
          <p:nvCxnSpPr>
            <p:cNvPr id="167" name="Connettore 1 106"/>
            <p:cNvCxnSpPr/>
            <p:nvPr/>
          </p:nvCxnSpPr>
          <p:spPr>
            <a:xfrm>
              <a:off x="3694088" y="6700297"/>
              <a:ext cx="9001000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nettore 1 107"/>
            <p:cNvCxnSpPr/>
            <p:nvPr/>
          </p:nvCxnSpPr>
          <p:spPr>
            <a:xfrm>
              <a:off x="12681714" y="6385766"/>
              <a:ext cx="0" cy="313184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CasellaDiTesto 1"/>
          <p:cNvSpPr txBox="1">
            <a:spLocks noChangeArrowheads="1"/>
          </p:cNvSpPr>
          <p:nvPr/>
        </p:nvSpPr>
        <p:spPr bwMode="auto">
          <a:xfrm>
            <a:off x="1957446" y="5562366"/>
            <a:ext cx="4668788" cy="94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406" tIns="42704" rIns="85406" bIns="42704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2" algn="just" defTabSz="854690" rtl="0" eaLnBrk="0" fontAlgn="base" latinLnBrk="0" hangingPunct="0">
              <a:lnSpc>
                <a:spcPct val="100000"/>
              </a:lnSpc>
              <a:spcBef>
                <a:spcPts val="93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Misurazione delle performance 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 sistema di 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penalità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caso di scostamento degli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indicatori caratteristici dei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Progetti/Programmi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 investimento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costi, tempi e </a:t>
            </a: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kpi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fisici) 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rispetto al valore obiettivo</a:t>
            </a:r>
          </a:p>
        </p:txBody>
      </p:sp>
      <p:sp>
        <p:nvSpPr>
          <p:cNvPr id="171" name="CasellaDiTesto 1"/>
          <p:cNvSpPr txBox="1">
            <a:spLocks noChangeArrowheads="1"/>
          </p:cNvSpPr>
          <p:nvPr/>
        </p:nvSpPr>
        <p:spPr bwMode="auto">
          <a:xfrm>
            <a:off x="1957446" y="3441109"/>
            <a:ext cx="4642835" cy="20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5406" tIns="42704" rIns="85406" bIns="42704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2" algn="just" defTabSz="854690" rtl="0" eaLnBrk="0" fontAlgn="base" latinLnBrk="0" hangingPunct="0">
              <a:lnSpc>
                <a:spcPct val="100000"/>
              </a:lnSpc>
              <a:spcBef>
                <a:spcPts val="93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Monitoraggio </a:t>
            </a:r>
            <a:r>
              <a:rPr kumimoji="0" lang="it-IT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annuale </a:t>
            </a:r>
            <a:r>
              <a:rPr kumimoji="0" lang="it-IT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finanziario, fisico e procedurale ai sensi della normativa vigente 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monitoraggio annuale 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 contenziosi, degli 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affidamenti, dei 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collaudi per gli appalti di maggiore 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rilevanza e dello stato di avanzamento delle opere e delle risorse finanziarie.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2" algn="just" defTabSz="854690" eaLnBrk="0" hangingPunct="0">
              <a:spcBef>
                <a:spcPts val="93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it-IT" sz="1400" b="1" kern="0" dirty="0">
                <a:solidFill>
                  <a:srgbClr val="000000"/>
                </a:solidFill>
                <a:latin typeface="Calibri" panose="020F0502020204030204"/>
              </a:rPr>
              <a:t>Elaborazione </a:t>
            </a:r>
            <a:r>
              <a:rPr lang="it-IT" sz="1400" kern="0" dirty="0">
                <a:solidFill>
                  <a:srgbClr val="000000"/>
                </a:solidFill>
                <a:latin typeface="Calibri" panose="020F0502020204030204"/>
              </a:rPr>
              <a:t>del</a:t>
            </a:r>
            <a:r>
              <a:rPr lang="it-IT" sz="1400" b="1" kern="0" dirty="0">
                <a:solidFill>
                  <a:srgbClr val="000000"/>
                </a:solidFill>
                <a:latin typeface="Calibri" panose="020F0502020204030204"/>
              </a:rPr>
              <a:t> Documento annuale di Valutazione e Programmazione delle Priorità degli Investimenti </a:t>
            </a:r>
            <a:r>
              <a:rPr lang="it-IT" sz="1400" kern="0" dirty="0">
                <a:solidFill>
                  <a:srgbClr val="000000"/>
                </a:solidFill>
                <a:latin typeface="Calibri" panose="020F0502020204030204"/>
              </a:rPr>
              <a:t>(DVPPI</a:t>
            </a:r>
            <a:r>
              <a:rPr lang="it-IT" sz="1400" kern="0" dirty="0" smtClean="0">
                <a:solidFill>
                  <a:srgbClr val="000000"/>
                </a:solidFill>
                <a:latin typeface="Calibri" panose="020F0502020204030204"/>
              </a:rPr>
              <a:t>) per il corretto dimensionamento delle risorse da inscrivere nella Legge di Bilancio.</a:t>
            </a:r>
            <a:endParaRPr kumimoji="0" lang="it-IT" sz="1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72" name="Right Arrow 3">
            <a:extLst/>
          </p:cNvPr>
          <p:cNvSpPr/>
          <p:nvPr/>
        </p:nvSpPr>
        <p:spPr bwMode="auto">
          <a:xfrm>
            <a:off x="1668393" y="1121115"/>
            <a:ext cx="187805" cy="736600"/>
          </a:xfrm>
          <a:prstGeom prst="rightArrow">
            <a:avLst>
              <a:gd name="adj1" fmla="val 80022"/>
              <a:gd name="adj2" fmla="val 125209"/>
            </a:avLst>
          </a:prstGeom>
          <a:solidFill>
            <a:schemeClr val="tx2"/>
          </a:solidFill>
          <a:ln w="15875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4" name="Right Arrow 3">
            <a:extLst/>
          </p:cNvPr>
          <p:cNvSpPr/>
          <p:nvPr/>
        </p:nvSpPr>
        <p:spPr bwMode="auto">
          <a:xfrm>
            <a:off x="1650501" y="3595217"/>
            <a:ext cx="187806" cy="1444625"/>
          </a:xfrm>
          <a:prstGeom prst="rightArrow">
            <a:avLst>
              <a:gd name="adj1" fmla="val 80022"/>
              <a:gd name="adj2" fmla="val 125209"/>
            </a:avLst>
          </a:prstGeom>
          <a:solidFill>
            <a:schemeClr val="tx2"/>
          </a:solidFill>
          <a:ln w="15875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5" name="Right Arrow 3">
            <a:extLst/>
          </p:cNvPr>
          <p:cNvSpPr/>
          <p:nvPr/>
        </p:nvSpPr>
        <p:spPr bwMode="auto">
          <a:xfrm>
            <a:off x="1634237" y="5557603"/>
            <a:ext cx="187806" cy="736600"/>
          </a:xfrm>
          <a:prstGeom prst="rightArrow">
            <a:avLst>
              <a:gd name="adj1" fmla="val 80022"/>
              <a:gd name="adj2" fmla="val 125209"/>
            </a:avLst>
          </a:prstGeom>
          <a:solidFill>
            <a:schemeClr val="tx2"/>
          </a:solidFill>
          <a:ln w="15875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 Placeholder 3"/>
          <p:cNvSpPr txBox="1">
            <a:spLocks/>
          </p:cNvSpPr>
          <p:nvPr/>
        </p:nvSpPr>
        <p:spPr>
          <a:xfrm>
            <a:off x="1996053" y="866775"/>
            <a:ext cx="4652172" cy="254340"/>
          </a:xfrm>
          <a:prstGeom prst="rect">
            <a:avLst/>
          </a:prstGeom>
          <a:solidFill>
            <a:srgbClr val="DC0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5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054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Contratto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Parte 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Investimenti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CdP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-I)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Text Placeholder 3"/>
          <p:cNvSpPr txBox="1">
            <a:spLocks/>
          </p:cNvSpPr>
          <p:nvPr/>
        </p:nvSpPr>
        <p:spPr>
          <a:xfrm>
            <a:off x="6790438" y="866775"/>
            <a:ext cx="4793550" cy="246017"/>
          </a:xfrm>
          <a:prstGeom prst="rect">
            <a:avLst/>
          </a:prstGeom>
          <a:solidFill>
            <a:srgbClr val="DC0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5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054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Contratto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Programma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Parte 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Servizi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CdP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-S)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CasellaDiTesto 1"/>
          <p:cNvSpPr txBox="1">
            <a:spLocks noChangeArrowheads="1"/>
          </p:cNvSpPr>
          <p:nvPr/>
        </p:nvSpPr>
        <p:spPr bwMode="auto">
          <a:xfrm>
            <a:off x="6838139" y="1150587"/>
            <a:ext cx="4685880" cy="517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453" tIns="42727" rIns="85453" bIns="42727">
            <a:spAutoFit/>
          </a:bodyPr>
          <a:lstStyle>
            <a:lvl1pPr marL="342900" indent="-342900" defTabSz="714375">
              <a:defRPr sz="2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143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14375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14375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defTabSz="714375" eaLnBrk="0" fontAlgn="base" hangingPunct="0"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defTabSz="714375" eaLnBrk="0" fontAlgn="base" hangingPunct="0"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defTabSz="714375" eaLnBrk="0" fontAlgn="base" hangingPunct="0"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defTabSz="714375" eaLnBrk="0" fontAlgn="base" hangingPunct="0"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2" indent="0" algn="just" defTabSz="714375" rtl="0" eaLnBrk="0" fontAlgn="base" latinLnBrk="0" hangingPunct="0">
              <a:lnSpc>
                <a:spcPct val="100000"/>
              </a:lnSpc>
              <a:spcBef>
                <a:spcPts val="88"/>
              </a:spcBef>
              <a:spcAft>
                <a:spcPct val="0"/>
              </a:spcAft>
              <a:buClr>
                <a:srgbClr val="DC002E"/>
              </a:buClr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6 anni </a:t>
            </a:r>
            <a:r>
              <a:rPr kumimoji="0" lang="it-IT" alt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(in coerenza con normativa UE - ed al periodo tariffario definito dall’ART 2016-21)</a:t>
            </a:r>
          </a:p>
        </p:txBody>
      </p:sp>
      <p:grpSp>
        <p:nvGrpSpPr>
          <p:cNvPr id="58" name="Gruppo 57"/>
          <p:cNvGrpSpPr>
            <a:grpSpLocks/>
          </p:cNvGrpSpPr>
          <p:nvPr/>
        </p:nvGrpSpPr>
        <p:grpSpPr bwMode="auto">
          <a:xfrm>
            <a:off x="6933812" y="1149147"/>
            <a:ext cx="4650176" cy="1037120"/>
            <a:chOff x="3694088" y="6385766"/>
            <a:chExt cx="9001000" cy="314531"/>
          </a:xfrm>
        </p:grpSpPr>
        <p:cxnSp>
          <p:nvCxnSpPr>
            <p:cNvPr id="59" name="Connettore 1 90"/>
            <p:cNvCxnSpPr/>
            <p:nvPr/>
          </p:nvCxnSpPr>
          <p:spPr>
            <a:xfrm>
              <a:off x="3694088" y="6700297"/>
              <a:ext cx="9001000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91"/>
            <p:cNvCxnSpPr/>
            <p:nvPr/>
          </p:nvCxnSpPr>
          <p:spPr>
            <a:xfrm>
              <a:off x="12681198" y="6385766"/>
              <a:ext cx="0" cy="313134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CasellaDiTesto 1"/>
          <p:cNvSpPr txBox="1">
            <a:spLocks noChangeArrowheads="1"/>
          </p:cNvSpPr>
          <p:nvPr/>
        </p:nvSpPr>
        <p:spPr bwMode="auto">
          <a:xfrm>
            <a:off x="6838139" y="3494236"/>
            <a:ext cx="4722602" cy="732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453" tIns="42727" rIns="85453" bIns="42727">
            <a:spAutoFit/>
          </a:bodyPr>
          <a:lstStyle>
            <a:lvl1pPr marL="342900" indent="-342900" defTabSz="714375">
              <a:defRPr sz="2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143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14375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14375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defTabSz="714375" eaLnBrk="0" fontAlgn="base" hangingPunct="0"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defTabSz="714375" eaLnBrk="0" fontAlgn="base" hangingPunct="0"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defTabSz="714375" eaLnBrk="0" fontAlgn="base" hangingPunct="0"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defTabSz="714375" eaLnBrk="0" fontAlgn="base" hangingPunct="0"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2" indent="0" algn="just" defTabSz="714375" rtl="0" eaLnBrk="0" fontAlgn="base" latinLnBrk="0" hangingPunct="0">
              <a:lnSpc>
                <a:spcPct val="100000"/>
              </a:lnSpc>
              <a:spcBef>
                <a:spcPts val="88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Previsti </a:t>
            </a:r>
            <a:r>
              <a:rPr kumimoji="0" lang="it-IT" alt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monitoraggi</a:t>
            </a:r>
            <a:r>
              <a:rPr kumimoji="0" lang="it-IT" alt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periodici per la rendicontazione della spesa (con cadenza semestrale/annuale) a preventivo e consuntivo 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6667" y="4414156"/>
            <a:ext cx="3910916" cy="416584"/>
          </a:xfrm>
          <a:prstGeom prst="rect">
            <a:avLst/>
          </a:prstGeom>
        </p:spPr>
      </p:pic>
      <p:grpSp>
        <p:nvGrpSpPr>
          <p:cNvPr id="63" name="Gruppo 62"/>
          <p:cNvGrpSpPr>
            <a:grpSpLocks/>
          </p:cNvGrpSpPr>
          <p:nvPr/>
        </p:nvGrpSpPr>
        <p:grpSpPr bwMode="auto">
          <a:xfrm>
            <a:off x="6933998" y="3494236"/>
            <a:ext cx="4649990" cy="1950427"/>
            <a:chOff x="3694088" y="6385766"/>
            <a:chExt cx="9001000" cy="314531"/>
          </a:xfrm>
        </p:grpSpPr>
        <p:cxnSp>
          <p:nvCxnSpPr>
            <p:cNvPr id="64" name="Connettore 1 90"/>
            <p:cNvCxnSpPr/>
            <p:nvPr/>
          </p:nvCxnSpPr>
          <p:spPr>
            <a:xfrm>
              <a:off x="3694088" y="6700297"/>
              <a:ext cx="9001000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91"/>
            <p:cNvCxnSpPr/>
            <p:nvPr/>
          </p:nvCxnSpPr>
          <p:spPr>
            <a:xfrm>
              <a:off x="12681198" y="6385766"/>
              <a:ext cx="0" cy="313134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CasellaDiTesto 1"/>
          <p:cNvSpPr txBox="1">
            <a:spLocks noChangeArrowheads="1"/>
          </p:cNvSpPr>
          <p:nvPr/>
        </p:nvSpPr>
        <p:spPr bwMode="auto">
          <a:xfrm>
            <a:off x="6893433" y="5481019"/>
            <a:ext cx="4667307" cy="732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453" tIns="42727" rIns="85453" bIns="42727">
            <a:spAutoFit/>
          </a:bodyPr>
          <a:lstStyle>
            <a:lvl1pPr marL="342900" indent="-342900" defTabSz="714375">
              <a:defRPr sz="2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143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14375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14375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defTabSz="714375" eaLnBrk="0" fontAlgn="base" hangingPunct="0"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defTabSz="714375" eaLnBrk="0" fontAlgn="base" hangingPunct="0"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defTabSz="714375" eaLnBrk="0" fontAlgn="base" hangingPunct="0"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defTabSz="714375" eaLnBrk="0" fontAlgn="base" hangingPunct="0"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2" indent="0" algn="just" defTabSz="714375" rtl="0" eaLnBrk="0" fontAlgn="base" latinLnBrk="0" hangingPunct="0">
              <a:lnSpc>
                <a:spcPct val="100000"/>
              </a:lnSpc>
              <a:spcBef>
                <a:spcPts val="88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Misurazione delle performance sulla base di KPI </a:t>
            </a:r>
            <a:r>
              <a:rPr kumimoji="0" lang="it-IT" alt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con sistema di </a:t>
            </a:r>
            <a:r>
              <a:rPr kumimoji="0" lang="it-IT" alt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penalità</a:t>
            </a:r>
            <a:r>
              <a:rPr kumimoji="0" lang="it-IT" alt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in caso di prestazioni rese al di sotto dei livelli contrattualizzati </a:t>
            </a:r>
          </a:p>
        </p:txBody>
      </p:sp>
      <p:grpSp>
        <p:nvGrpSpPr>
          <p:cNvPr id="68" name="Gruppo 67"/>
          <p:cNvGrpSpPr>
            <a:grpSpLocks/>
          </p:cNvGrpSpPr>
          <p:nvPr/>
        </p:nvGrpSpPr>
        <p:grpSpPr bwMode="auto">
          <a:xfrm>
            <a:off x="6885034" y="5520773"/>
            <a:ext cx="4698954" cy="1030896"/>
            <a:chOff x="3694088" y="6385766"/>
            <a:chExt cx="9001000" cy="314531"/>
          </a:xfrm>
        </p:grpSpPr>
        <p:cxnSp>
          <p:nvCxnSpPr>
            <p:cNvPr id="69" name="Connettore 1 90"/>
            <p:cNvCxnSpPr/>
            <p:nvPr/>
          </p:nvCxnSpPr>
          <p:spPr>
            <a:xfrm>
              <a:off x="3694088" y="6700297"/>
              <a:ext cx="9001000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1 91"/>
            <p:cNvCxnSpPr/>
            <p:nvPr/>
          </p:nvCxnSpPr>
          <p:spPr>
            <a:xfrm>
              <a:off x="12681198" y="6385766"/>
              <a:ext cx="0" cy="313134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itolo 1"/>
          <p:cNvSpPr txBox="1">
            <a:spLocks/>
          </p:cNvSpPr>
          <p:nvPr/>
        </p:nvSpPr>
        <p:spPr>
          <a:xfrm>
            <a:off x="249804" y="-300275"/>
            <a:ext cx="11176000" cy="866775"/>
          </a:xfrm>
          <a:prstGeom prst="rect">
            <a:avLst/>
          </a:prstGeom>
        </p:spPr>
        <p:txBody>
          <a:bodyPr lIns="85105" tIns="42553" rIns="85105" bIns="42553"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lvl="0">
              <a:defRPr/>
            </a:pPr>
            <a:r>
              <a:rPr lang="it-IT" dirty="0" smtClean="0"/>
              <a:t>I Contratti </a:t>
            </a:r>
            <a:r>
              <a:rPr lang="it-IT" dirty="0"/>
              <a:t>di Programma del Gestore con lo </a:t>
            </a:r>
            <a:r>
              <a:rPr lang="it-IT" dirty="0" smtClean="0"/>
              <a:t>Stato: regole</a:t>
            </a: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DC002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0" name="CasellaDiTesto 28"/>
          <p:cNvSpPr txBox="1"/>
          <p:nvPr/>
        </p:nvSpPr>
        <p:spPr>
          <a:xfrm>
            <a:off x="275479" y="2287850"/>
            <a:ext cx="1297981" cy="332475"/>
          </a:xfrm>
          <a:prstGeom prst="rect">
            <a:avLst/>
          </a:prstGeom>
          <a:solidFill>
            <a:schemeClr val="bg1"/>
          </a:solidFill>
        </p:spPr>
        <p:txBody>
          <a:bodyPr wrap="square" lIns="85419" tIns="42710" rIns="85419" bIns="42710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just" defTabSz="8546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Struttura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1" name="Gruppo 85"/>
          <p:cNvGrpSpPr>
            <a:grpSpLocks/>
          </p:cNvGrpSpPr>
          <p:nvPr/>
        </p:nvGrpSpPr>
        <p:grpSpPr bwMode="auto">
          <a:xfrm>
            <a:off x="342154" y="2397386"/>
            <a:ext cx="1259051" cy="471081"/>
            <a:chOff x="3694088" y="6385766"/>
            <a:chExt cx="9001000" cy="314531"/>
          </a:xfrm>
        </p:grpSpPr>
        <p:cxnSp>
          <p:nvCxnSpPr>
            <p:cNvPr id="92" name="Connettore 1 86"/>
            <p:cNvCxnSpPr/>
            <p:nvPr/>
          </p:nvCxnSpPr>
          <p:spPr>
            <a:xfrm>
              <a:off x="3694088" y="6700297"/>
              <a:ext cx="9001000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ttore 1 87"/>
            <p:cNvCxnSpPr/>
            <p:nvPr/>
          </p:nvCxnSpPr>
          <p:spPr>
            <a:xfrm>
              <a:off x="12680296" y="6385766"/>
              <a:ext cx="0" cy="31283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ttangolo 93"/>
          <p:cNvSpPr>
            <a:spLocks/>
          </p:cNvSpPr>
          <p:nvPr/>
        </p:nvSpPr>
        <p:spPr>
          <a:xfrm>
            <a:off x="122803" y="2308867"/>
            <a:ext cx="133350" cy="403225"/>
          </a:xfrm>
          <a:prstGeom prst="rect">
            <a:avLst/>
          </a:prstGeom>
          <a:solidFill>
            <a:srgbClr val="DC0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419" tIns="42710" rIns="85419" bIns="42710" anchor="ctr"/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46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2243" b="1" dirty="0" smtClean="0">
                <a:solidFill>
                  <a:srgbClr val="FFFFFF"/>
                </a:solidFill>
                <a:latin typeface="Calibri" panose="020F0502020204030204"/>
              </a:rPr>
              <a:t>2</a:t>
            </a:r>
            <a:endParaRPr kumimoji="0" lang="it-IT" sz="224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5" name="Gruppo 104"/>
          <p:cNvGrpSpPr>
            <a:grpSpLocks/>
          </p:cNvGrpSpPr>
          <p:nvPr/>
        </p:nvGrpSpPr>
        <p:grpSpPr bwMode="auto">
          <a:xfrm>
            <a:off x="1938436" y="2245769"/>
            <a:ext cx="4722799" cy="1181731"/>
            <a:chOff x="3694088" y="6385766"/>
            <a:chExt cx="9001000" cy="314531"/>
          </a:xfrm>
        </p:grpSpPr>
        <p:cxnSp>
          <p:nvCxnSpPr>
            <p:cNvPr id="96" name="Connettore 1 106"/>
            <p:cNvCxnSpPr/>
            <p:nvPr/>
          </p:nvCxnSpPr>
          <p:spPr>
            <a:xfrm>
              <a:off x="3694088" y="6700297"/>
              <a:ext cx="9001000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ttore 1 107"/>
            <p:cNvCxnSpPr/>
            <p:nvPr/>
          </p:nvCxnSpPr>
          <p:spPr>
            <a:xfrm>
              <a:off x="12681714" y="6385766"/>
              <a:ext cx="0" cy="313184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ight Arrow 3">
            <a:extLst/>
          </p:cNvPr>
          <p:cNvSpPr/>
          <p:nvPr/>
        </p:nvSpPr>
        <p:spPr bwMode="auto">
          <a:xfrm>
            <a:off x="1682288" y="2186267"/>
            <a:ext cx="187806" cy="736600"/>
          </a:xfrm>
          <a:prstGeom prst="rightArrow">
            <a:avLst>
              <a:gd name="adj1" fmla="val 80022"/>
              <a:gd name="adj2" fmla="val 125209"/>
            </a:avLst>
          </a:prstGeom>
          <a:solidFill>
            <a:schemeClr val="tx2"/>
          </a:solidFill>
          <a:ln w="15875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Rettangolo arrotondato 98"/>
          <p:cNvSpPr/>
          <p:nvPr/>
        </p:nvSpPr>
        <p:spPr>
          <a:xfrm>
            <a:off x="2373791" y="2261700"/>
            <a:ext cx="1692000" cy="16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Articolato</a:t>
            </a:r>
            <a:endParaRPr lang="it-IT" sz="1000" b="1" dirty="0">
              <a:solidFill>
                <a:schemeClr val="tx1"/>
              </a:solidFill>
            </a:endParaRPr>
          </a:p>
        </p:txBody>
      </p:sp>
      <p:sp>
        <p:nvSpPr>
          <p:cNvPr id="100" name="Rettangolo arrotondato 99"/>
          <p:cNvSpPr/>
          <p:nvPr/>
        </p:nvSpPr>
        <p:spPr>
          <a:xfrm>
            <a:off x="2373791" y="2490920"/>
            <a:ext cx="1944000" cy="16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Tavole di sintesi</a:t>
            </a:r>
            <a:endParaRPr lang="it-IT" sz="1000" b="1" dirty="0">
              <a:solidFill>
                <a:schemeClr val="tx1"/>
              </a:solidFill>
            </a:endParaRPr>
          </a:p>
        </p:txBody>
      </p:sp>
      <p:sp>
        <p:nvSpPr>
          <p:cNvPr id="101" name="Rettangolo arrotondato 100"/>
          <p:cNvSpPr/>
          <p:nvPr/>
        </p:nvSpPr>
        <p:spPr>
          <a:xfrm>
            <a:off x="2556671" y="2719664"/>
            <a:ext cx="2016000" cy="16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Tabelle</a:t>
            </a:r>
            <a:endParaRPr lang="it-IT" sz="1000" b="1" dirty="0">
              <a:solidFill>
                <a:schemeClr val="tx1"/>
              </a:solidFill>
            </a:endParaRPr>
          </a:p>
        </p:txBody>
      </p:sp>
      <p:sp>
        <p:nvSpPr>
          <p:cNvPr id="102" name="Rettangolo arrotondato 101"/>
          <p:cNvSpPr/>
          <p:nvPr/>
        </p:nvSpPr>
        <p:spPr>
          <a:xfrm>
            <a:off x="2724311" y="2959453"/>
            <a:ext cx="2268000" cy="16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Relazione Informativa + appendici</a:t>
            </a:r>
            <a:endParaRPr lang="it-IT" sz="1000" b="1" dirty="0">
              <a:solidFill>
                <a:schemeClr val="tx1"/>
              </a:solidFill>
            </a:endParaRPr>
          </a:p>
        </p:txBody>
      </p:sp>
      <p:sp>
        <p:nvSpPr>
          <p:cNvPr id="103" name="Rettangolo arrotondato 102"/>
          <p:cNvSpPr/>
          <p:nvPr/>
        </p:nvSpPr>
        <p:spPr>
          <a:xfrm>
            <a:off x="3158651" y="3202748"/>
            <a:ext cx="2160000" cy="16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DVPPI</a:t>
            </a:r>
            <a:endParaRPr lang="it-IT" sz="1000" b="1" dirty="0">
              <a:solidFill>
                <a:schemeClr val="tx1"/>
              </a:solidFill>
            </a:endParaRPr>
          </a:p>
        </p:txBody>
      </p:sp>
      <p:grpSp>
        <p:nvGrpSpPr>
          <p:cNvPr id="104" name="Gruppo 104"/>
          <p:cNvGrpSpPr>
            <a:grpSpLocks/>
          </p:cNvGrpSpPr>
          <p:nvPr/>
        </p:nvGrpSpPr>
        <p:grpSpPr bwMode="auto">
          <a:xfrm>
            <a:off x="6842180" y="2291160"/>
            <a:ext cx="4741808" cy="1087936"/>
            <a:chOff x="3694088" y="6385766"/>
            <a:chExt cx="9001000" cy="314531"/>
          </a:xfrm>
        </p:grpSpPr>
        <p:cxnSp>
          <p:nvCxnSpPr>
            <p:cNvPr id="105" name="Connettore 1 106"/>
            <p:cNvCxnSpPr/>
            <p:nvPr/>
          </p:nvCxnSpPr>
          <p:spPr>
            <a:xfrm>
              <a:off x="3694088" y="6700297"/>
              <a:ext cx="9001000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1 107"/>
            <p:cNvCxnSpPr/>
            <p:nvPr/>
          </p:nvCxnSpPr>
          <p:spPr>
            <a:xfrm>
              <a:off x="12681714" y="6385766"/>
              <a:ext cx="0" cy="313184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Rettangolo arrotondato 107"/>
          <p:cNvSpPr/>
          <p:nvPr/>
        </p:nvSpPr>
        <p:spPr>
          <a:xfrm>
            <a:off x="7336606" y="2486543"/>
            <a:ext cx="1764000" cy="16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Allegati</a:t>
            </a:r>
            <a:endParaRPr lang="it-IT" sz="1000" b="1" dirty="0">
              <a:solidFill>
                <a:schemeClr val="tx1"/>
              </a:solidFill>
            </a:endParaRPr>
          </a:p>
        </p:txBody>
      </p:sp>
      <p:sp>
        <p:nvSpPr>
          <p:cNvPr id="109" name="Rettangolo arrotondato 108"/>
          <p:cNvSpPr/>
          <p:nvPr/>
        </p:nvSpPr>
        <p:spPr>
          <a:xfrm>
            <a:off x="7336606" y="2233290"/>
            <a:ext cx="1584000" cy="16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Articolato</a:t>
            </a:r>
            <a:endParaRPr lang="it-IT" sz="1000" b="1" dirty="0">
              <a:solidFill>
                <a:schemeClr val="tx1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4203" y="2208359"/>
            <a:ext cx="285841" cy="25011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0" name="Immagine 10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0227" y="2200077"/>
            <a:ext cx="285841" cy="25011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4239" y="2441575"/>
            <a:ext cx="299350" cy="26319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1" name="Immagine 1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1460" y="2442124"/>
            <a:ext cx="299350" cy="26319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5407" y="2651633"/>
            <a:ext cx="313413" cy="27556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8377" y="2897670"/>
            <a:ext cx="320642" cy="28056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41643" y="3157578"/>
            <a:ext cx="296471" cy="26066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5" name="Rettangolo arrotondato 74"/>
          <p:cNvSpPr/>
          <p:nvPr/>
        </p:nvSpPr>
        <p:spPr>
          <a:xfrm>
            <a:off x="7543582" y="2753451"/>
            <a:ext cx="1764000" cy="16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 smtClean="0">
                <a:solidFill>
                  <a:schemeClr val="tx1"/>
                </a:solidFill>
              </a:rPr>
              <a:t>Tabelle</a:t>
            </a:r>
            <a:endParaRPr lang="it-IT" sz="1000" b="1" dirty="0">
              <a:solidFill>
                <a:schemeClr val="tx1"/>
              </a:solidFill>
            </a:endParaRPr>
          </a:p>
        </p:txBody>
      </p:sp>
      <p:pic>
        <p:nvPicPr>
          <p:cNvPr id="76" name="Immagine 7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2318" y="2685420"/>
            <a:ext cx="313413" cy="27556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212619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olo 1"/>
          <p:cNvSpPr txBox="1">
            <a:spLocks/>
          </p:cNvSpPr>
          <p:nvPr/>
        </p:nvSpPr>
        <p:spPr bwMode="auto">
          <a:xfrm>
            <a:off x="407988" y="78123"/>
            <a:ext cx="11306684" cy="814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>
                <a:solidFill>
                  <a:schemeClr val="tx2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Evoluzione del Piano Investimenti per far ripartire il Paese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RFI opera in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un contesto sempre più complesso e in continuo 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mutamento…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03" name="CasellaDiTesto 102"/>
          <p:cNvSpPr txBox="1"/>
          <p:nvPr/>
        </p:nvSpPr>
        <p:spPr>
          <a:xfrm>
            <a:off x="7144260" y="2183275"/>
            <a:ext cx="1697225" cy="31085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Aumento del ruolo  dell’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innovazione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tecnologica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della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sostenibilità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integrata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competitività del Paese e lo sviluppo della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mobilità del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futuro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come leva per l’innalzamento della 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qualità della vita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(i.e.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ambiente,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integrazione centro e periferia)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CasellaDiTesto 106"/>
          <p:cNvSpPr txBox="1"/>
          <p:nvPr/>
        </p:nvSpPr>
        <p:spPr>
          <a:xfrm>
            <a:off x="2669254" y="2167080"/>
            <a:ext cx="1780354" cy="31085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Presenza di un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gap di connettività ferroviaria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termini di integrazione tra i diversi sistemi di mobilità e di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disomogeneità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nei livelli prestazionali delle linee e delle reti ferroviarie nelle diverse aree del Paese, con particolare attenzione alla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sicurezza</a:t>
            </a:r>
          </a:p>
        </p:txBody>
      </p:sp>
      <p:sp>
        <p:nvSpPr>
          <p:cNvPr id="111" name="CasellaDiTesto 110"/>
          <p:cNvSpPr txBox="1"/>
          <p:nvPr/>
        </p:nvSpPr>
        <p:spPr>
          <a:xfrm>
            <a:off x="417852" y="1171449"/>
            <a:ext cx="1803399" cy="2893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Forte crescita della domanda di mobilità e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squilibrio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 trasporto pubblico e privato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Limitata soddisfazione delle persone per l’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accessibilità e la qualità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delle stazioni e dei servizi ferroviari, soprattutto in ambito metropolitano e regionale. </a:t>
            </a:r>
          </a:p>
        </p:txBody>
      </p:sp>
      <p:sp>
        <p:nvSpPr>
          <p:cNvPr id="178" name="CasellaDiTesto 177"/>
          <p:cNvSpPr txBox="1"/>
          <p:nvPr/>
        </p:nvSpPr>
        <p:spPr>
          <a:xfrm>
            <a:off x="4937896" y="1171449"/>
            <a:ext cx="1685065" cy="2893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Progressiva evoluzione dello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spazio ferroviario unico europeo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del contesto 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regolatorio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per favorire l’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interoperabilità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la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concorrenza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la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cooperazione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tra gestori per lo 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shift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modale nel trasporto di persone e merci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79" name="Gruppo 178"/>
          <p:cNvGrpSpPr/>
          <p:nvPr/>
        </p:nvGrpSpPr>
        <p:grpSpPr>
          <a:xfrm>
            <a:off x="5112667" y="3975511"/>
            <a:ext cx="1371640" cy="1319513"/>
            <a:chOff x="4890273" y="1473727"/>
            <a:chExt cx="1640223" cy="1573858"/>
          </a:xfrm>
        </p:grpSpPr>
        <p:sp>
          <p:nvSpPr>
            <p:cNvPr id="180" name="Oval 11">
              <a:extLst>
                <a:ext uri="{FF2B5EF4-FFF2-40B4-BE49-F238E27FC236}">
                  <a16:creationId xmlns:a16="http://schemas.microsoft.com/office/drawing/2014/main" id="{BD40547F-0298-4C62-AB2B-5ABD6F39AE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90273" y="1473727"/>
              <a:ext cx="1573858" cy="1573858"/>
            </a:xfrm>
            <a:prstGeom prst="ellipse">
              <a:avLst/>
            </a:prstGeom>
            <a:noFill/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81" name="Immagine 180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90273" y="1534987"/>
              <a:ext cx="1640223" cy="146607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86" name="Gruppo 185"/>
          <p:cNvGrpSpPr/>
          <p:nvPr/>
        </p:nvGrpSpPr>
        <p:grpSpPr>
          <a:xfrm>
            <a:off x="7297918" y="819821"/>
            <a:ext cx="1634950" cy="1527649"/>
            <a:chOff x="9320867" y="1448593"/>
            <a:chExt cx="1712891" cy="1573858"/>
          </a:xfrm>
        </p:grpSpPr>
        <p:sp>
          <p:nvSpPr>
            <p:cNvPr id="187" name="Oval 11">
              <a:extLst>
                <a:ext uri="{FF2B5EF4-FFF2-40B4-BE49-F238E27FC236}">
                  <a16:creationId xmlns:a16="http://schemas.microsoft.com/office/drawing/2014/main" id="{BD40547F-0298-4C62-AB2B-5ABD6F39AE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20867" y="1448593"/>
              <a:ext cx="1573858" cy="1573858"/>
            </a:xfrm>
            <a:prstGeom prst="ellipse">
              <a:avLst/>
            </a:prstGeom>
            <a:noFill/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88" name="Immagine 18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20867" y="1615232"/>
              <a:ext cx="1140542" cy="120504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9" name="Immagine 18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89061" y="1710129"/>
              <a:ext cx="1144697" cy="114469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0" name="CasellaDiTesto 19"/>
          <p:cNvSpPr txBox="1"/>
          <p:nvPr/>
        </p:nvSpPr>
        <p:spPr>
          <a:xfrm>
            <a:off x="9362784" y="1171449"/>
            <a:ext cx="2099450" cy="3970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Crescente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urbanizzazione, </a:t>
            </a:r>
            <a:r>
              <a:rPr kumimoji="0" lang="it-IT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climate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change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fragilità del territorio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con eventi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repentini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 distruttivi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che richiedono un continuo sforzo per il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presidio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 la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resilienza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dell’infrastruttura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 per la conservazione del territorio.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Italia, circa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7.000 comuni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sono a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rischio frane e a rischio idraulico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Il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40% del territorio nazionale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(circa 22 milioni di persone)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è in aree ad elevato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rischio sismico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1" name="Gruppo 20"/>
          <p:cNvGrpSpPr/>
          <p:nvPr/>
        </p:nvGrpSpPr>
        <p:grpSpPr>
          <a:xfrm>
            <a:off x="9553722" y="4893951"/>
            <a:ext cx="1723146" cy="1518533"/>
            <a:chOff x="6981720" y="1448593"/>
            <a:chExt cx="1573858" cy="1581273"/>
          </a:xfrm>
        </p:grpSpPr>
        <p:sp>
          <p:nvSpPr>
            <p:cNvPr id="22" name="Oval 11">
              <a:extLst>
                <a:ext uri="{FF2B5EF4-FFF2-40B4-BE49-F238E27FC236}">
                  <a16:creationId xmlns:a16="http://schemas.microsoft.com/office/drawing/2014/main" id="{BD40547F-0298-4C62-AB2B-5ABD6F39AE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81720" y="1448593"/>
              <a:ext cx="1573858" cy="1573858"/>
            </a:xfrm>
            <a:prstGeom prst="ellipse">
              <a:avLst/>
            </a:prstGeom>
            <a:noFill/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5021" y="1462289"/>
              <a:ext cx="1510342" cy="1567577"/>
            </a:xfrm>
            <a:prstGeom prst="ellipse">
              <a:avLst/>
            </a:prstGeom>
            <a:ln>
              <a:noFill/>
            </a:ln>
            <a:effectLst>
              <a:softEdge rad="31750"/>
            </a:effectLst>
          </p:spPr>
        </p:pic>
      </p:grpSp>
      <p:pic>
        <p:nvPicPr>
          <p:cNvPr id="24" name="Immagine 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2" t="10101" r="29301"/>
          <a:stretch>
            <a:fillRect/>
          </a:stretch>
        </p:blipFill>
        <p:spPr bwMode="auto">
          <a:xfrm>
            <a:off x="2799915" y="909024"/>
            <a:ext cx="1518465" cy="134924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uppo 27"/>
          <p:cNvGrpSpPr/>
          <p:nvPr/>
        </p:nvGrpSpPr>
        <p:grpSpPr>
          <a:xfrm>
            <a:off x="2684360" y="5383398"/>
            <a:ext cx="3751827" cy="1043292"/>
            <a:chOff x="6085611" y="3327246"/>
            <a:chExt cx="5036990" cy="1599184"/>
          </a:xfrm>
        </p:grpSpPr>
        <p:grpSp>
          <p:nvGrpSpPr>
            <p:cNvPr id="29" name="Gruppo 15"/>
            <p:cNvGrpSpPr>
              <a:grpSpLocks/>
            </p:cNvGrpSpPr>
            <p:nvPr/>
          </p:nvGrpSpPr>
          <p:grpSpPr bwMode="auto">
            <a:xfrm>
              <a:off x="6085611" y="3327246"/>
              <a:ext cx="5036990" cy="1599184"/>
              <a:chOff x="4492690" y="948957"/>
              <a:chExt cx="7219511" cy="2900457"/>
            </a:xfrm>
          </p:grpSpPr>
          <p:sp>
            <p:nvSpPr>
              <p:cNvPr id="31" name="Figura a mano libera 84">
                <a:extLst/>
              </p:cNvPr>
              <p:cNvSpPr/>
              <p:nvPr/>
            </p:nvSpPr>
            <p:spPr bwMode="auto">
              <a:xfrm rot="9489527">
                <a:off x="10067493" y="2340974"/>
                <a:ext cx="1644708" cy="1508440"/>
              </a:xfrm>
              <a:custGeom>
                <a:avLst/>
                <a:gdLst>
                  <a:gd name="connsiteX0" fmla="*/ 1968141 w 2285277"/>
                  <a:gd name="connsiteY0" fmla="*/ 688557 h 2418564"/>
                  <a:gd name="connsiteX1" fmla="*/ 1968141 w 2285277"/>
                  <a:gd name="connsiteY1" fmla="*/ 688557 h 2418564"/>
                  <a:gd name="connsiteX2" fmla="*/ 1915890 w 2285277"/>
                  <a:gd name="connsiteY2" fmla="*/ 566637 h 2418564"/>
                  <a:gd name="connsiteX3" fmla="*/ 1898472 w 2285277"/>
                  <a:gd name="connsiteY3" fmla="*/ 514386 h 2418564"/>
                  <a:gd name="connsiteX4" fmla="*/ 1863638 w 2285277"/>
                  <a:gd name="connsiteY4" fmla="*/ 496969 h 2418564"/>
                  <a:gd name="connsiteX5" fmla="*/ 1759135 w 2285277"/>
                  <a:gd name="connsiteY5" fmla="*/ 418592 h 2418564"/>
                  <a:gd name="connsiteX6" fmla="*/ 1689467 w 2285277"/>
                  <a:gd name="connsiteY6" fmla="*/ 383757 h 2418564"/>
                  <a:gd name="connsiteX7" fmla="*/ 1584964 w 2285277"/>
                  <a:gd name="connsiteY7" fmla="*/ 340215 h 2418564"/>
                  <a:gd name="connsiteX8" fmla="*/ 1384667 w 2285277"/>
                  <a:gd name="connsiteY8" fmla="*/ 218295 h 2418564"/>
                  <a:gd name="connsiteX9" fmla="*/ 1140827 w 2285277"/>
                  <a:gd name="connsiteY9" fmla="*/ 113792 h 2418564"/>
                  <a:gd name="connsiteX10" fmla="*/ 853444 w 2285277"/>
                  <a:gd name="connsiteY10" fmla="*/ 26706 h 2418564"/>
                  <a:gd name="connsiteX11" fmla="*/ 827318 w 2285277"/>
                  <a:gd name="connsiteY11" fmla="*/ 9289 h 2418564"/>
                  <a:gd name="connsiteX12" fmla="*/ 775067 w 2285277"/>
                  <a:gd name="connsiteY12" fmla="*/ 580 h 2418564"/>
                  <a:gd name="connsiteX13" fmla="*/ 522518 w 2285277"/>
                  <a:gd name="connsiteY13" fmla="*/ 61540 h 2418564"/>
                  <a:gd name="connsiteX14" fmla="*/ 487684 w 2285277"/>
                  <a:gd name="connsiteY14" fmla="*/ 96375 h 2418564"/>
                  <a:gd name="connsiteX15" fmla="*/ 426724 w 2285277"/>
                  <a:gd name="connsiteY15" fmla="*/ 192169 h 2418564"/>
                  <a:gd name="connsiteX16" fmla="*/ 400598 w 2285277"/>
                  <a:gd name="connsiteY16" fmla="*/ 279255 h 2418564"/>
                  <a:gd name="connsiteX17" fmla="*/ 339638 w 2285277"/>
                  <a:gd name="connsiteY17" fmla="*/ 453426 h 2418564"/>
                  <a:gd name="connsiteX18" fmla="*/ 322221 w 2285277"/>
                  <a:gd name="connsiteY18" fmla="*/ 505677 h 2418564"/>
                  <a:gd name="connsiteX19" fmla="*/ 330930 w 2285277"/>
                  <a:gd name="connsiteY19" fmla="*/ 566637 h 2418564"/>
                  <a:gd name="connsiteX20" fmla="*/ 348347 w 2285277"/>
                  <a:gd name="connsiteY20" fmla="*/ 601472 h 2418564"/>
                  <a:gd name="connsiteX21" fmla="*/ 357055 w 2285277"/>
                  <a:gd name="connsiteY21" fmla="*/ 671140 h 2418564"/>
                  <a:gd name="connsiteX22" fmla="*/ 313512 w 2285277"/>
                  <a:gd name="connsiteY22" fmla="*/ 810477 h 2418564"/>
                  <a:gd name="connsiteX23" fmla="*/ 269970 w 2285277"/>
                  <a:gd name="connsiteY23" fmla="*/ 914980 h 2418564"/>
                  <a:gd name="connsiteX24" fmla="*/ 235135 w 2285277"/>
                  <a:gd name="connsiteY24" fmla="*/ 975940 h 2418564"/>
                  <a:gd name="connsiteX25" fmla="*/ 191592 w 2285277"/>
                  <a:gd name="connsiteY25" fmla="*/ 1010775 h 2418564"/>
                  <a:gd name="connsiteX26" fmla="*/ 34838 w 2285277"/>
                  <a:gd name="connsiteY26" fmla="*/ 1106569 h 2418564"/>
                  <a:gd name="connsiteX27" fmla="*/ 8712 w 2285277"/>
                  <a:gd name="connsiteY27" fmla="*/ 1141403 h 2418564"/>
                  <a:gd name="connsiteX28" fmla="*/ 4 w 2285277"/>
                  <a:gd name="connsiteY28" fmla="*/ 1184946 h 2418564"/>
                  <a:gd name="connsiteX29" fmla="*/ 17421 w 2285277"/>
                  <a:gd name="connsiteY29" fmla="*/ 1794546 h 2418564"/>
                  <a:gd name="connsiteX30" fmla="*/ 69672 w 2285277"/>
                  <a:gd name="connsiteY30" fmla="*/ 1899049 h 2418564"/>
                  <a:gd name="connsiteX31" fmla="*/ 95798 w 2285277"/>
                  <a:gd name="connsiteY31" fmla="*/ 1933883 h 2418564"/>
                  <a:gd name="connsiteX32" fmla="*/ 148050 w 2285277"/>
                  <a:gd name="connsiteY32" fmla="*/ 1951300 h 2418564"/>
                  <a:gd name="connsiteX33" fmla="*/ 383181 w 2285277"/>
                  <a:gd name="connsiteY33" fmla="*/ 1994843 h 2418564"/>
                  <a:gd name="connsiteX34" fmla="*/ 426724 w 2285277"/>
                  <a:gd name="connsiteY34" fmla="*/ 2020969 h 2418564"/>
                  <a:gd name="connsiteX35" fmla="*/ 470267 w 2285277"/>
                  <a:gd name="connsiteY35" fmla="*/ 2038386 h 2418564"/>
                  <a:gd name="connsiteX36" fmla="*/ 539935 w 2285277"/>
                  <a:gd name="connsiteY36" fmla="*/ 2055803 h 2418564"/>
                  <a:gd name="connsiteX37" fmla="*/ 600895 w 2285277"/>
                  <a:gd name="connsiteY37" fmla="*/ 2221266 h 2418564"/>
                  <a:gd name="connsiteX38" fmla="*/ 618312 w 2285277"/>
                  <a:gd name="connsiteY38" fmla="*/ 2264809 h 2418564"/>
                  <a:gd name="connsiteX39" fmla="*/ 740232 w 2285277"/>
                  <a:gd name="connsiteY39" fmla="*/ 2290935 h 2418564"/>
                  <a:gd name="connsiteX40" fmla="*/ 809901 w 2285277"/>
                  <a:gd name="connsiteY40" fmla="*/ 2282226 h 2418564"/>
                  <a:gd name="connsiteX41" fmla="*/ 844735 w 2285277"/>
                  <a:gd name="connsiteY41" fmla="*/ 2273517 h 2418564"/>
                  <a:gd name="connsiteX42" fmla="*/ 923112 w 2285277"/>
                  <a:gd name="connsiteY42" fmla="*/ 2282226 h 2418564"/>
                  <a:gd name="connsiteX43" fmla="*/ 984072 w 2285277"/>
                  <a:gd name="connsiteY43" fmla="*/ 2308352 h 2418564"/>
                  <a:gd name="connsiteX44" fmla="*/ 1027615 w 2285277"/>
                  <a:gd name="connsiteY44" fmla="*/ 2334477 h 2418564"/>
                  <a:gd name="connsiteX45" fmla="*/ 1079867 w 2285277"/>
                  <a:gd name="connsiteY45" fmla="*/ 2351895 h 2418564"/>
                  <a:gd name="connsiteX46" fmla="*/ 1166952 w 2285277"/>
                  <a:gd name="connsiteY46" fmla="*/ 2386729 h 2418564"/>
                  <a:gd name="connsiteX47" fmla="*/ 1349832 w 2285277"/>
                  <a:gd name="connsiteY47" fmla="*/ 2412855 h 2418564"/>
                  <a:gd name="connsiteX48" fmla="*/ 1793970 w 2285277"/>
                  <a:gd name="connsiteY48" fmla="*/ 2378020 h 2418564"/>
                  <a:gd name="connsiteX49" fmla="*/ 1846221 w 2285277"/>
                  <a:gd name="connsiteY49" fmla="*/ 2334477 h 2418564"/>
                  <a:gd name="connsiteX50" fmla="*/ 1881055 w 2285277"/>
                  <a:gd name="connsiteY50" fmla="*/ 2238683 h 2418564"/>
                  <a:gd name="connsiteX51" fmla="*/ 1924598 w 2285277"/>
                  <a:gd name="connsiteY51" fmla="*/ 2151597 h 2418564"/>
                  <a:gd name="connsiteX52" fmla="*/ 1933307 w 2285277"/>
                  <a:gd name="connsiteY52" fmla="*/ 2108055 h 2418564"/>
                  <a:gd name="connsiteX53" fmla="*/ 1976850 w 2285277"/>
                  <a:gd name="connsiteY53" fmla="*/ 2012260 h 2418564"/>
                  <a:gd name="connsiteX54" fmla="*/ 2029101 w 2285277"/>
                  <a:gd name="connsiteY54" fmla="*/ 1960009 h 2418564"/>
                  <a:gd name="connsiteX55" fmla="*/ 2090061 w 2285277"/>
                  <a:gd name="connsiteY55" fmla="*/ 1864215 h 2418564"/>
                  <a:gd name="connsiteX56" fmla="*/ 2133604 w 2285277"/>
                  <a:gd name="connsiteY56" fmla="*/ 1716169 h 2418564"/>
                  <a:gd name="connsiteX57" fmla="*/ 2159730 w 2285277"/>
                  <a:gd name="connsiteY57" fmla="*/ 1672626 h 2418564"/>
                  <a:gd name="connsiteX58" fmla="*/ 2203272 w 2285277"/>
                  <a:gd name="connsiteY58" fmla="*/ 1594249 h 2418564"/>
                  <a:gd name="connsiteX59" fmla="*/ 2255524 w 2285277"/>
                  <a:gd name="connsiteY59" fmla="*/ 1524580 h 2418564"/>
                  <a:gd name="connsiteX60" fmla="*/ 2281650 w 2285277"/>
                  <a:gd name="connsiteY60" fmla="*/ 1489746 h 2418564"/>
                  <a:gd name="connsiteX61" fmla="*/ 2238107 w 2285277"/>
                  <a:gd name="connsiteY61" fmla="*/ 1498455 h 2418564"/>
                  <a:gd name="connsiteX62" fmla="*/ 2211981 w 2285277"/>
                  <a:gd name="connsiteY62" fmla="*/ 1463620 h 2418564"/>
                  <a:gd name="connsiteX63" fmla="*/ 2203272 w 2285277"/>
                  <a:gd name="connsiteY63" fmla="*/ 1402660 h 2418564"/>
                  <a:gd name="connsiteX64" fmla="*/ 2194564 w 2285277"/>
                  <a:gd name="connsiteY64" fmla="*/ 1237197 h 2418564"/>
                  <a:gd name="connsiteX65" fmla="*/ 2203272 w 2285277"/>
                  <a:gd name="connsiteY65" fmla="*/ 1028192 h 2418564"/>
                  <a:gd name="connsiteX66" fmla="*/ 2220690 w 2285277"/>
                  <a:gd name="connsiteY66" fmla="*/ 958523 h 2418564"/>
                  <a:gd name="connsiteX67" fmla="*/ 2211981 w 2285277"/>
                  <a:gd name="connsiteY67" fmla="*/ 766935 h 2418564"/>
                  <a:gd name="connsiteX68" fmla="*/ 2194564 w 2285277"/>
                  <a:gd name="connsiteY68" fmla="*/ 749517 h 2418564"/>
                  <a:gd name="connsiteX69" fmla="*/ 2151021 w 2285277"/>
                  <a:gd name="connsiteY69" fmla="*/ 688557 h 2418564"/>
                  <a:gd name="connsiteX70" fmla="*/ 2133604 w 2285277"/>
                  <a:gd name="connsiteY70" fmla="*/ 705975 h 2418564"/>
                  <a:gd name="connsiteX71" fmla="*/ 2072644 w 2285277"/>
                  <a:gd name="connsiteY71" fmla="*/ 723392 h 2418564"/>
                  <a:gd name="connsiteX72" fmla="*/ 2046518 w 2285277"/>
                  <a:gd name="connsiteY72" fmla="*/ 732100 h 2418564"/>
                  <a:gd name="connsiteX73" fmla="*/ 2002975 w 2285277"/>
                  <a:gd name="connsiteY73" fmla="*/ 714683 h 2418564"/>
                  <a:gd name="connsiteX74" fmla="*/ 1968141 w 2285277"/>
                  <a:gd name="connsiteY74" fmla="*/ 688557 h 2418564"/>
                  <a:gd name="connsiteX0" fmla="*/ 2014738 w 2342479"/>
                  <a:gd name="connsiteY0" fmla="*/ 690390 h 2442731"/>
                  <a:gd name="connsiteX1" fmla="*/ 2014738 w 2342479"/>
                  <a:gd name="connsiteY1" fmla="*/ 690390 h 2442731"/>
                  <a:gd name="connsiteX2" fmla="*/ 1962487 w 2342479"/>
                  <a:gd name="connsiteY2" fmla="*/ 568470 h 2442731"/>
                  <a:gd name="connsiteX3" fmla="*/ 1945069 w 2342479"/>
                  <a:gd name="connsiteY3" fmla="*/ 516219 h 2442731"/>
                  <a:gd name="connsiteX4" fmla="*/ 1910235 w 2342479"/>
                  <a:gd name="connsiteY4" fmla="*/ 498802 h 2442731"/>
                  <a:gd name="connsiteX5" fmla="*/ 1805732 w 2342479"/>
                  <a:gd name="connsiteY5" fmla="*/ 420425 h 2442731"/>
                  <a:gd name="connsiteX6" fmla="*/ 1736064 w 2342479"/>
                  <a:gd name="connsiteY6" fmla="*/ 385590 h 2442731"/>
                  <a:gd name="connsiteX7" fmla="*/ 1631561 w 2342479"/>
                  <a:gd name="connsiteY7" fmla="*/ 342048 h 2442731"/>
                  <a:gd name="connsiteX8" fmla="*/ 1431264 w 2342479"/>
                  <a:gd name="connsiteY8" fmla="*/ 220128 h 2442731"/>
                  <a:gd name="connsiteX9" fmla="*/ 1187424 w 2342479"/>
                  <a:gd name="connsiteY9" fmla="*/ 115625 h 2442731"/>
                  <a:gd name="connsiteX10" fmla="*/ 900041 w 2342479"/>
                  <a:gd name="connsiteY10" fmla="*/ 28539 h 2442731"/>
                  <a:gd name="connsiteX11" fmla="*/ 873915 w 2342479"/>
                  <a:gd name="connsiteY11" fmla="*/ 11122 h 2442731"/>
                  <a:gd name="connsiteX12" fmla="*/ 821664 w 2342479"/>
                  <a:gd name="connsiteY12" fmla="*/ 2413 h 2442731"/>
                  <a:gd name="connsiteX13" fmla="*/ 569115 w 2342479"/>
                  <a:gd name="connsiteY13" fmla="*/ 63373 h 2442731"/>
                  <a:gd name="connsiteX14" fmla="*/ 534281 w 2342479"/>
                  <a:gd name="connsiteY14" fmla="*/ 98208 h 2442731"/>
                  <a:gd name="connsiteX15" fmla="*/ 473321 w 2342479"/>
                  <a:gd name="connsiteY15" fmla="*/ 194002 h 2442731"/>
                  <a:gd name="connsiteX16" fmla="*/ 447195 w 2342479"/>
                  <a:gd name="connsiteY16" fmla="*/ 281088 h 2442731"/>
                  <a:gd name="connsiteX17" fmla="*/ 386235 w 2342479"/>
                  <a:gd name="connsiteY17" fmla="*/ 455259 h 2442731"/>
                  <a:gd name="connsiteX18" fmla="*/ 368818 w 2342479"/>
                  <a:gd name="connsiteY18" fmla="*/ 507510 h 2442731"/>
                  <a:gd name="connsiteX19" fmla="*/ 377527 w 2342479"/>
                  <a:gd name="connsiteY19" fmla="*/ 568470 h 2442731"/>
                  <a:gd name="connsiteX20" fmla="*/ 394944 w 2342479"/>
                  <a:gd name="connsiteY20" fmla="*/ 603305 h 2442731"/>
                  <a:gd name="connsiteX21" fmla="*/ 403652 w 2342479"/>
                  <a:gd name="connsiteY21" fmla="*/ 672973 h 2442731"/>
                  <a:gd name="connsiteX22" fmla="*/ 360109 w 2342479"/>
                  <a:gd name="connsiteY22" fmla="*/ 812310 h 2442731"/>
                  <a:gd name="connsiteX23" fmla="*/ 316567 w 2342479"/>
                  <a:gd name="connsiteY23" fmla="*/ 916813 h 2442731"/>
                  <a:gd name="connsiteX24" fmla="*/ 281732 w 2342479"/>
                  <a:gd name="connsiteY24" fmla="*/ 977773 h 2442731"/>
                  <a:gd name="connsiteX25" fmla="*/ 68351 w 2342479"/>
                  <a:gd name="connsiteY25" fmla="*/ 858552 h 2442731"/>
                  <a:gd name="connsiteX26" fmla="*/ 81435 w 2342479"/>
                  <a:gd name="connsiteY26" fmla="*/ 1108402 h 2442731"/>
                  <a:gd name="connsiteX27" fmla="*/ 55309 w 2342479"/>
                  <a:gd name="connsiteY27" fmla="*/ 1143236 h 2442731"/>
                  <a:gd name="connsiteX28" fmla="*/ 46601 w 2342479"/>
                  <a:gd name="connsiteY28" fmla="*/ 1186779 h 2442731"/>
                  <a:gd name="connsiteX29" fmla="*/ 64018 w 2342479"/>
                  <a:gd name="connsiteY29" fmla="*/ 1796379 h 2442731"/>
                  <a:gd name="connsiteX30" fmla="*/ 116269 w 2342479"/>
                  <a:gd name="connsiteY30" fmla="*/ 1900882 h 2442731"/>
                  <a:gd name="connsiteX31" fmla="*/ 142395 w 2342479"/>
                  <a:gd name="connsiteY31" fmla="*/ 1935716 h 2442731"/>
                  <a:gd name="connsiteX32" fmla="*/ 194647 w 2342479"/>
                  <a:gd name="connsiteY32" fmla="*/ 1953133 h 2442731"/>
                  <a:gd name="connsiteX33" fmla="*/ 429778 w 2342479"/>
                  <a:gd name="connsiteY33" fmla="*/ 1996676 h 2442731"/>
                  <a:gd name="connsiteX34" fmla="*/ 473321 w 2342479"/>
                  <a:gd name="connsiteY34" fmla="*/ 2022802 h 2442731"/>
                  <a:gd name="connsiteX35" fmla="*/ 516864 w 2342479"/>
                  <a:gd name="connsiteY35" fmla="*/ 2040219 h 2442731"/>
                  <a:gd name="connsiteX36" fmla="*/ 586532 w 2342479"/>
                  <a:gd name="connsiteY36" fmla="*/ 2057636 h 2442731"/>
                  <a:gd name="connsiteX37" fmla="*/ 647492 w 2342479"/>
                  <a:gd name="connsiteY37" fmla="*/ 2223099 h 2442731"/>
                  <a:gd name="connsiteX38" fmla="*/ 664909 w 2342479"/>
                  <a:gd name="connsiteY38" fmla="*/ 2266642 h 2442731"/>
                  <a:gd name="connsiteX39" fmla="*/ 786829 w 2342479"/>
                  <a:gd name="connsiteY39" fmla="*/ 2292768 h 2442731"/>
                  <a:gd name="connsiteX40" fmla="*/ 856498 w 2342479"/>
                  <a:gd name="connsiteY40" fmla="*/ 2284059 h 2442731"/>
                  <a:gd name="connsiteX41" fmla="*/ 891332 w 2342479"/>
                  <a:gd name="connsiteY41" fmla="*/ 2275350 h 2442731"/>
                  <a:gd name="connsiteX42" fmla="*/ 969709 w 2342479"/>
                  <a:gd name="connsiteY42" fmla="*/ 2284059 h 2442731"/>
                  <a:gd name="connsiteX43" fmla="*/ 1030669 w 2342479"/>
                  <a:gd name="connsiteY43" fmla="*/ 2310185 h 2442731"/>
                  <a:gd name="connsiteX44" fmla="*/ 1074212 w 2342479"/>
                  <a:gd name="connsiteY44" fmla="*/ 2336310 h 2442731"/>
                  <a:gd name="connsiteX45" fmla="*/ 1126464 w 2342479"/>
                  <a:gd name="connsiteY45" fmla="*/ 2353728 h 2442731"/>
                  <a:gd name="connsiteX46" fmla="*/ 1213549 w 2342479"/>
                  <a:gd name="connsiteY46" fmla="*/ 2388562 h 2442731"/>
                  <a:gd name="connsiteX47" fmla="*/ 1396429 w 2342479"/>
                  <a:gd name="connsiteY47" fmla="*/ 2414688 h 2442731"/>
                  <a:gd name="connsiteX48" fmla="*/ 1840567 w 2342479"/>
                  <a:gd name="connsiteY48" fmla="*/ 2379853 h 2442731"/>
                  <a:gd name="connsiteX49" fmla="*/ 1892818 w 2342479"/>
                  <a:gd name="connsiteY49" fmla="*/ 2336310 h 2442731"/>
                  <a:gd name="connsiteX50" fmla="*/ 1927652 w 2342479"/>
                  <a:gd name="connsiteY50" fmla="*/ 2240516 h 2442731"/>
                  <a:gd name="connsiteX51" fmla="*/ 1971195 w 2342479"/>
                  <a:gd name="connsiteY51" fmla="*/ 2153430 h 2442731"/>
                  <a:gd name="connsiteX52" fmla="*/ 1979904 w 2342479"/>
                  <a:gd name="connsiteY52" fmla="*/ 2109888 h 2442731"/>
                  <a:gd name="connsiteX53" fmla="*/ 2023447 w 2342479"/>
                  <a:gd name="connsiteY53" fmla="*/ 2014093 h 2442731"/>
                  <a:gd name="connsiteX54" fmla="*/ 2075698 w 2342479"/>
                  <a:gd name="connsiteY54" fmla="*/ 1961842 h 2442731"/>
                  <a:gd name="connsiteX55" fmla="*/ 2136658 w 2342479"/>
                  <a:gd name="connsiteY55" fmla="*/ 1866048 h 2442731"/>
                  <a:gd name="connsiteX56" fmla="*/ 2180201 w 2342479"/>
                  <a:gd name="connsiteY56" fmla="*/ 1718002 h 2442731"/>
                  <a:gd name="connsiteX57" fmla="*/ 2206327 w 2342479"/>
                  <a:gd name="connsiteY57" fmla="*/ 1674459 h 2442731"/>
                  <a:gd name="connsiteX58" fmla="*/ 2249869 w 2342479"/>
                  <a:gd name="connsiteY58" fmla="*/ 1596082 h 2442731"/>
                  <a:gd name="connsiteX59" fmla="*/ 2302121 w 2342479"/>
                  <a:gd name="connsiteY59" fmla="*/ 1526413 h 2442731"/>
                  <a:gd name="connsiteX60" fmla="*/ 2328247 w 2342479"/>
                  <a:gd name="connsiteY60" fmla="*/ 1491579 h 2442731"/>
                  <a:gd name="connsiteX61" fmla="*/ 2284704 w 2342479"/>
                  <a:gd name="connsiteY61" fmla="*/ 1500288 h 2442731"/>
                  <a:gd name="connsiteX62" fmla="*/ 2258578 w 2342479"/>
                  <a:gd name="connsiteY62" fmla="*/ 1465453 h 2442731"/>
                  <a:gd name="connsiteX63" fmla="*/ 2249869 w 2342479"/>
                  <a:gd name="connsiteY63" fmla="*/ 1404493 h 2442731"/>
                  <a:gd name="connsiteX64" fmla="*/ 2241161 w 2342479"/>
                  <a:gd name="connsiteY64" fmla="*/ 1239030 h 2442731"/>
                  <a:gd name="connsiteX65" fmla="*/ 2249869 w 2342479"/>
                  <a:gd name="connsiteY65" fmla="*/ 1030025 h 2442731"/>
                  <a:gd name="connsiteX66" fmla="*/ 2267287 w 2342479"/>
                  <a:gd name="connsiteY66" fmla="*/ 960356 h 2442731"/>
                  <a:gd name="connsiteX67" fmla="*/ 2258578 w 2342479"/>
                  <a:gd name="connsiteY67" fmla="*/ 768768 h 2442731"/>
                  <a:gd name="connsiteX68" fmla="*/ 2241161 w 2342479"/>
                  <a:gd name="connsiteY68" fmla="*/ 751350 h 2442731"/>
                  <a:gd name="connsiteX69" fmla="*/ 2197618 w 2342479"/>
                  <a:gd name="connsiteY69" fmla="*/ 690390 h 2442731"/>
                  <a:gd name="connsiteX70" fmla="*/ 2180201 w 2342479"/>
                  <a:gd name="connsiteY70" fmla="*/ 707808 h 2442731"/>
                  <a:gd name="connsiteX71" fmla="*/ 2119241 w 2342479"/>
                  <a:gd name="connsiteY71" fmla="*/ 725225 h 2442731"/>
                  <a:gd name="connsiteX72" fmla="*/ 2093115 w 2342479"/>
                  <a:gd name="connsiteY72" fmla="*/ 733933 h 2442731"/>
                  <a:gd name="connsiteX73" fmla="*/ 2049572 w 2342479"/>
                  <a:gd name="connsiteY73" fmla="*/ 716516 h 2442731"/>
                  <a:gd name="connsiteX74" fmla="*/ 2014738 w 2342479"/>
                  <a:gd name="connsiteY74" fmla="*/ 690390 h 2442731"/>
                  <a:gd name="connsiteX0" fmla="*/ 2114309 w 2442050"/>
                  <a:gd name="connsiteY0" fmla="*/ 690390 h 2442731"/>
                  <a:gd name="connsiteX1" fmla="*/ 2114309 w 2442050"/>
                  <a:gd name="connsiteY1" fmla="*/ 690390 h 2442731"/>
                  <a:gd name="connsiteX2" fmla="*/ 2062058 w 2442050"/>
                  <a:gd name="connsiteY2" fmla="*/ 568470 h 2442731"/>
                  <a:gd name="connsiteX3" fmla="*/ 2044640 w 2442050"/>
                  <a:gd name="connsiteY3" fmla="*/ 516219 h 2442731"/>
                  <a:gd name="connsiteX4" fmla="*/ 2009806 w 2442050"/>
                  <a:gd name="connsiteY4" fmla="*/ 498802 h 2442731"/>
                  <a:gd name="connsiteX5" fmla="*/ 1905303 w 2442050"/>
                  <a:gd name="connsiteY5" fmla="*/ 420425 h 2442731"/>
                  <a:gd name="connsiteX6" fmla="*/ 1835635 w 2442050"/>
                  <a:gd name="connsiteY6" fmla="*/ 385590 h 2442731"/>
                  <a:gd name="connsiteX7" fmla="*/ 1731132 w 2442050"/>
                  <a:gd name="connsiteY7" fmla="*/ 342048 h 2442731"/>
                  <a:gd name="connsiteX8" fmla="*/ 1530835 w 2442050"/>
                  <a:gd name="connsiteY8" fmla="*/ 220128 h 2442731"/>
                  <a:gd name="connsiteX9" fmla="*/ 1286995 w 2442050"/>
                  <a:gd name="connsiteY9" fmla="*/ 115625 h 2442731"/>
                  <a:gd name="connsiteX10" fmla="*/ 999612 w 2442050"/>
                  <a:gd name="connsiteY10" fmla="*/ 28539 h 2442731"/>
                  <a:gd name="connsiteX11" fmla="*/ 973486 w 2442050"/>
                  <a:gd name="connsiteY11" fmla="*/ 11122 h 2442731"/>
                  <a:gd name="connsiteX12" fmla="*/ 921235 w 2442050"/>
                  <a:gd name="connsiteY12" fmla="*/ 2413 h 2442731"/>
                  <a:gd name="connsiteX13" fmla="*/ 668686 w 2442050"/>
                  <a:gd name="connsiteY13" fmla="*/ 63373 h 2442731"/>
                  <a:gd name="connsiteX14" fmla="*/ 633852 w 2442050"/>
                  <a:gd name="connsiteY14" fmla="*/ 98208 h 2442731"/>
                  <a:gd name="connsiteX15" fmla="*/ 572892 w 2442050"/>
                  <a:gd name="connsiteY15" fmla="*/ 194002 h 2442731"/>
                  <a:gd name="connsiteX16" fmla="*/ 546766 w 2442050"/>
                  <a:gd name="connsiteY16" fmla="*/ 281088 h 2442731"/>
                  <a:gd name="connsiteX17" fmla="*/ 485806 w 2442050"/>
                  <a:gd name="connsiteY17" fmla="*/ 455259 h 2442731"/>
                  <a:gd name="connsiteX18" fmla="*/ 468389 w 2442050"/>
                  <a:gd name="connsiteY18" fmla="*/ 507510 h 2442731"/>
                  <a:gd name="connsiteX19" fmla="*/ 477098 w 2442050"/>
                  <a:gd name="connsiteY19" fmla="*/ 568470 h 2442731"/>
                  <a:gd name="connsiteX20" fmla="*/ 494515 w 2442050"/>
                  <a:gd name="connsiteY20" fmla="*/ 603305 h 2442731"/>
                  <a:gd name="connsiteX21" fmla="*/ 503223 w 2442050"/>
                  <a:gd name="connsiteY21" fmla="*/ 672973 h 2442731"/>
                  <a:gd name="connsiteX22" fmla="*/ 459680 w 2442050"/>
                  <a:gd name="connsiteY22" fmla="*/ 812310 h 2442731"/>
                  <a:gd name="connsiteX23" fmla="*/ 416138 w 2442050"/>
                  <a:gd name="connsiteY23" fmla="*/ 916813 h 2442731"/>
                  <a:gd name="connsiteX24" fmla="*/ 381303 w 2442050"/>
                  <a:gd name="connsiteY24" fmla="*/ 977773 h 2442731"/>
                  <a:gd name="connsiteX25" fmla="*/ 167922 w 2442050"/>
                  <a:gd name="connsiteY25" fmla="*/ 858552 h 2442731"/>
                  <a:gd name="connsiteX26" fmla="*/ 181006 w 2442050"/>
                  <a:gd name="connsiteY26" fmla="*/ 1108402 h 2442731"/>
                  <a:gd name="connsiteX27" fmla="*/ 154880 w 2442050"/>
                  <a:gd name="connsiteY27" fmla="*/ 1143236 h 2442731"/>
                  <a:gd name="connsiteX28" fmla="*/ 197 w 2442050"/>
                  <a:gd name="connsiteY28" fmla="*/ 1242297 h 2442731"/>
                  <a:gd name="connsiteX29" fmla="*/ 163589 w 2442050"/>
                  <a:gd name="connsiteY29" fmla="*/ 1796379 h 2442731"/>
                  <a:gd name="connsiteX30" fmla="*/ 215840 w 2442050"/>
                  <a:gd name="connsiteY30" fmla="*/ 1900882 h 2442731"/>
                  <a:gd name="connsiteX31" fmla="*/ 241966 w 2442050"/>
                  <a:gd name="connsiteY31" fmla="*/ 1935716 h 2442731"/>
                  <a:gd name="connsiteX32" fmla="*/ 294218 w 2442050"/>
                  <a:gd name="connsiteY32" fmla="*/ 1953133 h 2442731"/>
                  <a:gd name="connsiteX33" fmla="*/ 529349 w 2442050"/>
                  <a:gd name="connsiteY33" fmla="*/ 1996676 h 2442731"/>
                  <a:gd name="connsiteX34" fmla="*/ 572892 w 2442050"/>
                  <a:gd name="connsiteY34" fmla="*/ 2022802 h 2442731"/>
                  <a:gd name="connsiteX35" fmla="*/ 616435 w 2442050"/>
                  <a:gd name="connsiteY35" fmla="*/ 2040219 h 2442731"/>
                  <a:gd name="connsiteX36" fmla="*/ 686103 w 2442050"/>
                  <a:gd name="connsiteY36" fmla="*/ 2057636 h 2442731"/>
                  <a:gd name="connsiteX37" fmla="*/ 747063 w 2442050"/>
                  <a:gd name="connsiteY37" fmla="*/ 2223099 h 2442731"/>
                  <a:gd name="connsiteX38" fmla="*/ 764480 w 2442050"/>
                  <a:gd name="connsiteY38" fmla="*/ 2266642 h 2442731"/>
                  <a:gd name="connsiteX39" fmla="*/ 886400 w 2442050"/>
                  <a:gd name="connsiteY39" fmla="*/ 2292768 h 2442731"/>
                  <a:gd name="connsiteX40" fmla="*/ 956069 w 2442050"/>
                  <a:gd name="connsiteY40" fmla="*/ 2284059 h 2442731"/>
                  <a:gd name="connsiteX41" fmla="*/ 990903 w 2442050"/>
                  <a:gd name="connsiteY41" fmla="*/ 2275350 h 2442731"/>
                  <a:gd name="connsiteX42" fmla="*/ 1069280 w 2442050"/>
                  <a:gd name="connsiteY42" fmla="*/ 2284059 h 2442731"/>
                  <a:gd name="connsiteX43" fmla="*/ 1130240 w 2442050"/>
                  <a:gd name="connsiteY43" fmla="*/ 2310185 h 2442731"/>
                  <a:gd name="connsiteX44" fmla="*/ 1173783 w 2442050"/>
                  <a:gd name="connsiteY44" fmla="*/ 2336310 h 2442731"/>
                  <a:gd name="connsiteX45" fmla="*/ 1226035 w 2442050"/>
                  <a:gd name="connsiteY45" fmla="*/ 2353728 h 2442731"/>
                  <a:gd name="connsiteX46" fmla="*/ 1313120 w 2442050"/>
                  <a:gd name="connsiteY46" fmla="*/ 2388562 h 2442731"/>
                  <a:gd name="connsiteX47" fmla="*/ 1496000 w 2442050"/>
                  <a:gd name="connsiteY47" fmla="*/ 2414688 h 2442731"/>
                  <a:gd name="connsiteX48" fmla="*/ 1940138 w 2442050"/>
                  <a:gd name="connsiteY48" fmla="*/ 2379853 h 2442731"/>
                  <a:gd name="connsiteX49" fmla="*/ 1992389 w 2442050"/>
                  <a:gd name="connsiteY49" fmla="*/ 2336310 h 2442731"/>
                  <a:gd name="connsiteX50" fmla="*/ 2027223 w 2442050"/>
                  <a:gd name="connsiteY50" fmla="*/ 2240516 h 2442731"/>
                  <a:gd name="connsiteX51" fmla="*/ 2070766 w 2442050"/>
                  <a:gd name="connsiteY51" fmla="*/ 2153430 h 2442731"/>
                  <a:gd name="connsiteX52" fmla="*/ 2079475 w 2442050"/>
                  <a:gd name="connsiteY52" fmla="*/ 2109888 h 2442731"/>
                  <a:gd name="connsiteX53" fmla="*/ 2123018 w 2442050"/>
                  <a:gd name="connsiteY53" fmla="*/ 2014093 h 2442731"/>
                  <a:gd name="connsiteX54" fmla="*/ 2175269 w 2442050"/>
                  <a:gd name="connsiteY54" fmla="*/ 1961842 h 2442731"/>
                  <a:gd name="connsiteX55" fmla="*/ 2236229 w 2442050"/>
                  <a:gd name="connsiteY55" fmla="*/ 1866048 h 2442731"/>
                  <a:gd name="connsiteX56" fmla="*/ 2279772 w 2442050"/>
                  <a:gd name="connsiteY56" fmla="*/ 1718002 h 2442731"/>
                  <a:gd name="connsiteX57" fmla="*/ 2305898 w 2442050"/>
                  <a:gd name="connsiteY57" fmla="*/ 1674459 h 2442731"/>
                  <a:gd name="connsiteX58" fmla="*/ 2349440 w 2442050"/>
                  <a:gd name="connsiteY58" fmla="*/ 1596082 h 2442731"/>
                  <a:gd name="connsiteX59" fmla="*/ 2401692 w 2442050"/>
                  <a:gd name="connsiteY59" fmla="*/ 1526413 h 2442731"/>
                  <a:gd name="connsiteX60" fmla="*/ 2427818 w 2442050"/>
                  <a:gd name="connsiteY60" fmla="*/ 1491579 h 2442731"/>
                  <a:gd name="connsiteX61" fmla="*/ 2384275 w 2442050"/>
                  <a:gd name="connsiteY61" fmla="*/ 1500288 h 2442731"/>
                  <a:gd name="connsiteX62" fmla="*/ 2358149 w 2442050"/>
                  <a:gd name="connsiteY62" fmla="*/ 1465453 h 2442731"/>
                  <a:gd name="connsiteX63" fmla="*/ 2349440 w 2442050"/>
                  <a:gd name="connsiteY63" fmla="*/ 1404493 h 2442731"/>
                  <a:gd name="connsiteX64" fmla="*/ 2340732 w 2442050"/>
                  <a:gd name="connsiteY64" fmla="*/ 1239030 h 2442731"/>
                  <a:gd name="connsiteX65" fmla="*/ 2349440 w 2442050"/>
                  <a:gd name="connsiteY65" fmla="*/ 1030025 h 2442731"/>
                  <a:gd name="connsiteX66" fmla="*/ 2366858 w 2442050"/>
                  <a:gd name="connsiteY66" fmla="*/ 960356 h 2442731"/>
                  <a:gd name="connsiteX67" fmla="*/ 2358149 w 2442050"/>
                  <a:gd name="connsiteY67" fmla="*/ 768768 h 2442731"/>
                  <a:gd name="connsiteX68" fmla="*/ 2340732 w 2442050"/>
                  <a:gd name="connsiteY68" fmla="*/ 751350 h 2442731"/>
                  <a:gd name="connsiteX69" fmla="*/ 2297189 w 2442050"/>
                  <a:gd name="connsiteY69" fmla="*/ 690390 h 2442731"/>
                  <a:gd name="connsiteX70" fmla="*/ 2279772 w 2442050"/>
                  <a:gd name="connsiteY70" fmla="*/ 707808 h 2442731"/>
                  <a:gd name="connsiteX71" fmla="*/ 2218812 w 2442050"/>
                  <a:gd name="connsiteY71" fmla="*/ 725225 h 2442731"/>
                  <a:gd name="connsiteX72" fmla="*/ 2192686 w 2442050"/>
                  <a:gd name="connsiteY72" fmla="*/ 733933 h 2442731"/>
                  <a:gd name="connsiteX73" fmla="*/ 2149143 w 2442050"/>
                  <a:gd name="connsiteY73" fmla="*/ 716516 h 2442731"/>
                  <a:gd name="connsiteX74" fmla="*/ 2114309 w 2442050"/>
                  <a:gd name="connsiteY74" fmla="*/ 690390 h 2442731"/>
                  <a:gd name="connsiteX0" fmla="*/ 2181960 w 2509701"/>
                  <a:gd name="connsiteY0" fmla="*/ 690390 h 2442731"/>
                  <a:gd name="connsiteX1" fmla="*/ 2181960 w 2509701"/>
                  <a:gd name="connsiteY1" fmla="*/ 690390 h 2442731"/>
                  <a:gd name="connsiteX2" fmla="*/ 2129709 w 2509701"/>
                  <a:gd name="connsiteY2" fmla="*/ 568470 h 2442731"/>
                  <a:gd name="connsiteX3" fmla="*/ 2112291 w 2509701"/>
                  <a:gd name="connsiteY3" fmla="*/ 516219 h 2442731"/>
                  <a:gd name="connsiteX4" fmla="*/ 2077457 w 2509701"/>
                  <a:gd name="connsiteY4" fmla="*/ 498802 h 2442731"/>
                  <a:gd name="connsiteX5" fmla="*/ 1972954 w 2509701"/>
                  <a:gd name="connsiteY5" fmla="*/ 420425 h 2442731"/>
                  <a:gd name="connsiteX6" fmla="*/ 1903286 w 2509701"/>
                  <a:gd name="connsiteY6" fmla="*/ 385590 h 2442731"/>
                  <a:gd name="connsiteX7" fmla="*/ 1798783 w 2509701"/>
                  <a:gd name="connsiteY7" fmla="*/ 342048 h 2442731"/>
                  <a:gd name="connsiteX8" fmla="*/ 1598486 w 2509701"/>
                  <a:gd name="connsiteY8" fmla="*/ 220128 h 2442731"/>
                  <a:gd name="connsiteX9" fmla="*/ 1354646 w 2509701"/>
                  <a:gd name="connsiteY9" fmla="*/ 115625 h 2442731"/>
                  <a:gd name="connsiteX10" fmla="*/ 1067263 w 2509701"/>
                  <a:gd name="connsiteY10" fmla="*/ 28539 h 2442731"/>
                  <a:gd name="connsiteX11" fmla="*/ 1041137 w 2509701"/>
                  <a:gd name="connsiteY11" fmla="*/ 11122 h 2442731"/>
                  <a:gd name="connsiteX12" fmla="*/ 988886 w 2509701"/>
                  <a:gd name="connsiteY12" fmla="*/ 2413 h 2442731"/>
                  <a:gd name="connsiteX13" fmla="*/ 736337 w 2509701"/>
                  <a:gd name="connsiteY13" fmla="*/ 63373 h 2442731"/>
                  <a:gd name="connsiteX14" fmla="*/ 701503 w 2509701"/>
                  <a:gd name="connsiteY14" fmla="*/ 98208 h 2442731"/>
                  <a:gd name="connsiteX15" fmla="*/ 640543 w 2509701"/>
                  <a:gd name="connsiteY15" fmla="*/ 194002 h 2442731"/>
                  <a:gd name="connsiteX16" fmla="*/ 614417 w 2509701"/>
                  <a:gd name="connsiteY16" fmla="*/ 281088 h 2442731"/>
                  <a:gd name="connsiteX17" fmla="*/ 553457 w 2509701"/>
                  <a:gd name="connsiteY17" fmla="*/ 455259 h 2442731"/>
                  <a:gd name="connsiteX18" fmla="*/ 536040 w 2509701"/>
                  <a:gd name="connsiteY18" fmla="*/ 507510 h 2442731"/>
                  <a:gd name="connsiteX19" fmla="*/ 544749 w 2509701"/>
                  <a:gd name="connsiteY19" fmla="*/ 568470 h 2442731"/>
                  <a:gd name="connsiteX20" fmla="*/ 562166 w 2509701"/>
                  <a:gd name="connsiteY20" fmla="*/ 603305 h 2442731"/>
                  <a:gd name="connsiteX21" fmla="*/ 570874 w 2509701"/>
                  <a:gd name="connsiteY21" fmla="*/ 672973 h 2442731"/>
                  <a:gd name="connsiteX22" fmla="*/ 527331 w 2509701"/>
                  <a:gd name="connsiteY22" fmla="*/ 812310 h 2442731"/>
                  <a:gd name="connsiteX23" fmla="*/ 483789 w 2509701"/>
                  <a:gd name="connsiteY23" fmla="*/ 916813 h 2442731"/>
                  <a:gd name="connsiteX24" fmla="*/ 448954 w 2509701"/>
                  <a:gd name="connsiteY24" fmla="*/ 977773 h 2442731"/>
                  <a:gd name="connsiteX25" fmla="*/ 235573 w 2509701"/>
                  <a:gd name="connsiteY25" fmla="*/ 858552 h 2442731"/>
                  <a:gd name="connsiteX26" fmla="*/ 248657 w 2509701"/>
                  <a:gd name="connsiteY26" fmla="*/ 1108402 h 2442731"/>
                  <a:gd name="connsiteX27" fmla="*/ 2903 w 2509701"/>
                  <a:gd name="connsiteY27" fmla="*/ 1020475 h 2442731"/>
                  <a:gd name="connsiteX28" fmla="*/ 67848 w 2509701"/>
                  <a:gd name="connsiteY28" fmla="*/ 1242297 h 2442731"/>
                  <a:gd name="connsiteX29" fmla="*/ 231240 w 2509701"/>
                  <a:gd name="connsiteY29" fmla="*/ 1796379 h 2442731"/>
                  <a:gd name="connsiteX30" fmla="*/ 283491 w 2509701"/>
                  <a:gd name="connsiteY30" fmla="*/ 1900882 h 2442731"/>
                  <a:gd name="connsiteX31" fmla="*/ 309617 w 2509701"/>
                  <a:gd name="connsiteY31" fmla="*/ 1935716 h 2442731"/>
                  <a:gd name="connsiteX32" fmla="*/ 361869 w 2509701"/>
                  <a:gd name="connsiteY32" fmla="*/ 1953133 h 2442731"/>
                  <a:gd name="connsiteX33" fmla="*/ 597000 w 2509701"/>
                  <a:gd name="connsiteY33" fmla="*/ 1996676 h 2442731"/>
                  <a:gd name="connsiteX34" fmla="*/ 640543 w 2509701"/>
                  <a:gd name="connsiteY34" fmla="*/ 2022802 h 2442731"/>
                  <a:gd name="connsiteX35" fmla="*/ 684086 w 2509701"/>
                  <a:gd name="connsiteY35" fmla="*/ 2040219 h 2442731"/>
                  <a:gd name="connsiteX36" fmla="*/ 753754 w 2509701"/>
                  <a:gd name="connsiteY36" fmla="*/ 2057636 h 2442731"/>
                  <a:gd name="connsiteX37" fmla="*/ 814714 w 2509701"/>
                  <a:gd name="connsiteY37" fmla="*/ 2223099 h 2442731"/>
                  <a:gd name="connsiteX38" fmla="*/ 832131 w 2509701"/>
                  <a:gd name="connsiteY38" fmla="*/ 2266642 h 2442731"/>
                  <a:gd name="connsiteX39" fmla="*/ 954051 w 2509701"/>
                  <a:gd name="connsiteY39" fmla="*/ 2292768 h 2442731"/>
                  <a:gd name="connsiteX40" fmla="*/ 1023720 w 2509701"/>
                  <a:gd name="connsiteY40" fmla="*/ 2284059 h 2442731"/>
                  <a:gd name="connsiteX41" fmla="*/ 1058554 w 2509701"/>
                  <a:gd name="connsiteY41" fmla="*/ 2275350 h 2442731"/>
                  <a:gd name="connsiteX42" fmla="*/ 1136931 w 2509701"/>
                  <a:gd name="connsiteY42" fmla="*/ 2284059 h 2442731"/>
                  <a:gd name="connsiteX43" fmla="*/ 1197891 w 2509701"/>
                  <a:gd name="connsiteY43" fmla="*/ 2310185 h 2442731"/>
                  <a:gd name="connsiteX44" fmla="*/ 1241434 w 2509701"/>
                  <a:gd name="connsiteY44" fmla="*/ 2336310 h 2442731"/>
                  <a:gd name="connsiteX45" fmla="*/ 1293686 w 2509701"/>
                  <a:gd name="connsiteY45" fmla="*/ 2353728 h 2442731"/>
                  <a:gd name="connsiteX46" fmla="*/ 1380771 w 2509701"/>
                  <a:gd name="connsiteY46" fmla="*/ 2388562 h 2442731"/>
                  <a:gd name="connsiteX47" fmla="*/ 1563651 w 2509701"/>
                  <a:gd name="connsiteY47" fmla="*/ 2414688 h 2442731"/>
                  <a:gd name="connsiteX48" fmla="*/ 2007789 w 2509701"/>
                  <a:gd name="connsiteY48" fmla="*/ 2379853 h 2442731"/>
                  <a:gd name="connsiteX49" fmla="*/ 2060040 w 2509701"/>
                  <a:gd name="connsiteY49" fmla="*/ 2336310 h 2442731"/>
                  <a:gd name="connsiteX50" fmla="*/ 2094874 w 2509701"/>
                  <a:gd name="connsiteY50" fmla="*/ 2240516 h 2442731"/>
                  <a:gd name="connsiteX51" fmla="*/ 2138417 w 2509701"/>
                  <a:gd name="connsiteY51" fmla="*/ 2153430 h 2442731"/>
                  <a:gd name="connsiteX52" fmla="*/ 2147126 w 2509701"/>
                  <a:gd name="connsiteY52" fmla="*/ 2109888 h 2442731"/>
                  <a:gd name="connsiteX53" fmla="*/ 2190669 w 2509701"/>
                  <a:gd name="connsiteY53" fmla="*/ 2014093 h 2442731"/>
                  <a:gd name="connsiteX54" fmla="*/ 2242920 w 2509701"/>
                  <a:gd name="connsiteY54" fmla="*/ 1961842 h 2442731"/>
                  <a:gd name="connsiteX55" fmla="*/ 2303880 w 2509701"/>
                  <a:gd name="connsiteY55" fmla="*/ 1866048 h 2442731"/>
                  <a:gd name="connsiteX56" fmla="*/ 2347423 w 2509701"/>
                  <a:gd name="connsiteY56" fmla="*/ 1718002 h 2442731"/>
                  <a:gd name="connsiteX57" fmla="*/ 2373549 w 2509701"/>
                  <a:gd name="connsiteY57" fmla="*/ 1674459 h 2442731"/>
                  <a:gd name="connsiteX58" fmla="*/ 2417091 w 2509701"/>
                  <a:gd name="connsiteY58" fmla="*/ 1596082 h 2442731"/>
                  <a:gd name="connsiteX59" fmla="*/ 2469343 w 2509701"/>
                  <a:gd name="connsiteY59" fmla="*/ 1526413 h 2442731"/>
                  <a:gd name="connsiteX60" fmla="*/ 2495469 w 2509701"/>
                  <a:gd name="connsiteY60" fmla="*/ 1491579 h 2442731"/>
                  <a:gd name="connsiteX61" fmla="*/ 2451926 w 2509701"/>
                  <a:gd name="connsiteY61" fmla="*/ 1500288 h 2442731"/>
                  <a:gd name="connsiteX62" fmla="*/ 2425800 w 2509701"/>
                  <a:gd name="connsiteY62" fmla="*/ 1465453 h 2442731"/>
                  <a:gd name="connsiteX63" fmla="*/ 2417091 w 2509701"/>
                  <a:gd name="connsiteY63" fmla="*/ 1404493 h 2442731"/>
                  <a:gd name="connsiteX64" fmla="*/ 2408383 w 2509701"/>
                  <a:gd name="connsiteY64" fmla="*/ 1239030 h 2442731"/>
                  <a:gd name="connsiteX65" fmla="*/ 2417091 w 2509701"/>
                  <a:gd name="connsiteY65" fmla="*/ 1030025 h 2442731"/>
                  <a:gd name="connsiteX66" fmla="*/ 2434509 w 2509701"/>
                  <a:gd name="connsiteY66" fmla="*/ 960356 h 2442731"/>
                  <a:gd name="connsiteX67" fmla="*/ 2425800 w 2509701"/>
                  <a:gd name="connsiteY67" fmla="*/ 768768 h 2442731"/>
                  <a:gd name="connsiteX68" fmla="*/ 2408383 w 2509701"/>
                  <a:gd name="connsiteY68" fmla="*/ 751350 h 2442731"/>
                  <a:gd name="connsiteX69" fmla="*/ 2364840 w 2509701"/>
                  <a:gd name="connsiteY69" fmla="*/ 690390 h 2442731"/>
                  <a:gd name="connsiteX70" fmla="*/ 2347423 w 2509701"/>
                  <a:gd name="connsiteY70" fmla="*/ 707808 h 2442731"/>
                  <a:gd name="connsiteX71" fmla="*/ 2286463 w 2509701"/>
                  <a:gd name="connsiteY71" fmla="*/ 725225 h 2442731"/>
                  <a:gd name="connsiteX72" fmla="*/ 2260337 w 2509701"/>
                  <a:gd name="connsiteY72" fmla="*/ 733933 h 2442731"/>
                  <a:gd name="connsiteX73" fmla="*/ 2216794 w 2509701"/>
                  <a:gd name="connsiteY73" fmla="*/ 716516 h 2442731"/>
                  <a:gd name="connsiteX74" fmla="*/ 2181960 w 2509701"/>
                  <a:gd name="connsiteY74" fmla="*/ 690390 h 2442731"/>
                  <a:gd name="connsiteX0" fmla="*/ 2181960 w 2509701"/>
                  <a:gd name="connsiteY0" fmla="*/ 690390 h 2442731"/>
                  <a:gd name="connsiteX1" fmla="*/ 2181960 w 2509701"/>
                  <a:gd name="connsiteY1" fmla="*/ 690390 h 2442731"/>
                  <a:gd name="connsiteX2" fmla="*/ 2129709 w 2509701"/>
                  <a:gd name="connsiteY2" fmla="*/ 568470 h 2442731"/>
                  <a:gd name="connsiteX3" fmla="*/ 2112291 w 2509701"/>
                  <a:gd name="connsiteY3" fmla="*/ 516219 h 2442731"/>
                  <a:gd name="connsiteX4" fmla="*/ 2077457 w 2509701"/>
                  <a:gd name="connsiteY4" fmla="*/ 498802 h 2442731"/>
                  <a:gd name="connsiteX5" fmla="*/ 1972954 w 2509701"/>
                  <a:gd name="connsiteY5" fmla="*/ 420425 h 2442731"/>
                  <a:gd name="connsiteX6" fmla="*/ 1903286 w 2509701"/>
                  <a:gd name="connsiteY6" fmla="*/ 385590 h 2442731"/>
                  <a:gd name="connsiteX7" fmla="*/ 1798783 w 2509701"/>
                  <a:gd name="connsiteY7" fmla="*/ 342048 h 2442731"/>
                  <a:gd name="connsiteX8" fmla="*/ 1598486 w 2509701"/>
                  <a:gd name="connsiteY8" fmla="*/ 220128 h 2442731"/>
                  <a:gd name="connsiteX9" fmla="*/ 1354646 w 2509701"/>
                  <a:gd name="connsiteY9" fmla="*/ 115625 h 2442731"/>
                  <a:gd name="connsiteX10" fmla="*/ 1067263 w 2509701"/>
                  <a:gd name="connsiteY10" fmla="*/ 28539 h 2442731"/>
                  <a:gd name="connsiteX11" fmla="*/ 1041137 w 2509701"/>
                  <a:gd name="connsiteY11" fmla="*/ 11122 h 2442731"/>
                  <a:gd name="connsiteX12" fmla="*/ 988886 w 2509701"/>
                  <a:gd name="connsiteY12" fmla="*/ 2413 h 2442731"/>
                  <a:gd name="connsiteX13" fmla="*/ 736337 w 2509701"/>
                  <a:gd name="connsiteY13" fmla="*/ 63373 h 2442731"/>
                  <a:gd name="connsiteX14" fmla="*/ 701503 w 2509701"/>
                  <a:gd name="connsiteY14" fmla="*/ 98208 h 2442731"/>
                  <a:gd name="connsiteX15" fmla="*/ 640543 w 2509701"/>
                  <a:gd name="connsiteY15" fmla="*/ 194002 h 2442731"/>
                  <a:gd name="connsiteX16" fmla="*/ 614417 w 2509701"/>
                  <a:gd name="connsiteY16" fmla="*/ 281088 h 2442731"/>
                  <a:gd name="connsiteX17" fmla="*/ 553457 w 2509701"/>
                  <a:gd name="connsiteY17" fmla="*/ 455259 h 2442731"/>
                  <a:gd name="connsiteX18" fmla="*/ 536040 w 2509701"/>
                  <a:gd name="connsiteY18" fmla="*/ 507510 h 2442731"/>
                  <a:gd name="connsiteX19" fmla="*/ 544749 w 2509701"/>
                  <a:gd name="connsiteY19" fmla="*/ 568470 h 2442731"/>
                  <a:gd name="connsiteX20" fmla="*/ 562166 w 2509701"/>
                  <a:gd name="connsiteY20" fmla="*/ 603305 h 2442731"/>
                  <a:gd name="connsiteX21" fmla="*/ 570874 w 2509701"/>
                  <a:gd name="connsiteY21" fmla="*/ 672973 h 2442731"/>
                  <a:gd name="connsiteX22" fmla="*/ 527331 w 2509701"/>
                  <a:gd name="connsiteY22" fmla="*/ 812310 h 2442731"/>
                  <a:gd name="connsiteX23" fmla="*/ 483789 w 2509701"/>
                  <a:gd name="connsiteY23" fmla="*/ 916813 h 2442731"/>
                  <a:gd name="connsiteX24" fmla="*/ 328754 w 2509701"/>
                  <a:gd name="connsiteY24" fmla="*/ 645361 h 2442731"/>
                  <a:gd name="connsiteX25" fmla="*/ 235573 w 2509701"/>
                  <a:gd name="connsiteY25" fmla="*/ 858552 h 2442731"/>
                  <a:gd name="connsiteX26" fmla="*/ 248657 w 2509701"/>
                  <a:gd name="connsiteY26" fmla="*/ 1108402 h 2442731"/>
                  <a:gd name="connsiteX27" fmla="*/ 2903 w 2509701"/>
                  <a:gd name="connsiteY27" fmla="*/ 1020475 h 2442731"/>
                  <a:gd name="connsiteX28" fmla="*/ 67848 w 2509701"/>
                  <a:gd name="connsiteY28" fmla="*/ 1242297 h 2442731"/>
                  <a:gd name="connsiteX29" fmla="*/ 231240 w 2509701"/>
                  <a:gd name="connsiteY29" fmla="*/ 1796379 h 2442731"/>
                  <a:gd name="connsiteX30" fmla="*/ 283491 w 2509701"/>
                  <a:gd name="connsiteY30" fmla="*/ 1900882 h 2442731"/>
                  <a:gd name="connsiteX31" fmla="*/ 309617 w 2509701"/>
                  <a:gd name="connsiteY31" fmla="*/ 1935716 h 2442731"/>
                  <a:gd name="connsiteX32" fmla="*/ 361869 w 2509701"/>
                  <a:gd name="connsiteY32" fmla="*/ 1953133 h 2442731"/>
                  <a:gd name="connsiteX33" fmla="*/ 597000 w 2509701"/>
                  <a:gd name="connsiteY33" fmla="*/ 1996676 h 2442731"/>
                  <a:gd name="connsiteX34" fmla="*/ 640543 w 2509701"/>
                  <a:gd name="connsiteY34" fmla="*/ 2022802 h 2442731"/>
                  <a:gd name="connsiteX35" fmla="*/ 684086 w 2509701"/>
                  <a:gd name="connsiteY35" fmla="*/ 2040219 h 2442731"/>
                  <a:gd name="connsiteX36" fmla="*/ 753754 w 2509701"/>
                  <a:gd name="connsiteY36" fmla="*/ 2057636 h 2442731"/>
                  <a:gd name="connsiteX37" fmla="*/ 814714 w 2509701"/>
                  <a:gd name="connsiteY37" fmla="*/ 2223099 h 2442731"/>
                  <a:gd name="connsiteX38" fmla="*/ 832131 w 2509701"/>
                  <a:gd name="connsiteY38" fmla="*/ 2266642 h 2442731"/>
                  <a:gd name="connsiteX39" fmla="*/ 954051 w 2509701"/>
                  <a:gd name="connsiteY39" fmla="*/ 2292768 h 2442731"/>
                  <a:gd name="connsiteX40" fmla="*/ 1023720 w 2509701"/>
                  <a:gd name="connsiteY40" fmla="*/ 2284059 h 2442731"/>
                  <a:gd name="connsiteX41" fmla="*/ 1058554 w 2509701"/>
                  <a:gd name="connsiteY41" fmla="*/ 2275350 h 2442731"/>
                  <a:gd name="connsiteX42" fmla="*/ 1136931 w 2509701"/>
                  <a:gd name="connsiteY42" fmla="*/ 2284059 h 2442731"/>
                  <a:gd name="connsiteX43" fmla="*/ 1197891 w 2509701"/>
                  <a:gd name="connsiteY43" fmla="*/ 2310185 h 2442731"/>
                  <a:gd name="connsiteX44" fmla="*/ 1241434 w 2509701"/>
                  <a:gd name="connsiteY44" fmla="*/ 2336310 h 2442731"/>
                  <a:gd name="connsiteX45" fmla="*/ 1293686 w 2509701"/>
                  <a:gd name="connsiteY45" fmla="*/ 2353728 h 2442731"/>
                  <a:gd name="connsiteX46" fmla="*/ 1380771 w 2509701"/>
                  <a:gd name="connsiteY46" fmla="*/ 2388562 h 2442731"/>
                  <a:gd name="connsiteX47" fmla="*/ 1563651 w 2509701"/>
                  <a:gd name="connsiteY47" fmla="*/ 2414688 h 2442731"/>
                  <a:gd name="connsiteX48" fmla="*/ 2007789 w 2509701"/>
                  <a:gd name="connsiteY48" fmla="*/ 2379853 h 2442731"/>
                  <a:gd name="connsiteX49" fmla="*/ 2060040 w 2509701"/>
                  <a:gd name="connsiteY49" fmla="*/ 2336310 h 2442731"/>
                  <a:gd name="connsiteX50" fmla="*/ 2094874 w 2509701"/>
                  <a:gd name="connsiteY50" fmla="*/ 2240516 h 2442731"/>
                  <a:gd name="connsiteX51" fmla="*/ 2138417 w 2509701"/>
                  <a:gd name="connsiteY51" fmla="*/ 2153430 h 2442731"/>
                  <a:gd name="connsiteX52" fmla="*/ 2147126 w 2509701"/>
                  <a:gd name="connsiteY52" fmla="*/ 2109888 h 2442731"/>
                  <a:gd name="connsiteX53" fmla="*/ 2190669 w 2509701"/>
                  <a:gd name="connsiteY53" fmla="*/ 2014093 h 2442731"/>
                  <a:gd name="connsiteX54" fmla="*/ 2242920 w 2509701"/>
                  <a:gd name="connsiteY54" fmla="*/ 1961842 h 2442731"/>
                  <a:gd name="connsiteX55" fmla="*/ 2303880 w 2509701"/>
                  <a:gd name="connsiteY55" fmla="*/ 1866048 h 2442731"/>
                  <a:gd name="connsiteX56" fmla="*/ 2347423 w 2509701"/>
                  <a:gd name="connsiteY56" fmla="*/ 1718002 h 2442731"/>
                  <a:gd name="connsiteX57" fmla="*/ 2373549 w 2509701"/>
                  <a:gd name="connsiteY57" fmla="*/ 1674459 h 2442731"/>
                  <a:gd name="connsiteX58" fmla="*/ 2417091 w 2509701"/>
                  <a:gd name="connsiteY58" fmla="*/ 1596082 h 2442731"/>
                  <a:gd name="connsiteX59" fmla="*/ 2469343 w 2509701"/>
                  <a:gd name="connsiteY59" fmla="*/ 1526413 h 2442731"/>
                  <a:gd name="connsiteX60" fmla="*/ 2495469 w 2509701"/>
                  <a:gd name="connsiteY60" fmla="*/ 1491579 h 2442731"/>
                  <a:gd name="connsiteX61" fmla="*/ 2451926 w 2509701"/>
                  <a:gd name="connsiteY61" fmla="*/ 1500288 h 2442731"/>
                  <a:gd name="connsiteX62" fmla="*/ 2425800 w 2509701"/>
                  <a:gd name="connsiteY62" fmla="*/ 1465453 h 2442731"/>
                  <a:gd name="connsiteX63" fmla="*/ 2417091 w 2509701"/>
                  <a:gd name="connsiteY63" fmla="*/ 1404493 h 2442731"/>
                  <a:gd name="connsiteX64" fmla="*/ 2408383 w 2509701"/>
                  <a:gd name="connsiteY64" fmla="*/ 1239030 h 2442731"/>
                  <a:gd name="connsiteX65" fmla="*/ 2417091 w 2509701"/>
                  <a:gd name="connsiteY65" fmla="*/ 1030025 h 2442731"/>
                  <a:gd name="connsiteX66" fmla="*/ 2434509 w 2509701"/>
                  <a:gd name="connsiteY66" fmla="*/ 960356 h 2442731"/>
                  <a:gd name="connsiteX67" fmla="*/ 2425800 w 2509701"/>
                  <a:gd name="connsiteY67" fmla="*/ 768768 h 2442731"/>
                  <a:gd name="connsiteX68" fmla="*/ 2408383 w 2509701"/>
                  <a:gd name="connsiteY68" fmla="*/ 751350 h 2442731"/>
                  <a:gd name="connsiteX69" fmla="*/ 2364840 w 2509701"/>
                  <a:gd name="connsiteY69" fmla="*/ 690390 h 2442731"/>
                  <a:gd name="connsiteX70" fmla="*/ 2347423 w 2509701"/>
                  <a:gd name="connsiteY70" fmla="*/ 707808 h 2442731"/>
                  <a:gd name="connsiteX71" fmla="*/ 2286463 w 2509701"/>
                  <a:gd name="connsiteY71" fmla="*/ 725225 h 2442731"/>
                  <a:gd name="connsiteX72" fmla="*/ 2260337 w 2509701"/>
                  <a:gd name="connsiteY72" fmla="*/ 733933 h 2442731"/>
                  <a:gd name="connsiteX73" fmla="*/ 2216794 w 2509701"/>
                  <a:gd name="connsiteY73" fmla="*/ 716516 h 2442731"/>
                  <a:gd name="connsiteX74" fmla="*/ 2181960 w 2509701"/>
                  <a:gd name="connsiteY74" fmla="*/ 690390 h 2442731"/>
                  <a:gd name="connsiteX0" fmla="*/ 2181960 w 2509701"/>
                  <a:gd name="connsiteY0" fmla="*/ 690390 h 2442731"/>
                  <a:gd name="connsiteX1" fmla="*/ 2181960 w 2509701"/>
                  <a:gd name="connsiteY1" fmla="*/ 690390 h 2442731"/>
                  <a:gd name="connsiteX2" fmla="*/ 2129709 w 2509701"/>
                  <a:gd name="connsiteY2" fmla="*/ 568470 h 2442731"/>
                  <a:gd name="connsiteX3" fmla="*/ 2112291 w 2509701"/>
                  <a:gd name="connsiteY3" fmla="*/ 516219 h 2442731"/>
                  <a:gd name="connsiteX4" fmla="*/ 2077457 w 2509701"/>
                  <a:gd name="connsiteY4" fmla="*/ 498802 h 2442731"/>
                  <a:gd name="connsiteX5" fmla="*/ 1972954 w 2509701"/>
                  <a:gd name="connsiteY5" fmla="*/ 420425 h 2442731"/>
                  <a:gd name="connsiteX6" fmla="*/ 1903286 w 2509701"/>
                  <a:gd name="connsiteY6" fmla="*/ 385590 h 2442731"/>
                  <a:gd name="connsiteX7" fmla="*/ 1798783 w 2509701"/>
                  <a:gd name="connsiteY7" fmla="*/ 342048 h 2442731"/>
                  <a:gd name="connsiteX8" fmla="*/ 1598486 w 2509701"/>
                  <a:gd name="connsiteY8" fmla="*/ 220128 h 2442731"/>
                  <a:gd name="connsiteX9" fmla="*/ 1354646 w 2509701"/>
                  <a:gd name="connsiteY9" fmla="*/ 115625 h 2442731"/>
                  <a:gd name="connsiteX10" fmla="*/ 1067263 w 2509701"/>
                  <a:gd name="connsiteY10" fmla="*/ 28539 h 2442731"/>
                  <a:gd name="connsiteX11" fmla="*/ 1041137 w 2509701"/>
                  <a:gd name="connsiteY11" fmla="*/ 11122 h 2442731"/>
                  <a:gd name="connsiteX12" fmla="*/ 988886 w 2509701"/>
                  <a:gd name="connsiteY12" fmla="*/ 2413 h 2442731"/>
                  <a:gd name="connsiteX13" fmla="*/ 736337 w 2509701"/>
                  <a:gd name="connsiteY13" fmla="*/ 63373 h 2442731"/>
                  <a:gd name="connsiteX14" fmla="*/ 701503 w 2509701"/>
                  <a:gd name="connsiteY14" fmla="*/ 98208 h 2442731"/>
                  <a:gd name="connsiteX15" fmla="*/ 640543 w 2509701"/>
                  <a:gd name="connsiteY15" fmla="*/ 194002 h 2442731"/>
                  <a:gd name="connsiteX16" fmla="*/ 614417 w 2509701"/>
                  <a:gd name="connsiteY16" fmla="*/ 281088 h 2442731"/>
                  <a:gd name="connsiteX17" fmla="*/ 553457 w 2509701"/>
                  <a:gd name="connsiteY17" fmla="*/ 455259 h 2442731"/>
                  <a:gd name="connsiteX18" fmla="*/ 536040 w 2509701"/>
                  <a:gd name="connsiteY18" fmla="*/ 507510 h 2442731"/>
                  <a:gd name="connsiteX19" fmla="*/ 544749 w 2509701"/>
                  <a:gd name="connsiteY19" fmla="*/ 568470 h 2442731"/>
                  <a:gd name="connsiteX20" fmla="*/ 562166 w 2509701"/>
                  <a:gd name="connsiteY20" fmla="*/ 603305 h 2442731"/>
                  <a:gd name="connsiteX21" fmla="*/ 570874 w 2509701"/>
                  <a:gd name="connsiteY21" fmla="*/ 672973 h 2442731"/>
                  <a:gd name="connsiteX22" fmla="*/ 527331 w 2509701"/>
                  <a:gd name="connsiteY22" fmla="*/ 812310 h 2442731"/>
                  <a:gd name="connsiteX23" fmla="*/ 421748 w 2509701"/>
                  <a:gd name="connsiteY23" fmla="*/ 679540 h 2442731"/>
                  <a:gd name="connsiteX24" fmla="*/ 328754 w 2509701"/>
                  <a:gd name="connsiteY24" fmla="*/ 645361 h 2442731"/>
                  <a:gd name="connsiteX25" fmla="*/ 235573 w 2509701"/>
                  <a:gd name="connsiteY25" fmla="*/ 858552 h 2442731"/>
                  <a:gd name="connsiteX26" fmla="*/ 248657 w 2509701"/>
                  <a:gd name="connsiteY26" fmla="*/ 1108402 h 2442731"/>
                  <a:gd name="connsiteX27" fmla="*/ 2903 w 2509701"/>
                  <a:gd name="connsiteY27" fmla="*/ 1020475 h 2442731"/>
                  <a:gd name="connsiteX28" fmla="*/ 67848 w 2509701"/>
                  <a:gd name="connsiteY28" fmla="*/ 1242297 h 2442731"/>
                  <a:gd name="connsiteX29" fmla="*/ 231240 w 2509701"/>
                  <a:gd name="connsiteY29" fmla="*/ 1796379 h 2442731"/>
                  <a:gd name="connsiteX30" fmla="*/ 283491 w 2509701"/>
                  <a:gd name="connsiteY30" fmla="*/ 1900882 h 2442731"/>
                  <a:gd name="connsiteX31" fmla="*/ 309617 w 2509701"/>
                  <a:gd name="connsiteY31" fmla="*/ 1935716 h 2442731"/>
                  <a:gd name="connsiteX32" fmla="*/ 361869 w 2509701"/>
                  <a:gd name="connsiteY32" fmla="*/ 1953133 h 2442731"/>
                  <a:gd name="connsiteX33" fmla="*/ 597000 w 2509701"/>
                  <a:gd name="connsiteY33" fmla="*/ 1996676 h 2442731"/>
                  <a:gd name="connsiteX34" fmla="*/ 640543 w 2509701"/>
                  <a:gd name="connsiteY34" fmla="*/ 2022802 h 2442731"/>
                  <a:gd name="connsiteX35" fmla="*/ 684086 w 2509701"/>
                  <a:gd name="connsiteY35" fmla="*/ 2040219 h 2442731"/>
                  <a:gd name="connsiteX36" fmla="*/ 753754 w 2509701"/>
                  <a:gd name="connsiteY36" fmla="*/ 2057636 h 2442731"/>
                  <a:gd name="connsiteX37" fmla="*/ 814714 w 2509701"/>
                  <a:gd name="connsiteY37" fmla="*/ 2223099 h 2442731"/>
                  <a:gd name="connsiteX38" fmla="*/ 832131 w 2509701"/>
                  <a:gd name="connsiteY38" fmla="*/ 2266642 h 2442731"/>
                  <a:gd name="connsiteX39" fmla="*/ 954051 w 2509701"/>
                  <a:gd name="connsiteY39" fmla="*/ 2292768 h 2442731"/>
                  <a:gd name="connsiteX40" fmla="*/ 1023720 w 2509701"/>
                  <a:gd name="connsiteY40" fmla="*/ 2284059 h 2442731"/>
                  <a:gd name="connsiteX41" fmla="*/ 1058554 w 2509701"/>
                  <a:gd name="connsiteY41" fmla="*/ 2275350 h 2442731"/>
                  <a:gd name="connsiteX42" fmla="*/ 1136931 w 2509701"/>
                  <a:gd name="connsiteY42" fmla="*/ 2284059 h 2442731"/>
                  <a:gd name="connsiteX43" fmla="*/ 1197891 w 2509701"/>
                  <a:gd name="connsiteY43" fmla="*/ 2310185 h 2442731"/>
                  <a:gd name="connsiteX44" fmla="*/ 1241434 w 2509701"/>
                  <a:gd name="connsiteY44" fmla="*/ 2336310 h 2442731"/>
                  <a:gd name="connsiteX45" fmla="*/ 1293686 w 2509701"/>
                  <a:gd name="connsiteY45" fmla="*/ 2353728 h 2442731"/>
                  <a:gd name="connsiteX46" fmla="*/ 1380771 w 2509701"/>
                  <a:gd name="connsiteY46" fmla="*/ 2388562 h 2442731"/>
                  <a:gd name="connsiteX47" fmla="*/ 1563651 w 2509701"/>
                  <a:gd name="connsiteY47" fmla="*/ 2414688 h 2442731"/>
                  <a:gd name="connsiteX48" fmla="*/ 2007789 w 2509701"/>
                  <a:gd name="connsiteY48" fmla="*/ 2379853 h 2442731"/>
                  <a:gd name="connsiteX49" fmla="*/ 2060040 w 2509701"/>
                  <a:gd name="connsiteY49" fmla="*/ 2336310 h 2442731"/>
                  <a:gd name="connsiteX50" fmla="*/ 2094874 w 2509701"/>
                  <a:gd name="connsiteY50" fmla="*/ 2240516 h 2442731"/>
                  <a:gd name="connsiteX51" fmla="*/ 2138417 w 2509701"/>
                  <a:gd name="connsiteY51" fmla="*/ 2153430 h 2442731"/>
                  <a:gd name="connsiteX52" fmla="*/ 2147126 w 2509701"/>
                  <a:gd name="connsiteY52" fmla="*/ 2109888 h 2442731"/>
                  <a:gd name="connsiteX53" fmla="*/ 2190669 w 2509701"/>
                  <a:gd name="connsiteY53" fmla="*/ 2014093 h 2442731"/>
                  <a:gd name="connsiteX54" fmla="*/ 2242920 w 2509701"/>
                  <a:gd name="connsiteY54" fmla="*/ 1961842 h 2442731"/>
                  <a:gd name="connsiteX55" fmla="*/ 2303880 w 2509701"/>
                  <a:gd name="connsiteY55" fmla="*/ 1866048 h 2442731"/>
                  <a:gd name="connsiteX56" fmla="*/ 2347423 w 2509701"/>
                  <a:gd name="connsiteY56" fmla="*/ 1718002 h 2442731"/>
                  <a:gd name="connsiteX57" fmla="*/ 2373549 w 2509701"/>
                  <a:gd name="connsiteY57" fmla="*/ 1674459 h 2442731"/>
                  <a:gd name="connsiteX58" fmla="*/ 2417091 w 2509701"/>
                  <a:gd name="connsiteY58" fmla="*/ 1596082 h 2442731"/>
                  <a:gd name="connsiteX59" fmla="*/ 2469343 w 2509701"/>
                  <a:gd name="connsiteY59" fmla="*/ 1526413 h 2442731"/>
                  <a:gd name="connsiteX60" fmla="*/ 2495469 w 2509701"/>
                  <a:gd name="connsiteY60" fmla="*/ 1491579 h 2442731"/>
                  <a:gd name="connsiteX61" fmla="*/ 2451926 w 2509701"/>
                  <a:gd name="connsiteY61" fmla="*/ 1500288 h 2442731"/>
                  <a:gd name="connsiteX62" fmla="*/ 2425800 w 2509701"/>
                  <a:gd name="connsiteY62" fmla="*/ 1465453 h 2442731"/>
                  <a:gd name="connsiteX63" fmla="*/ 2417091 w 2509701"/>
                  <a:gd name="connsiteY63" fmla="*/ 1404493 h 2442731"/>
                  <a:gd name="connsiteX64" fmla="*/ 2408383 w 2509701"/>
                  <a:gd name="connsiteY64" fmla="*/ 1239030 h 2442731"/>
                  <a:gd name="connsiteX65" fmla="*/ 2417091 w 2509701"/>
                  <a:gd name="connsiteY65" fmla="*/ 1030025 h 2442731"/>
                  <a:gd name="connsiteX66" fmla="*/ 2434509 w 2509701"/>
                  <a:gd name="connsiteY66" fmla="*/ 960356 h 2442731"/>
                  <a:gd name="connsiteX67" fmla="*/ 2425800 w 2509701"/>
                  <a:gd name="connsiteY67" fmla="*/ 768768 h 2442731"/>
                  <a:gd name="connsiteX68" fmla="*/ 2408383 w 2509701"/>
                  <a:gd name="connsiteY68" fmla="*/ 751350 h 2442731"/>
                  <a:gd name="connsiteX69" fmla="*/ 2364840 w 2509701"/>
                  <a:gd name="connsiteY69" fmla="*/ 690390 h 2442731"/>
                  <a:gd name="connsiteX70" fmla="*/ 2347423 w 2509701"/>
                  <a:gd name="connsiteY70" fmla="*/ 707808 h 2442731"/>
                  <a:gd name="connsiteX71" fmla="*/ 2286463 w 2509701"/>
                  <a:gd name="connsiteY71" fmla="*/ 725225 h 2442731"/>
                  <a:gd name="connsiteX72" fmla="*/ 2260337 w 2509701"/>
                  <a:gd name="connsiteY72" fmla="*/ 733933 h 2442731"/>
                  <a:gd name="connsiteX73" fmla="*/ 2216794 w 2509701"/>
                  <a:gd name="connsiteY73" fmla="*/ 716516 h 2442731"/>
                  <a:gd name="connsiteX74" fmla="*/ 2181960 w 2509701"/>
                  <a:gd name="connsiteY74" fmla="*/ 690390 h 2442731"/>
                  <a:gd name="connsiteX0" fmla="*/ 2181960 w 2509701"/>
                  <a:gd name="connsiteY0" fmla="*/ 690390 h 2442731"/>
                  <a:gd name="connsiteX1" fmla="*/ 2181960 w 2509701"/>
                  <a:gd name="connsiteY1" fmla="*/ 690390 h 2442731"/>
                  <a:gd name="connsiteX2" fmla="*/ 2129709 w 2509701"/>
                  <a:gd name="connsiteY2" fmla="*/ 568470 h 2442731"/>
                  <a:gd name="connsiteX3" fmla="*/ 2112291 w 2509701"/>
                  <a:gd name="connsiteY3" fmla="*/ 516219 h 2442731"/>
                  <a:gd name="connsiteX4" fmla="*/ 2077457 w 2509701"/>
                  <a:gd name="connsiteY4" fmla="*/ 498802 h 2442731"/>
                  <a:gd name="connsiteX5" fmla="*/ 1972954 w 2509701"/>
                  <a:gd name="connsiteY5" fmla="*/ 420425 h 2442731"/>
                  <a:gd name="connsiteX6" fmla="*/ 1903286 w 2509701"/>
                  <a:gd name="connsiteY6" fmla="*/ 385590 h 2442731"/>
                  <a:gd name="connsiteX7" fmla="*/ 1798783 w 2509701"/>
                  <a:gd name="connsiteY7" fmla="*/ 342048 h 2442731"/>
                  <a:gd name="connsiteX8" fmla="*/ 1598486 w 2509701"/>
                  <a:gd name="connsiteY8" fmla="*/ 220128 h 2442731"/>
                  <a:gd name="connsiteX9" fmla="*/ 1354646 w 2509701"/>
                  <a:gd name="connsiteY9" fmla="*/ 115625 h 2442731"/>
                  <a:gd name="connsiteX10" fmla="*/ 1067263 w 2509701"/>
                  <a:gd name="connsiteY10" fmla="*/ 28539 h 2442731"/>
                  <a:gd name="connsiteX11" fmla="*/ 1041137 w 2509701"/>
                  <a:gd name="connsiteY11" fmla="*/ 11122 h 2442731"/>
                  <a:gd name="connsiteX12" fmla="*/ 988886 w 2509701"/>
                  <a:gd name="connsiteY12" fmla="*/ 2413 h 2442731"/>
                  <a:gd name="connsiteX13" fmla="*/ 736337 w 2509701"/>
                  <a:gd name="connsiteY13" fmla="*/ 63373 h 2442731"/>
                  <a:gd name="connsiteX14" fmla="*/ 701503 w 2509701"/>
                  <a:gd name="connsiteY14" fmla="*/ 98208 h 2442731"/>
                  <a:gd name="connsiteX15" fmla="*/ 640543 w 2509701"/>
                  <a:gd name="connsiteY15" fmla="*/ 194002 h 2442731"/>
                  <a:gd name="connsiteX16" fmla="*/ 614417 w 2509701"/>
                  <a:gd name="connsiteY16" fmla="*/ 281088 h 2442731"/>
                  <a:gd name="connsiteX17" fmla="*/ 553457 w 2509701"/>
                  <a:gd name="connsiteY17" fmla="*/ 455259 h 2442731"/>
                  <a:gd name="connsiteX18" fmla="*/ 536040 w 2509701"/>
                  <a:gd name="connsiteY18" fmla="*/ 507510 h 2442731"/>
                  <a:gd name="connsiteX19" fmla="*/ 544749 w 2509701"/>
                  <a:gd name="connsiteY19" fmla="*/ 568470 h 2442731"/>
                  <a:gd name="connsiteX20" fmla="*/ 562166 w 2509701"/>
                  <a:gd name="connsiteY20" fmla="*/ 603305 h 2442731"/>
                  <a:gd name="connsiteX21" fmla="*/ 570874 w 2509701"/>
                  <a:gd name="connsiteY21" fmla="*/ 672973 h 2442731"/>
                  <a:gd name="connsiteX22" fmla="*/ 421748 w 2509701"/>
                  <a:gd name="connsiteY22" fmla="*/ 679540 h 2442731"/>
                  <a:gd name="connsiteX23" fmla="*/ 328754 w 2509701"/>
                  <a:gd name="connsiteY23" fmla="*/ 645361 h 2442731"/>
                  <a:gd name="connsiteX24" fmla="*/ 235573 w 2509701"/>
                  <a:gd name="connsiteY24" fmla="*/ 858552 h 2442731"/>
                  <a:gd name="connsiteX25" fmla="*/ 248657 w 2509701"/>
                  <a:gd name="connsiteY25" fmla="*/ 1108402 h 2442731"/>
                  <a:gd name="connsiteX26" fmla="*/ 2903 w 2509701"/>
                  <a:gd name="connsiteY26" fmla="*/ 1020475 h 2442731"/>
                  <a:gd name="connsiteX27" fmla="*/ 67848 w 2509701"/>
                  <a:gd name="connsiteY27" fmla="*/ 1242297 h 2442731"/>
                  <a:gd name="connsiteX28" fmla="*/ 231240 w 2509701"/>
                  <a:gd name="connsiteY28" fmla="*/ 1796379 h 2442731"/>
                  <a:gd name="connsiteX29" fmla="*/ 283491 w 2509701"/>
                  <a:gd name="connsiteY29" fmla="*/ 1900882 h 2442731"/>
                  <a:gd name="connsiteX30" fmla="*/ 309617 w 2509701"/>
                  <a:gd name="connsiteY30" fmla="*/ 1935716 h 2442731"/>
                  <a:gd name="connsiteX31" fmla="*/ 361869 w 2509701"/>
                  <a:gd name="connsiteY31" fmla="*/ 1953133 h 2442731"/>
                  <a:gd name="connsiteX32" fmla="*/ 597000 w 2509701"/>
                  <a:gd name="connsiteY32" fmla="*/ 1996676 h 2442731"/>
                  <a:gd name="connsiteX33" fmla="*/ 640543 w 2509701"/>
                  <a:gd name="connsiteY33" fmla="*/ 2022802 h 2442731"/>
                  <a:gd name="connsiteX34" fmla="*/ 684086 w 2509701"/>
                  <a:gd name="connsiteY34" fmla="*/ 2040219 h 2442731"/>
                  <a:gd name="connsiteX35" fmla="*/ 753754 w 2509701"/>
                  <a:gd name="connsiteY35" fmla="*/ 2057636 h 2442731"/>
                  <a:gd name="connsiteX36" fmla="*/ 814714 w 2509701"/>
                  <a:gd name="connsiteY36" fmla="*/ 2223099 h 2442731"/>
                  <a:gd name="connsiteX37" fmla="*/ 832131 w 2509701"/>
                  <a:gd name="connsiteY37" fmla="*/ 2266642 h 2442731"/>
                  <a:gd name="connsiteX38" fmla="*/ 954051 w 2509701"/>
                  <a:gd name="connsiteY38" fmla="*/ 2292768 h 2442731"/>
                  <a:gd name="connsiteX39" fmla="*/ 1023720 w 2509701"/>
                  <a:gd name="connsiteY39" fmla="*/ 2284059 h 2442731"/>
                  <a:gd name="connsiteX40" fmla="*/ 1058554 w 2509701"/>
                  <a:gd name="connsiteY40" fmla="*/ 2275350 h 2442731"/>
                  <a:gd name="connsiteX41" fmla="*/ 1136931 w 2509701"/>
                  <a:gd name="connsiteY41" fmla="*/ 2284059 h 2442731"/>
                  <a:gd name="connsiteX42" fmla="*/ 1197891 w 2509701"/>
                  <a:gd name="connsiteY42" fmla="*/ 2310185 h 2442731"/>
                  <a:gd name="connsiteX43" fmla="*/ 1241434 w 2509701"/>
                  <a:gd name="connsiteY43" fmla="*/ 2336310 h 2442731"/>
                  <a:gd name="connsiteX44" fmla="*/ 1293686 w 2509701"/>
                  <a:gd name="connsiteY44" fmla="*/ 2353728 h 2442731"/>
                  <a:gd name="connsiteX45" fmla="*/ 1380771 w 2509701"/>
                  <a:gd name="connsiteY45" fmla="*/ 2388562 h 2442731"/>
                  <a:gd name="connsiteX46" fmla="*/ 1563651 w 2509701"/>
                  <a:gd name="connsiteY46" fmla="*/ 2414688 h 2442731"/>
                  <a:gd name="connsiteX47" fmla="*/ 2007789 w 2509701"/>
                  <a:gd name="connsiteY47" fmla="*/ 2379853 h 2442731"/>
                  <a:gd name="connsiteX48" fmla="*/ 2060040 w 2509701"/>
                  <a:gd name="connsiteY48" fmla="*/ 2336310 h 2442731"/>
                  <a:gd name="connsiteX49" fmla="*/ 2094874 w 2509701"/>
                  <a:gd name="connsiteY49" fmla="*/ 2240516 h 2442731"/>
                  <a:gd name="connsiteX50" fmla="*/ 2138417 w 2509701"/>
                  <a:gd name="connsiteY50" fmla="*/ 2153430 h 2442731"/>
                  <a:gd name="connsiteX51" fmla="*/ 2147126 w 2509701"/>
                  <a:gd name="connsiteY51" fmla="*/ 2109888 h 2442731"/>
                  <a:gd name="connsiteX52" fmla="*/ 2190669 w 2509701"/>
                  <a:gd name="connsiteY52" fmla="*/ 2014093 h 2442731"/>
                  <a:gd name="connsiteX53" fmla="*/ 2242920 w 2509701"/>
                  <a:gd name="connsiteY53" fmla="*/ 1961842 h 2442731"/>
                  <a:gd name="connsiteX54" fmla="*/ 2303880 w 2509701"/>
                  <a:gd name="connsiteY54" fmla="*/ 1866048 h 2442731"/>
                  <a:gd name="connsiteX55" fmla="*/ 2347423 w 2509701"/>
                  <a:gd name="connsiteY55" fmla="*/ 1718002 h 2442731"/>
                  <a:gd name="connsiteX56" fmla="*/ 2373549 w 2509701"/>
                  <a:gd name="connsiteY56" fmla="*/ 1674459 h 2442731"/>
                  <a:gd name="connsiteX57" fmla="*/ 2417091 w 2509701"/>
                  <a:gd name="connsiteY57" fmla="*/ 1596082 h 2442731"/>
                  <a:gd name="connsiteX58" fmla="*/ 2469343 w 2509701"/>
                  <a:gd name="connsiteY58" fmla="*/ 1526413 h 2442731"/>
                  <a:gd name="connsiteX59" fmla="*/ 2495469 w 2509701"/>
                  <a:gd name="connsiteY59" fmla="*/ 1491579 h 2442731"/>
                  <a:gd name="connsiteX60" fmla="*/ 2451926 w 2509701"/>
                  <a:gd name="connsiteY60" fmla="*/ 1500288 h 2442731"/>
                  <a:gd name="connsiteX61" fmla="*/ 2425800 w 2509701"/>
                  <a:gd name="connsiteY61" fmla="*/ 1465453 h 2442731"/>
                  <a:gd name="connsiteX62" fmla="*/ 2417091 w 2509701"/>
                  <a:gd name="connsiteY62" fmla="*/ 1404493 h 2442731"/>
                  <a:gd name="connsiteX63" fmla="*/ 2408383 w 2509701"/>
                  <a:gd name="connsiteY63" fmla="*/ 1239030 h 2442731"/>
                  <a:gd name="connsiteX64" fmla="*/ 2417091 w 2509701"/>
                  <a:gd name="connsiteY64" fmla="*/ 1030025 h 2442731"/>
                  <a:gd name="connsiteX65" fmla="*/ 2434509 w 2509701"/>
                  <a:gd name="connsiteY65" fmla="*/ 960356 h 2442731"/>
                  <a:gd name="connsiteX66" fmla="*/ 2425800 w 2509701"/>
                  <a:gd name="connsiteY66" fmla="*/ 768768 h 2442731"/>
                  <a:gd name="connsiteX67" fmla="*/ 2408383 w 2509701"/>
                  <a:gd name="connsiteY67" fmla="*/ 751350 h 2442731"/>
                  <a:gd name="connsiteX68" fmla="*/ 2364840 w 2509701"/>
                  <a:gd name="connsiteY68" fmla="*/ 690390 h 2442731"/>
                  <a:gd name="connsiteX69" fmla="*/ 2347423 w 2509701"/>
                  <a:gd name="connsiteY69" fmla="*/ 707808 h 2442731"/>
                  <a:gd name="connsiteX70" fmla="*/ 2286463 w 2509701"/>
                  <a:gd name="connsiteY70" fmla="*/ 725225 h 2442731"/>
                  <a:gd name="connsiteX71" fmla="*/ 2260337 w 2509701"/>
                  <a:gd name="connsiteY71" fmla="*/ 733933 h 2442731"/>
                  <a:gd name="connsiteX72" fmla="*/ 2216794 w 2509701"/>
                  <a:gd name="connsiteY72" fmla="*/ 716516 h 2442731"/>
                  <a:gd name="connsiteX73" fmla="*/ 2181960 w 2509701"/>
                  <a:gd name="connsiteY73" fmla="*/ 690390 h 2442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2509701" h="2442731">
                    <a:moveTo>
                      <a:pt x="2181960" y="690390"/>
                    </a:moveTo>
                    <a:lnTo>
                      <a:pt x="2181960" y="690390"/>
                    </a:lnTo>
                    <a:cubicBezTo>
                      <a:pt x="2105407" y="435217"/>
                      <a:pt x="2196170" y="701393"/>
                      <a:pt x="2129709" y="568470"/>
                    </a:cubicBezTo>
                    <a:cubicBezTo>
                      <a:pt x="2121499" y="552049"/>
                      <a:pt x="2123307" y="530906"/>
                      <a:pt x="2112291" y="516219"/>
                    </a:cubicBezTo>
                    <a:cubicBezTo>
                      <a:pt x="2104502" y="505834"/>
                      <a:pt x="2087842" y="506591"/>
                      <a:pt x="2077457" y="498802"/>
                    </a:cubicBezTo>
                    <a:cubicBezTo>
                      <a:pt x="1967698" y="416482"/>
                      <a:pt x="2149209" y="519569"/>
                      <a:pt x="1972954" y="420425"/>
                    </a:cubicBezTo>
                    <a:cubicBezTo>
                      <a:pt x="1950325" y="407696"/>
                      <a:pt x="1926963" y="396245"/>
                      <a:pt x="1903286" y="385590"/>
                    </a:cubicBezTo>
                    <a:cubicBezTo>
                      <a:pt x="1868873" y="370104"/>
                      <a:pt x="1831948" y="360052"/>
                      <a:pt x="1798783" y="342048"/>
                    </a:cubicBezTo>
                    <a:cubicBezTo>
                      <a:pt x="1730090" y="304758"/>
                      <a:pt x="1669454" y="252882"/>
                      <a:pt x="1598486" y="220128"/>
                    </a:cubicBezTo>
                    <a:cubicBezTo>
                      <a:pt x="1496210" y="172923"/>
                      <a:pt x="1463480" y="155442"/>
                      <a:pt x="1354646" y="115625"/>
                    </a:cubicBezTo>
                    <a:cubicBezTo>
                      <a:pt x="1130542" y="33636"/>
                      <a:pt x="1201707" y="47746"/>
                      <a:pt x="1067263" y="28539"/>
                    </a:cubicBezTo>
                    <a:cubicBezTo>
                      <a:pt x="1058554" y="22733"/>
                      <a:pt x="1051066" y="14432"/>
                      <a:pt x="1041137" y="11122"/>
                    </a:cubicBezTo>
                    <a:cubicBezTo>
                      <a:pt x="1024386" y="5538"/>
                      <a:pt x="1006378" y="0"/>
                      <a:pt x="988886" y="2413"/>
                    </a:cubicBezTo>
                    <a:cubicBezTo>
                      <a:pt x="859399" y="20273"/>
                      <a:pt x="829560" y="32299"/>
                      <a:pt x="736337" y="63373"/>
                    </a:cubicBezTo>
                    <a:cubicBezTo>
                      <a:pt x="724726" y="74985"/>
                      <a:pt x="712316" y="85850"/>
                      <a:pt x="701503" y="98208"/>
                    </a:cubicBezTo>
                    <a:cubicBezTo>
                      <a:pt x="681043" y="121591"/>
                      <a:pt x="650799" y="169094"/>
                      <a:pt x="640543" y="194002"/>
                    </a:cubicBezTo>
                    <a:cubicBezTo>
                      <a:pt x="629004" y="222026"/>
                      <a:pt x="624001" y="252336"/>
                      <a:pt x="614417" y="281088"/>
                    </a:cubicBezTo>
                    <a:cubicBezTo>
                      <a:pt x="594966" y="339442"/>
                      <a:pt x="573578" y="397133"/>
                      <a:pt x="553457" y="455259"/>
                    </a:cubicBezTo>
                    <a:cubicBezTo>
                      <a:pt x="547452" y="472608"/>
                      <a:pt x="536040" y="507510"/>
                      <a:pt x="536040" y="507510"/>
                    </a:cubicBezTo>
                    <a:cubicBezTo>
                      <a:pt x="538943" y="527830"/>
                      <a:pt x="539348" y="548667"/>
                      <a:pt x="544749" y="568470"/>
                    </a:cubicBezTo>
                    <a:cubicBezTo>
                      <a:pt x="548165" y="580995"/>
                      <a:pt x="559017" y="590710"/>
                      <a:pt x="562166" y="603305"/>
                    </a:cubicBezTo>
                    <a:cubicBezTo>
                      <a:pt x="567842" y="626010"/>
                      <a:pt x="567971" y="649750"/>
                      <a:pt x="570874" y="672973"/>
                    </a:cubicBezTo>
                    <a:cubicBezTo>
                      <a:pt x="547471" y="685679"/>
                      <a:pt x="462101" y="684142"/>
                      <a:pt x="421748" y="679540"/>
                    </a:cubicBezTo>
                    <a:cubicBezTo>
                      <a:pt x="347601" y="753683"/>
                      <a:pt x="436182" y="507238"/>
                      <a:pt x="328754" y="645361"/>
                    </a:cubicBezTo>
                    <a:cubicBezTo>
                      <a:pt x="317342" y="660033"/>
                      <a:pt x="251208" y="848501"/>
                      <a:pt x="235573" y="858552"/>
                    </a:cubicBezTo>
                    <a:cubicBezTo>
                      <a:pt x="167222" y="902492"/>
                      <a:pt x="312530" y="1055174"/>
                      <a:pt x="248657" y="1108402"/>
                    </a:cubicBezTo>
                    <a:cubicBezTo>
                      <a:pt x="237507" y="1117694"/>
                      <a:pt x="11612" y="1008864"/>
                      <a:pt x="2903" y="1020475"/>
                    </a:cubicBezTo>
                    <a:cubicBezTo>
                      <a:pt x="0" y="1034989"/>
                      <a:pt x="67651" y="1227497"/>
                      <a:pt x="67848" y="1242297"/>
                    </a:cubicBezTo>
                    <a:cubicBezTo>
                      <a:pt x="70558" y="1445562"/>
                      <a:pt x="218068" y="1593523"/>
                      <a:pt x="231240" y="1796379"/>
                    </a:cubicBezTo>
                    <a:cubicBezTo>
                      <a:pt x="232619" y="1817609"/>
                      <a:pt x="270045" y="1880712"/>
                      <a:pt x="283491" y="1900882"/>
                    </a:cubicBezTo>
                    <a:cubicBezTo>
                      <a:pt x="291542" y="1912959"/>
                      <a:pt x="297540" y="1927665"/>
                      <a:pt x="309617" y="1935716"/>
                    </a:cubicBezTo>
                    <a:cubicBezTo>
                      <a:pt x="324893" y="1945900"/>
                      <a:pt x="344452" y="1947327"/>
                      <a:pt x="361869" y="1953133"/>
                    </a:cubicBezTo>
                    <a:cubicBezTo>
                      <a:pt x="441623" y="2032890"/>
                      <a:pt x="351903" y="1954418"/>
                      <a:pt x="597000" y="1996676"/>
                    </a:cubicBezTo>
                    <a:cubicBezTo>
                      <a:pt x="613680" y="1999552"/>
                      <a:pt x="625403" y="2015232"/>
                      <a:pt x="640543" y="2022802"/>
                    </a:cubicBezTo>
                    <a:cubicBezTo>
                      <a:pt x="654525" y="2029793"/>
                      <a:pt x="669145" y="2035622"/>
                      <a:pt x="684086" y="2040219"/>
                    </a:cubicBezTo>
                    <a:cubicBezTo>
                      <a:pt x="706965" y="2047259"/>
                      <a:pt x="753754" y="2057636"/>
                      <a:pt x="753754" y="2057636"/>
                    </a:cubicBezTo>
                    <a:cubicBezTo>
                      <a:pt x="798480" y="2251449"/>
                      <a:pt x="750888" y="2106083"/>
                      <a:pt x="814714" y="2223099"/>
                    </a:cubicBezTo>
                    <a:cubicBezTo>
                      <a:pt x="822200" y="2236823"/>
                      <a:pt x="820366" y="2256348"/>
                      <a:pt x="832131" y="2266642"/>
                    </a:cubicBezTo>
                    <a:cubicBezTo>
                      <a:pt x="852812" y="2284738"/>
                      <a:pt x="934712" y="2290351"/>
                      <a:pt x="954051" y="2292768"/>
                    </a:cubicBezTo>
                    <a:cubicBezTo>
                      <a:pt x="977274" y="2289865"/>
                      <a:pt x="1000635" y="2287907"/>
                      <a:pt x="1023720" y="2284059"/>
                    </a:cubicBezTo>
                    <a:cubicBezTo>
                      <a:pt x="1035526" y="2282091"/>
                      <a:pt x="1046585" y="2275350"/>
                      <a:pt x="1058554" y="2275350"/>
                    </a:cubicBezTo>
                    <a:cubicBezTo>
                      <a:pt x="1084840" y="2275350"/>
                      <a:pt x="1110805" y="2281156"/>
                      <a:pt x="1136931" y="2284059"/>
                    </a:cubicBezTo>
                    <a:cubicBezTo>
                      <a:pt x="1157251" y="2292768"/>
                      <a:pt x="1178117" y="2300298"/>
                      <a:pt x="1197891" y="2310185"/>
                    </a:cubicBezTo>
                    <a:cubicBezTo>
                      <a:pt x="1213030" y="2317755"/>
                      <a:pt x="1226025" y="2329306"/>
                      <a:pt x="1241434" y="2336310"/>
                    </a:cubicBezTo>
                    <a:cubicBezTo>
                      <a:pt x="1258148" y="2343907"/>
                      <a:pt x="1276640" y="2346909"/>
                      <a:pt x="1293686" y="2353728"/>
                    </a:cubicBezTo>
                    <a:cubicBezTo>
                      <a:pt x="1337313" y="2371179"/>
                      <a:pt x="1326992" y="2378603"/>
                      <a:pt x="1380771" y="2388562"/>
                    </a:cubicBezTo>
                    <a:cubicBezTo>
                      <a:pt x="1441320" y="2399775"/>
                      <a:pt x="1502691" y="2405979"/>
                      <a:pt x="1563651" y="2414688"/>
                    </a:cubicBezTo>
                    <a:cubicBezTo>
                      <a:pt x="1619591" y="2413356"/>
                      <a:pt x="1889894" y="2442731"/>
                      <a:pt x="2007789" y="2379853"/>
                    </a:cubicBezTo>
                    <a:cubicBezTo>
                      <a:pt x="2027794" y="2369184"/>
                      <a:pt x="2042623" y="2350824"/>
                      <a:pt x="2060040" y="2336310"/>
                    </a:cubicBezTo>
                    <a:cubicBezTo>
                      <a:pt x="2070540" y="2304810"/>
                      <a:pt x="2080737" y="2270809"/>
                      <a:pt x="2094874" y="2240516"/>
                    </a:cubicBezTo>
                    <a:cubicBezTo>
                      <a:pt x="2108599" y="2211106"/>
                      <a:pt x="2138417" y="2153430"/>
                      <a:pt x="2138417" y="2153430"/>
                    </a:cubicBezTo>
                    <a:cubicBezTo>
                      <a:pt x="2141320" y="2138916"/>
                      <a:pt x="2143231" y="2124168"/>
                      <a:pt x="2147126" y="2109888"/>
                    </a:cubicBezTo>
                    <a:cubicBezTo>
                      <a:pt x="2156671" y="2074889"/>
                      <a:pt x="2167289" y="2042668"/>
                      <a:pt x="2190669" y="2014093"/>
                    </a:cubicBezTo>
                    <a:cubicBezTo>
                      <a:pt x="2206267" y="1995029"/>
                      <a:pt x="2226351" y="1980068"/>
                      <a:pt x="2242920" y="1961842"/>
                    </a:cubicBezTo>
                    <a:cubicBezTo>
                      <a:pt x="2282085" y="1918761"/>
                      <a:pt x="2277649" y="1918510"/>
                      <a:pt x="2303880" y="1866048"/>
                    </a:cubicBezTo>
                    <a:cubicBezTo>
                      <a:pt x="2313418" y="1818359"/>
                      <a:pt x="2323716" y="1757514"/>
                      <a:pt x="2347423" y="1718002"/>
                    </a:cubicBezTo>
                    <a:cubicBezTo>
                      <a:pt x="2356132" y="1703488"/>
                      <a:pt x="2365329" y="1689255"/>
                      <a:pt x="2373549" y="1674459"/>
                    </a:cubicBezTo>
                    <a:cubicBezTo>
                      <a:pt x="2396864" y="1632493"/>
                      <a:pt x="2386467" y="1640317"/>
                      <a:pt x="2417091" y="1596082"/>
                    </a:cubicBezTo>
                    <a:cubicBezTo>
                      <a:pt x="2433614" y="1572215"/>
                      <a:pt x="2451926" y="1549636"/>
                      <a:pt x="2469343" y="1526413"/>
                    </a:cubicBezTo>
                    <a:cubicBezTo>
                      <a:pt x="2478052" y="1514802"/>
                      <a:pt x="2509701" y="1488732"/>
                      <a:pt x="2495469" y="1491579"/>
                    </a:cubicBezTo>
                    <a:lnTo>
                      <a:pt x="2451926" y="1500288"/>
                    </a:lnTo>
                    <a:cubicBezTo>
                      <a:pt x="2443217" y="1488676"/>
                      <a:pt x="2430760" y="1479094"/>
                      <a:pt x="2425800" y="1465453"/>
                    </a:cubicBezTo>
                    <a:cubicBezTo>
                      <a:pt x="2418785" y="1446163"/>
                      <a:pt x="2418665" y="1424959"/>
                      <a:pt x="2417091" y="1404493"/>
                    </a:cubicBezTo>
                    <a:cubicBezTo>
                      <a:pt x="2412855" y="1349425"/>
                      <a:pt x="2411286" y="1294184"/>
                      <a:pt x="2408383" y="1239030"/>
                    </a:cubicBezTo>
                    <a:cubicBezTo>
                      <a:pt x="2411286" y="1169362"/>
                      <a:pt x="2410582" y="1099449"/>
                      <a:pt x="2417091" y="1030025"/>
                    </a:cubicBezTo>
                    <a:cubicBezTo>
                      <a:pt x="2419325" y="1006192"/>
                      <a:pt x="2434509" y="960356"/>
                      <a:pt x="2434509" y="960356"/>
                    </a:cubicBezTo>
                    <a:cubicBezTo>
                      <a:pt x="2431606" y="896493"/>
                      <a:pt x="2433729" y="832203"/>
                      <a:pt x="2425800" y="768768"/>
                    </a:cubicBezTo>
                    <a:cubicBezTo>
                      <a:pt x="2424782" y="760621"/>
                      <a:pt x="2413155" y="758031"/>
                      <a:pt x="2408383" y="751350"/>
                    </a:cubicBezTo>
                    <a:cubicBezTo>
                      <a:pt x="2357799" y="680533"/>
                      <a:pt x="2404040" y="729592"/>
                      <a:pt x="2364840" y="690390"/>
                    </a:cubicBezTo>
                    <a:cubicBezTo>
                      <a:pt x="2359034" y="696196"/>
                      <a:pt x="2354926" y="704473"/>
                      <a:pt x="2347423" y="707808"/>
                    </a:cubicBezTo>
                    <a:cubicBezTo>
                      <a:pt x="2328111" y="716391"/>
                      <a:pt x="2306705" y="719153"/>
                      <a:pt x="2286463" y="725225"/>
                    </a:cubicBezTo>
                    <a:cubicBezTo>
                      <a:pt x="2277670" y="727863"/>
                      <a:pt x="2269046" y="731030"/>
                      <a:pt x="2260337" y="733933"/>
                    </a:cubicBezTo>
                    <a:cubicBezTo>
                      <a:pt x="2245823" y="728127"/>
                      <a:pt x="2229515" y="725602"/>
                      <a:pt x="2216794" y="716516"/>
                    </a:cubicBezTo>
                    <a:cubicBezTo>
                      <a:pt x="2176836" y="687975"/>
                      <a:pt x="2187766" y="694744"/>
                      <a:pt x="2181960" y="690390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  <a:alpha val="31000"/>
                </a:sysClr>
              </a:solidFill>
              <a:ln w="44450">
                <a:noFill/>
                <a:prstDash val="solid"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</p:spPr>
            <p:txBody>
              <a:bodyPr/>
              <a:lstStyle/>
              <a:p>
                <a:pPr marL="0" marR="0" lvl="0" indent="0" algn="l" defTabSz="93296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28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endParaRPr>
              </a:p>
            </p:txBody>
          </p:sp>
          <p:grpSp>
            <p:nvGrpSpPr>
              <p:cNvPr id="32" name="Gruppo 14"/>
              <p:cNvGrpSpPr>
                <a:grpSpLocks/>
              </p:cNvGrpSpPr>
              <p:nvPr/>
            </p:nvGrpSpPr>
            <p:grpSpPr bwMode="auto">
              <a:xfrm>
                <a:off x="4492690" y="948957"/>
                <a:ext cx="7187776" cy="2835864"/>
                <a:chOff x="4492690" y="948957"/>
                <a:chExt cx="7187776" cy="2835864"/>
              </a:xfrm>
            </p:grpSpPr>
            <p:grpSp>
              <p:nvGrpSpPr>
                <p:cNvPr id="33" name="Gruppo 4"/>
                <p:cNvGrpSpPr>
                  <a:grpSpLocks/>
                </p:cNvGrpSpPr>
                <p:nvPr/>
              </p:nvGrpSpPr>
              <p:grpSpPr bwMode="auto">
                <a:xfrm>
                  <a:off x="4492690" y="948957"/>
                  <a:ext cx="7187776" cy="2835864"/>
                  <a:chOff x="4492690" y="948957"/>
                  <a:chExt cx="7187776" cy="2835864"/>
                </a:xfrm>
              </p:grpSpPr>
              <p:sp>
                <p:nvSpPr>
                  <p:cNvPr id="36" name="Figura a mano libera 93">
                    <a:extLst/>
                  </p:cNvPr>
                  <p:cNvSpPr/>
                  <p:nvPr/>
                </p:nvSpPr>
                <p:spPr>
                  <a:xfrm flipH="1">
                    <a:off x="6441063" y="3105318"/>
                    <a:ext cx="1088280" cy="102924"/>
                  </a:xfrm>
                  <a:custGeom>
                    <a:avLst/>
                    <a:gdLst>
                      <a:gd name="connsiteX0" fmla="*/ 0 w 695325"/>
                      <a:gd name="connsiteY0" fmla="*/ 733425 h 733425"/>
                      <a:gd name="connsiteX1" fmla="*/ 47625 w 695325"/>
                      <a:gd name="connsiteY1" fmla="*/ 685800 h 733425"/>
                      <a:gd name="connsiteX2" fmla="*/ 85725 w 695325"/>
                      <a:gd name="connsiteY2" fmla="*/ 657225 h 733425"/>
                      <a:gd name="connsiteX3" fmla="*/ 104775 w 695325"/>
                      <a:gd name="connsiteY3" fmla="*/ 628650 h 733425"/>
                      <a:gd name="connsiteX4" fmla="*/ 152400 w 695325"/>
                      <a:gd name="connsiteY4" fmla="*/ 619125 h 733425"/>
                      <a:gd name="connsiteX5" fmla="*/ 190500 w 695325"/>
                      <a:gd name="connsiteY5" fmla="*/ 609600 h 733425"/>
                      <a:gd name="connsiteX6" fmla="*/ 257175 w 695325"/>
                      <a:gd name="connsiteY6" fmla="*/ 581025 h 733425"/>
                      <a:gd name="connsiteX7" fmla="*/ 285750 w 695325"/>
                      <a:gd name="connsiteY7" fmla="*/ 571500 h 733425"/>
                      <a:gd name="connsiteX8" fmla="*/ 352425 w 695325"/>
                      <a:gd name="connsiteY8" fmla="*/ 514350 h 733425"/>
                      <a:gd name="connsiteX9" fmla="*/ 419100 w 695325"/>
                      <a:gd name="connsiteY9" fmla="*/ 438150 h 733425"/>
                      <a:gd name="connsiteX10" fmla="*/ 428625 w 695325"/>
                      <a:gd name="connsiteY10" fmla="*/ 409575 h 733425"/>
                      <a:gd name="connsiteX11" fmla="*/ 438150 w 695325"/>
                      <a:gd name="connsiteY11" fmla="*/ 371475 h 733425"/>
                      <a:gd name="connsiteX12" fmla="*/ 457200 w 695325"/>
                      <a:gd name="connsiteY12" fmla="*/ 333375 h 733425"/>
                      <a:gd name="connsiteX13" fmla="*/ 466725 w 695325"/>
                      <a:gd name="connsiteY13" fmla="*/ 304800 h 733425"/>
                      <a:gd name="connsiteX14" fmla="*/ 514350 w 695325"/>
                      <a:gd name="connsiteY14" fmla="*/ 247650 h 733425"/>
                      <a:gd name="connsiteX15" fmla="*/ 523875 w 695325"/>
                      <a:gd name="connsiteY15" fmla="*/ 219075 h 733425"/>
                      <a:gd name="connsiteX16" fmla="*/ 552450 w 695325"/>
                      <a:gd name="connsiteY16" fmla="*/ 200025 h 733425"/>
                      <a:gd name="connsiteX17" fmla="*/ 609600 w 695325"/>
                      <a:gd name="connsiteY17" fmla="*/ 180975 h 733425"/>
                      <a:gd name="connsiteX18" fmla="*/ 695325 w 695325"/>
                      <a:gd name="connsiteY18" fmla="*/ 114300 h 733425"/>
                      <a:gd name="connsiteX19" fmla="*/ 685800 w 695325"/>
                      <a:gd name="connsiteY19" fmla="*/ 57150 h 733425"/>
                      <a:gd name="connsiteX20" fmla="*/ 676275 w 695325"/>
                      <a:gd name="connsiteY20" fmla="*/ 0 h 733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695325" h="733425">
                        <a:moveTo>
                          <a:pt x="0" y="733425"/>
                        </a:moveTo>
                        <a:cubicBezTo>
                          <a:pt x="15875" y="717550"/>
                          <a:pt x="30845" y="700715"/>
                          <a:pt x="47625" y="685800"/>
                        </a:cubicBezTo>
                        <a:cubicBezTo>
                          <a:pt x="59490" y="675253"/>
                          <a:pt x="74500" y="668450"/>
                          <a:pt x="85725" y="657225"/>
                        </a:cubicBezTo>
                        <a:cubicBezTo>
                          <a:pt x="93820" y="649130"/>
                          <a:pt x="94836" y="634330"/>
                          <a:pt x="104775" y="628650"/>
                        </a:cubicBezTo>
                        <a:cubicBezTo>
                          <a:pt x="118831" y="620618"/>
                          <a:pt x="136596" y="622637"/>
                          <a:pt x="152400" y="619125"/>
                        </a:cubicBezTo>
                        <a:cubicBezTo>
                          <a:pt x="165179" y="616285"/>
                          <a:pt x="177913" y="613196"/>
                          <a:pt x="190500" y="609600"/>
                        </a:cubicBezTo>
                        <a:cubicBezTo>
                          <a:pt x="235176" y="596836"/>
                          <a:pt x="206375" y="602796"/>
                          <a:pt x="257175" y="581025"/>
                        </a:cubicBezTo>
                        <a:cubicBezTo>
                          <a:pt x="266403" y="577070"/>
                          <a:pt x="276225" y="574675"/>
                          <a:pt x="285750" y="571500"/>
                        </a:cubicBezTo>
                        <a:cubicBezTo>
                          <a:pt x="367023" y="490227"/>
                          <a:pt x="254672" y="599884"/>
                          <a:pt x="352425" y="514350"/>
                        </a:cubicBezTo>
                        <a:cubicBezTo>
                          <a:pt x="388298" y="482961"/>
                          <a:pt x="391639" y="474765"/>
                          <a:pt x="419100" y="438150"/>
                        </a:cubicBezTo>
                        <a:cubicBezTo>
                          <a:pt x="422275" y="428625"/>
                          <a:pt x="425867" y="419229"/>
                          <a:pt x="428625" y="409575"/>
                        </a:cubicBezTo>
                        <a:cubicBezTo>
                          <a:pt x="432221" y="396988"/>
                          <a:pt x="433553" y="383732"/>
                          <a:pt x="438150" y="371475"/>
                        </a:cubicBezTo>
                        <a:cubicBezTo>
                          <a:pt x="443136" y="358180"/>
                          <a:pt x="451607" y="346426"/>
                          <a:pt x="457200" y="333375"/>
                        </a:cubicBezTo>
                        <a:cubicBezTo>
                          <a:pt x="461155" y="324147"/>
                          <a:pt x="461156" y="313154"/>
                          <a:pt x="466725" y="304800"/>
                        </a:cubicBezTo>
                        <a:cubicBezTo>
                          <a:pt x="508856" y="241603"/>
                          <a:pt x="483187" y="309976"/>
                          <a:pt x="514350" y="247650"/>
                        </a:cubicBezTo>
                        <a:cubicBezTo>
                          <a:pt x="518840" y="238670"/>
                          <a:pt x="517603" y="226915"/>
                          <a:pt x="523875" y="219075"/>
                        </a:cubicBezTo>
                        <a:cubicBezTo>
                          <a:pt x="531026" y="210136"/>
                          <a:pt x="541989" y="204674"/>
                          <a:pt x="552450" y="200025"/>
                        </a:cubicBezTo>
                        <a:cubicBezTo>
                          <a:pt x="570800" y="191870"/>
                          <a:pt x="609600" y="180975"/>
                          <a:pt x="609600" y="180975"/>
                        </a:cubicBezTo>
                        <a:cubicBezTo>
                          <a:pt x="677958" y="135403"/>
                          <a:pt x="650561" y="159064"/>
                          <a:pt x="695325" y="114300"/>
                        </a:cubicBezTo>
                        <a:cubicBezTo>
                          <a:pt x="692150" y="95250"/>
                          <a:pt x="689255" y="76151"/>
                          <a:pt x="685800" y="57150"/>
                        </a:cubicBezTo>
                        <a:cubicBezTo>
                          <a:pt x="675652" y="1338"/>
                          <a:pt x="676275" y="26709"/>
                          <a:pt x="676275" y="0"/>
                        </a:cubicBezTo>
                      </a:path>
                    </a:pathLst>
                  </a:cu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Figura a mano libera 93">
                    <a:extLst/>
                  </p:cNvPr>
                  <p:cNvSpPr/>
                  <p:nvPr/>
                </p:nvSpPr>
                <p:spPr>
                  <a:xfrm flipH="1">
                    <a:off x="8319223" y="2582257"/>
                    <a:ext cx="858338" cy="80990"/>
                  </a:xfrm>
                  <a:custGeom>
                    <a:avLst/>
                    <a:gdLst>
                      <a:gd name="connsiteX0" fmla="*/ 0 w 695325"/>
                      <a:gd name="connsiteY0" fmla="*/ 733425 h 733425"/>
                      <a:gd name="connsiteX1" fmla="*/ 47625 w 695325"/>
                      <a:gd name="connsiteY1" fmla="*/ 685800 h 733425"/>
                      <a:gd name="connsiteX2" fmla="*/ 85725 w 695325"/>
                      <a:gd name="connsiteY2" fmla="*/ 657225 h 733425"/>
                      <a:gd name="connsiteX3" fmla="*/ 104775 w 695325"/>
                      <a:gd name="connsiteY3" fmla="*/ 628650 h 733425"/>
                      <a:gd name="connsiteX4" fmla="*/ 152400 w 695325"/>
                      <a:gd name="connsiteY4" fmla="*/ 619125 h 733425"/>
                      <a:gd name="connsiteX5" fmla="*/ 190500 w 695325"/>
                      <a:gd name="connsiteY5" fmla="*/ 609600 h 733425"/>
                      <a:gd name="connsiteX6" fmla="*/ 257175 w 695325"/>
                      <a:gd name="connsiteY6" fmla="*/ 581025 h 733425"/>
                      <a:gd name="connsiteX7" fmla="*/ 285750 w 695325"/>
                      <a:gd name="connsiteY7" fmla="*/ 571500 h 733425"/>
                      <a:gd name="connsiteX8" fmla="*/ 352425 w 695325"/>
                      <a:gd name="connsiteY8" fmla="*/ 514350 h 733425"/>
                      <a:gd name="connsiteX9" fmla="*/ 419100 w 695325"/>
                      <a:gd name="connsiteY9" fmla="*/ 438150 h 733425"/>
                      <a:gd name="connsiteX10" fmla="*/ 428625 w 695325"/>
                      <a:gd name="connsiteY10" fmla="*/ 409575 h 733425"/>
                      <a:gd name="connsiteX11" fmla="*/ 438150 w 695325"/>
                      <a:gd name="connsiteY11" fmla="*/ 371475 h 733425"/>
                      <a:gd name="connsiteX12" fmla="*/ 457200 w 695325"/>
                      <a:gd name="connsiteY12" fmla="*/ 333375 h 733425"/>
                      <a:gd name="connsiteX13" fmla="*/ 466725 w 695325"/>
                      <a:gd name="connsiteY13" fmla="*/ 304800 h 733425"/>
                      <a:gd name="connsiteX14" fmla="*/ 514350 w 695325"/>
                      <a:gd name="connsiteY14" fmla="*/ 247650 h 733425"/>
                      <a:gd name="connsiteX15" fmla="*/ 523875 w 695325"/>
                      <a:gd name="connsiteY15" fmla="*/ 219075 h 733425"/>
                      <a:gd name="connsiteX16" fmla="*/ 552450 w 695325"/>
                      <a:gd name="connsiteY16" fmla="*/ 200025 h 733425"/>
                      <a:gd name="connsiteX17" fmla="*/ 609600 w 695325"/>
                      <a:gd name="connsiteY17" fmla="*/ 180975 h 733425"/>
                      <a:gd name="connsiteX18" fmla="*/ 695325 w 695325"/>
                      <a:gd name="connsiteY18" fmla="*/ 114300 h 733425"/>
                      <a:gd name="connsiteX19" fmla="*/ 685800 w 695325"/>
                      <a:gd name="connsiteY19" fmla="*/ 57150 h 733425"/>
                      <a:gd name="connsiteX20" fmla="*/ 676275 w 695325"/>
                      <a:gd name="connsiteY20" fmla="*/ 0 h 733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695325" h="733425">
                        <a:moveTo>
                          <a:pt x="0" y="733425"/>
                        </a:moveTo>
                        <a:cubicBezTo>
                          <a:pt x="15875" y="717550"/>
                          <a:pt x="30845" y="700715"/>
                          <a:pt x="47625" y="685800"/>
                        </a:cubicBezTo>
                        <a:cubicBezTo>
                          <a:pt x="59490" y="675253"/>
                          <a:pt x="74500" y="668450"/>
                          <a:pt x="85725" y="657225"/>
                        </a:cubicBezTo>
                        <a:cubicBezTo>
                          <a:pt x="93820" y="649130"/>
                          <a:pt x="94836" y="634330"/>
                          <a:pt x="104775" y="628650"/>
                        </a:cubicBezTo>
                        <a:cubicBezTo>
                          <a:pt x="118831" y="620618"/>
                          <a:pt x="136596" y="622637"/>
                          <a:pt x="152400" y="619125"/>
                        </a:cubicBezTo>
                        <a:cubicBezTo>
                          <a:pt x="165179" y="616285"/>
                          <a:pt x="177913" y="613196"/>
                          <a:pt x="190500" y="609600"/>
                        </a:cubicBezTo>
                        <a:cubicBezTo>
                          <a:pt x="235176" y="596836"/>
                          <a:pt x="206375" y="602796"/>
                          <a:pt x="257175" y="581025"/>
                        </a:cubicBezTo>
                        <a:cubicBezTo>
                          <a:pt x="266403" y="577070"/>
                          <a:pt x="276225" y="574675"/>
                          <a:pt x="285750" y="571500"/>
                        </a:cubicBezTo>
                        <a:cubicBezTo>
                          <a:pt x="367023" y="490227"/>
                          <a:pt x="254672" y="599884"/>
                          <a:pt x="352425" y="514350"/>
                        </a:cubicBezTo>
                        <a:cubicBezTo>
                          <a:pt x="388298" y="482961"/>
                          <a:pt x="391639" y="474765"/>
                          <a:pt x="419100" y="438150"/>
                        </a:cubicBezTo>
                        <a:cubicBezTo>
                          <a:pt x="422275" y="428625"/>
                          <a:pt x="425867" y="419229"/>
                          <a:pt x="428625" y="409575"/>
                        </a:cubicBezTo>
                        <a:cubicBezTo>
                          <a:pt x="432221" y="396988"/>
                          <a:pt x="433553" y="383732"/>
                          <a:pt x="438150" y="371475"/>
                        </a:cubicBezTo>
                        <a:cubicBezTo>
                          <a:pt x="443136" y="358180"/>
                          <a:pt x="451607" y="346426"/>
                          <a:pt x="457200" y="333375"/>
                        </a:cubicBezTo>
                        <a:cubicBezTo>
                          <a:pt x="461155" y="324147"/>
                          <a:pt x="461156" y="313154"/>
                          <a:pt x="466725" y="304800"/>
                        </a:cubicBezTo>
                        <a:cubicBezTo>
                          <a:pt x="508856" y="241603"/>
                          <a:pt x="483187" y="309976"/>
                          <a:pt x="514350" y="247650"/>
                        </a:cubicBezTo>
                        <a:cubicBezTo>
                          <a:pt x="518840" y="238670"/>
                          <a:pt x="517603" y="226915"/>
                          <a:pt x="523875" y="219075"/>
                        </a:cubicBezTo>
                        <a:cubicBezTo>
                          <a:pt x="531026" y="210136"/>
                          <a:pt x="541989" y="204674"/>
                          <a:pt x="552450" y="200025"/>
                        </a:cubicBezTo>
                        <a:cubicBezTo>
                          <a:pt x="570800" y="191870"/>
                          <a:pt x="609600" y="180975"/>
                          <a:pt x="609600" y="180975"/>
                        </a:cubicBezTo>
                        <a:cubicBezTo>
                          <a:pt x="677958" y="135403"/>
                          <a:pt x="650561" y="159064"/>
                          <a:pt x="695325" y="114300"/>
                        </a:cubicBezTo>
                        <a:cubicBezTo>
                          <a:pt x="692150" y="95250"/>
                          <a:pt x="689255" y="76151"/>
                          <a:pt x="685800" y="57150"/>
                        </a:cubicBezTo>
                        <a:cubicBezTo>
                          <a:pt x="675652" y="1338"/>
                          <a:pt x="676275" y="26709"/>
                          <a:pt x="676275" y="0"/>
                        </a:cubicBezTo>
                      </a:path>
                    </a:pathLst>
                  </a:cu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Figura a mano libera 106">
                    <a:extLst/>
                  </p:cNvPr>
                  <p:cNvSpPr/>
                  <p:nvPr/>
                </p:nvSpPr>
                <p:spPr>
                  <a:xfrm>
                    <a:off x="4661198" y="1927587"/>
                    <a:ext cx="479195" cy="654670"/>
                  </a:xfrm>
                  <a:custGeom>
                    <a:avLst/>
                    <a:gdLst>
                      <a:gd name="connsiteX0" fmla="*/ 0 w 657225"/>
                      <a:gd name="connsiteY0" fmla="*/ 0 h 1343342"/>
                      <a:gd name="connsiteX1" fmla="*/ 19050 w 657225"/>
                      <a:gd name="connsiteY1" fmla="*/ 95250 h 1343342"/>
                      <a:gd name="connsiteX2" fmla="*/ 47625 w 657225"/>
                      <a:gd name="connsiteY2" fmla="*/ 123825 h 1343342"/>
                      <a:gd name="connsiteX3" fmla="*/ 85725 w 657225"/>
                      <a:gd name="connsiteY3" fmla="*/ 219075 h 1343342"/>
                      <a:gd name="connsiteX4" fmla="*/ 95250 w 657225"/>
                      <a:gd name="connsiteY4" fmla="*/ 276225 h 1343342"/>
                      <a:gd name="connsiteX5" fmla="*/ 114300 w 657225"/>
                      <a:gd name="connsiteY5" fmla="*/ 342900 h 1343342"/>
                      <a:gd name="connsiteX6" fmla="*/ 123825 w 657225"/>
                      <a:gd name="connsiteY6" fmla="*/ 381000 h 1343342"/>
                      <a:gd name="connsiteX7" fmla="*/ 142875 w 657225"/>
                      <a:gd name="connsiteY7" fmla="*/ 647700 h 1343342"/>
                      <a:gd name="connsiteX8" fmla="*/ 152400 w 657225"/>
                      <a:gd name="connsiteY8" fmla="*/ 714375 h 1343342"/>
                      <a:gd name="connsiteX9" fmla="*/ 200025 w 657225"/>
                      <a:gd name="connsiteY9" fmla="*/ 790575 h 1343342"/>
                      <a:gd name="connsiteX10" fmla="*/ 219075 w 657225"/>
                      <a:gd name="connsiteY10" fmla="*/ 828675 h 1343342"/>
                      <a:gd name="connsiteX11" fmla="*/ 266700 w 657225"/>
                      <a:gd name="connsiteY11" fmla="*/ 895350 h 1343342"/>
                      <a:gd name="connsiteX12" fmla="*/ 276225 w 657225"/>
                      <a:gd name="connsiteY12" fmla="*/ 923925 h 1343342"/>
                      <a:gd name="connsiteX13" fmla="*/ 304800 w 657225"/>
                      <a:gd name="connsiteY13" fmla="*/ 952500 h 1343342"/>
                      <a:gd name="connsiteX14" fmla="*/ 323850 w 657225"/>
                      <a:gd name="connsiteY14" fmla="*/ 981075 h 1343342"/>
                      <a:gd name="connsiteX15" fmla="*/ 419100 w 657225"/>
                      <a:gd name="connsiteY15" fmla="*/ 1095375 h 1343342"/>
                      <a:gd name="connsiteX16" fmla="*/ 476250 w 657225"/>
                      <a:gd name="connsiteY16" fmla="*/ 1114425 h 1343342"/>
                      <a:gd name="connsiteX17" fmla="*/ 504825 w 657225"/>
                      <a:gd name="connsiteY17" fmla="*/ 1123950 h 1343342"/>
                      <a:gd name="connsiteX18" fmla="*/ 561975 w 657225"/>
                      <a:gd name="connsiteY18" fmla="*/ 1162050 h 1343342"/>
                      <a:gd name="connsiteX19" fmla="*/ 619125 w 657225"/>
                      <a:gd name="connsiteY19" fmla="*/ 1238250 h 1343342"/>
                      <a:gd name="connsiteX20" fmla="*/ 638175 w 657225"/>
                      <a:gd name="connsiteY20" fmla="*/ 1266825 h 1343342"/>
                      <a:gd name="connsiteX21" fmla="*/ 657225 w 657225"/>
                      <a:gd name="connsiteY21" fmla="*/ 1333500 h 1343342"/>
                      <a:gd name="connsiteX22" fmla="*/ 600075 w 657225"/>
                      <a:gd name="connsiteY22" fmla="*/ 1343025 h 13433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57225" h="1343342">
                        <a:moveTo>
                          <a:pt x="0" y="0"/>
                        </a:moveTo>
                        <a:cubicBezTo>
                          <a:pt x="579" y="3476"/>
                          <a:pt x="12363" y="83548"/>
                          <a:pt x="19050" y="95250"/>
                        </a:cubicBezTo>
                        <a:cubicBezTo>
                          <a:pt x="25733" y="106946"/>
                          <a:pt x="38100" y="114300"/>
                          <a:pt x="47625" y="123825"/>
                        </a:cubicBezTo>
                        <a:cubicBezTo>
                          <a:pt x="76319" y="267295"/>
                          <a:pt x="31052" y="68724"/>
                          <a:pt x="85725" y="219075"/>
                        </a:cubicBezTo>
                        <a:cubicBezTo>
                          <a:pt x="92325" y="237225"/>
                          <a:pt x="91462" y="257287"/>
                          <a:pt x="95250" y="276225"/>
                        </a:cubicBezTo>
                        <a:cubicBezTo>
                          <a:pt x="105176" y="325853"/>
                          <a:pt x="102196" y="300535"/>
                          <a:pt x="114300" y="342900"/>
                        </a:cubicBezTo>
                        <a:cubicBezTo>
                          <a:pt x="117896" y="355487"/>
                          <a:pt x="120650" y="368300"/>
                          <a:pt x="123825" y="381000"/>
                        </a:cubicBezTo>
                        <a:cubicBezTo>
                          <a:pt x="130175" y="469900"/>
                          <a:pt x="135263" y="558899"/>
                          <a:pt x="142875" y="647700"/>
                        </a:cubicBezTo>
                        <a:cubicBezTo>
                          <a:pt x="144792" y="670069"/>
                          <a:pt x="146493" y="692715"/>
                          <a:pt x="152400" y="714375"/>
                        </a:cubicBezTo>
                        <a:cubicBezTo>
                          <a:pt x="161742" y="748630"/>
                          <a:pt x="181722" y="761290"/>
                          <a:pt x="200025" y="790575"/>
                        </a:cubicBezTo>
                        <a:cubicBezTo>
                          <a:pt x="207550" y="802616"/>
                          <a:pt x="211550" y="816634"/>
                          <a:pt x="219075" y="828675"/>
                        </a:cubicBezTo>
                        <a:cubicBezTo>
                          <a:pt x="229861" y="845933"/>
                          <a:pt x="256625" y="875200"/>
                          <a:pt x="266700" y="895350"/>
                        </a:cubicBezTo>
                        <a:cubicBezTo>
                          <a:pt x="271190" y="904330"/>
                          <a:pt x="270656" y="915571"/>
                          <a:pt x="276225" y="923925"/>
                        </a:cubicBezTo>
                        <a:cubicBezTo>
                          <a:pt x="283697" y="935133"/>
                          <a:pt x="296176" y="942152"/>
                          <a:pt x="304800" y="952500"/>
                        </a:cubicBezTo>
                        <a:cubicBezTo>
                          <a:pt x="312129" y="961294"/>
                          <a:pt x="316245" y="972519"/>
                          <a:pt x="323850" y="981075"/>
                        </a:cubicBezTo>
                        <a:cubicBezTo>
                          <a:pt x="421636" y="1091084"/>
                          <a:pt x="345280" y="984646"/>
                          <a:pt x="419100" y="1095375"/>
                        </a:cubicBezTo>
                        <a:cubicBezTo>
                          <a:pt x="430239" y="1112083"/>
                          <a:pt x="457200" y="1108075"/>
                          <a:pt x="476250" y="1114425"/>
                        </a:cubicBezTo>
                        <a:lnTo>
                          <a:pt x="504825" y="1123950"/>
                        </a:lnTo>
                        <a:cubicBezTo>
                          <a:pt x="523875" y="1136650"/>
                          <a:pt x="545786" y="1145861"/>
                          <a:pt x="561975" y="1162050"/>
                        </a:cubicBezTo>
                        <a:cubicBezTo>
                          <a:pt x="606511" y="1206586"/>
                          <a:pt x="579674" y="1175129"/>
                          <a:pt x="619125" y="1238250"/>
                        </a:cubicBezTo>
                        <a:cubicBezTo>
                          <a:pt x="625192" y="1247958"/>
                          <a:pt x="633055" y="1256586"/>
                          <a:pt x="638175" y="1266825"/>
                        </a:cubicBezTo>
                        <a:cubicBezTo>
                          <a:pt x="645007" y="1280490"/>
                          <a:pt x="654173" y="1321293"/>
                          <a:pt x="657225" y="1333500"/>
                        </a:cubicBezTo>
                        <a:cubicBezTo>
                          <a:pt x="619614" y="1346037"/>
                          <a:pt x="638690" y="1343025"/>
                          <a:pt x="600075" y="1343025"/>
                        </a:cubicBezTo>
                      </a:path>
                    </a:pathLst>
                  </a:cu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Figura a mano libera 91">
                    <a:extLst/>
                  </p:cNvPr>
                  <p:cNvSpPr/>
                  <p:nvPr/>
                </p:nvSpPr>
                <p:spPr>
                  <a:xfrm rot="6381966" flipH="1">
                    <a:off x="11093438" y="3162231"/>
                    <a:ext cx="86053" cy="589778"/>
                  </a:xfrm>
                  <a:custGeom>
                    <a:avLst/>
                    <a:gdLst>
                      <a:gd name="connsiteX0" fmla="*/ 0 w 695325"/>
                      <a:gd name="connsiteY0" fmla="*/ 733425 h 733425"/>
                      <a:gd name="connsiteX1" fmla="*/ 47625 w 695325"/>
                      <a:gd name="connsiteY1" fmla="*/ 685800 h 733425"/>
                      <a:gd name="connsiteX2" fmla="*/ 85725 w 695325"/>
                      <a:gd name="connsiteY2" fmla="*/ 657225 h 733425"/>
                      <a:gd name="connsiteX3" fmla="*/ 104775 w 695325"/>
                      <a:gd name="connsiteY3" fmla="*/ 628650 h 733425"/>
                      <a:gd name="connsiteX4" fmla="*/ 152400 w 695325"/>
                      <a:gd name="connsiteY4" fmla="*/ 619125 h 733425"/>
                      <a:gd name="connsiteX5" fmla="*/ 190500 w 695325"/>
                      <a:gd name="connsiteY5" fmla="*/ 609600 h 733425"/>
                      <a:gd name="connsiteX6" fmla="*/ 257175 w 695325"/>
                      <a:gd name="connsiteY6" fmla="*/ 581025 h 733425"/>
                      <a:gd name="connsiteX7" fmla="*/ 285750 w 695325"/>
                      <a:gd name="connsiteY7" fmla="*/ 571500 h 733425"/>
                      <a:gd name="connsiteX8" fmla="*/ 352425 w 695325"/>
                      <a:gd name="connsiteY8" fmla="*/ 514350 h 733425"/>
                      <a:gd name="connsiteX9" fmla="*/ 419100 w 695325"/>
                      <a:gd name="connsiteY9" fmla="*/ 438150 h 733425"/>
                      <a:gd name="connsiteX10" fmla="*/ 428625 w 695325"/>
                      <a:gd name="connsiteY10" fmla="*/ 409575 h 733425"/>
                      <a:gd name="connsiteX11" fmla="*/ 438150 w 695325"/>
                      <a:gd name="connsiteY11" fmla="*/ 371475 h 733425"/>
                      <a:gd name="connsiteX12" fmla="*/ 457200 w 695325"/>
                      <a:gd name="connsiteY12" fmla="*/ 333375 h 733425"/>
                      <a:gd name="connsiteX13" fmla="*/ 466725 w 695325"/>
                      <a:gd name="connsiteY13" fmla="*/ 304800 h 733425"/>
                      <a:gd name="connsiteX14" fmla="*/ 514350 w 695325"/>
                      <a:gd name="connsiteY14" fmla="*/ 247650 h 733425"/>
                      <a:gd name="connsiteX15" fmla="*/ 523875 w 695325"/>
                      <a:gd name="connsiteY15" fmla="*/ 219075 h 733425"/>
                      <a:gd name="connsiteX16" fmla="*/ 552450 w 695325"/>
                      <a:gd name="connsiteY16" fmla="*/ 200025 h 733425"/>
                      <a:gd name="connsiteX17" fmla="*/ 609600 w 695325"/>
                      <a:gd name="connsiteY17" fmla="*/ 180975 h 733425"/>
                      <a:gd name="connsiteX18" fmla="*/ 695325 w 695325"/>
                      <a:gd name="connsiteY18" fmla="*/ 114300 h 733425"/>
                      <a:gd name="connsiteX19" fmla="*/ 685800 w 695325"/>
                      <a:gd name="connsiteY19" fmla="*/ 57150 h 733425"/>
                      <a:gd name="connsiteX20" fmla="*/ 676275 w 695325"/>
                      <a:gd name="connsiteY20" fmla="*/ 0 h 733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695325" h="733425">
                        <a:moveTo>
                          <a:pt x="0" y="733425"/>
                        </a:moveTo>
                        <a:cubicBezTo>
                          <a:pt x="15875" y="717550"/>
                          <a:pt x="30845" y="700715"/>
                          <a:pt x="47625" y="685800"/>
                        </a:cubicBezTo>
                        <a:cubicBezTo>
                          <a:pt x="59490" y="675253"/>
                          <a:pt x="74500" y="668450"/>
                          <a:pt x="85725" y="657225"/>
                        </a:cubicBezTo>
                        <a:cubicBezTo>
                          <a:pt x="93820" y="649130"/>
                          <a:pt x="94836" y="634330"/>
                          <a:pt x="104775" y="628650"/>
                        </a:cubicBezTo>
                        <a:cubicBezTo>
                          <a:pt x="118831" y="620618"/>
                          <a:pt x="136596" y="622637"/>
                          <a:pt x="152400" y="619125"/>
                        </a:cubicBezTo>
                        <a:cubicBezTo>
                          <a:pt x="165179" y="616285"/>
                          <a:pt x="177913" y="613196"/>
                          <a:pt x="190500" y="609600"/>
                        </a:cubicBezTo>
                        <a:cubicBezTo>
                          <a:pt x="235176" y="596836"/>
                          <a:pt x="206375" y="602796"/>
                          <a:pt x="257175" y="581025"/>
                        </a:cubicBezTo>
                        <a:cubicBezTo>
                          <a:pt x="266403" y="577070"/>
                          <a:pt x="276225" y="574675"/>
                          <a:pt x="285750" y="571500"/>
                        </a:cubicBezTo>
                        <a:cubicBezTo>
                          <a:pt x="367023" y="490227"/>
                          <a:pt x="254672" y="599884"/>
                          <a:pt x="352425" y="514350"/>
                        </a:cubicBezTo>
                        <a:cubicBezTo>
                          <a:pt x="388298" y="482961"/>
                          <a:pt x="391639" y="474765"/>
                          <a:pt x="419100" y="438150"/>
                        </a:cubicBezTo>
                        <a:cubicBezTo>
                          <a:pt x="422275" y="428625"/>
                          <a:pt x="425867" y="419229"/>
                          <a:pt x="428625" y="409575"/>
                        </a:cubicBezTo>
                        <a:cubicBezTo>
                          <a:pt x="432221" y="396988"/>
                          <a:pt x="433553" y="383732"/>
                          <a:pt x="438150" y="371475"/>
                        </a:cubicBezTo>
                        <a:cubicBezTo>
                          <a:pt x="443136" y="358180"/>
                          <a:pt x="451607" y="346426"/>
                          <a:pt x="457200" y="333375"/>
                        </a:cubicBezTo>
                        <a:cubicBezTo>
                          <a:pt x="461155" y="324147"/>
                          <a:pt x="461156" y="313154"/>
                          <a:pt x="466725" y="304800"/>
                        </a:cubicBezTo>
                        <a:cubicBezTo>
                          <a:pt x="508856" y="241603"/>
                          <a:pt x="483187" y="309976"/>
                          <a:pt x="514350" y="247650"/>
                        </a:cubicBezTo>
                        <a:cubicBezTo>
                          <a:pt x="518840" y="238670"/>
                          <a:pt x="517603" y="226915"/>
                          <a:pt x="523875" y="219075"/>
                        </a:cubicBezTo>
                        <a:cubicBezTo>
                          <a:pt x="531026" y="210136"/>
                          <a:pt x="541989" y="204674"/>
                          <a:pt x="552450" y="200025"/>
                        </a:cubicBezTo>
                        <a:cubicBezTo>
                          <a:pt x="570800" y="191870"/>
                          <a:pt x="609600" y="180975"/>
                          <a:pt x="609600" y="180975"/>
                        </a:cubicBezTo>
                        <a:cubicBezTo>
                          <a:pt x="677958" y="135403"/>
                          <a:pt x="650561" y="159064"/>
                          <a:pt x="695325" y="114300"/>
                        </a:cubicBezTo>
                        <a:cubicBezTo>
                          <a:pt x="692150" y="95250"/>
                          <a:pt x="689255" y="76151"/>
                          <a:pt x="685800" y="57150"/>
                        </a:cubicBezTo>
                        <a:cubicBezTo>
                          <a:pt x="675652" y="1338"/>
                          <a:pt x="676275" y="26709"/>
                          <a:pt x="676275" y="0"/>
                        </a:cubicBezTo>
                      </a:path>
                    </a:pathLst>
                  </a:cu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Figura a mano libera 106">
                    <a:extLst/>
                  </p:cNvPr>
                  <p:cNvSpPr/>
                  <p:nvPr/>
                </p:nvSpPr>
                <p:spPr>
                  <a:xfrm>
                    <a:off x="5184274" y="2609254"/>
                    <a:ext cx="463397" cy="828461"/>
                  </a:xfrm>
                  <a:custGeom>
                    <a:avLst/>
                    <a:gdLst>
                      <a:gd name="connsiteX0" fmla="*/ 0 w 657225"/>
                      <a:gd name="connsiteY0" fmla="*/ 0 h 1343342"/>
                      <a:gd name="connsiteX1" fmla="*/ 19050 w 657225"/>
                      <a:gd name="connsiteY1" fmla="*/ 95250 h 1343342"/>
                      <a:gd name="connsiteX2" fmla="*/ 47625 w 657225"/>
                      <a:gd name="connsiteY2" fmla="*/ 123825 h 1343342"/>
                      <a:gd name="connsiteX3" fmla="*/ 85725 w 657225"/>
                      <a:gd name="connsiteY3" fmla="*/ 219075 h 1343342"/>
                      <a:gd name="connsiteX4" fmla="*/ 95250 w 657225"/>
                      <a:gd name="connsiteY4" fmla="*/ 276225 h 1343342"/>
                      <a:gd name="connsiteX5" fmla="*/ 114300 w 657225"/>
                      <a:gd name="connsiteY5" fmla="*/ 342900 h 1343342"/>
                      <a:gd name="connsiteX6" fmla="*/ 123825 w 657225"/>
                      <a:gd name="connsiteY6" fmla="*/ 381000 h 1343342"/>
                      <a:gd name="connsiteX7" fmla="*/ 142875 w 657225"/>
                      <a:gd name="connsiteY7" fmla="*/ 647700 h 1343342"/>
                      <a:gd name="connsiteX8" fmla="*/ 152400 w 657225"/>
                      <a:gd name="connsiteY8" fmla="*/ 714375 h 1343342"/>
                      <a:gd name="connsiteX9" fmla="*/ 200025 w 657225"/>
                      <a:gd name="connsiteY9" fmla="*/ 790575 h 1343342"/>
                      <a:gd name="connsiteX10" fmla="*/ 219075 w 657225"/>
                      <a:gd name="connsiteY10" fmla="*/ 828675 h 1343342"/>
                      <a:gd name="connsiteX11" fmla="*/ 266700 w 657225"/>
                      <a:gd name="connsiteY11" fmla="*/ 895350 h 1343342"/>
                      <a:gd name="connsiteX12" fmla="*/ 276225 w 657225"/>
                      <a:gd name="connsiteY12" fmla="*/ 923925 h 1343342"/>
                      <a:gd name="connsiteX13" fmla="*/ 304800 w 657225"/>
                      <a:gd name="connsiteY13" fmla="*/ 952500 h 1343342"/>
                      <a:gd name="connsiteX14" fmla="*/ 323850 w 657225"/>
                      <a:gd name="connsiteY14" fmla="*/ 981075 h 1343342"/>
                      <a:gd name="connsiteX15" fmla="*/ 419100 w 657225"/>
                      <a:gd name="connsiteY15" fmla="*/ 1095375 h 1343342"/>
                      <a:gd name="connsiteX16" fmla="*/ 476250 w 657225"/>
                      <a:gd name="connsiteY16" fmla="*/ 1114425 h 1343342"/>
                      <a:gd name="connsiteX17" fmla="*/ 504825 w 657225"/>
                      <a:gd name="connsiteY17" fmla="*/ 1123950 h 1343342"/>
                      <a:gd name="connsiteX18" fmla="*/ 561975 w 657225"/>
                      <a:gd name="connsiteY18" fmla="*/ 1162050 h 1343342"/>
                      <a:gd name="connsiteX19" fmla="*/ 619125 w 657225"/>
                      <a:gd name="connsiteY19" fmla="*/ 1238250 h 1343342"/>
                      <a:gd name="connsiteX20" fmla="*/ 638175 w 657225"/>
                      <a:gd name="connsiteY20" fmla="*/ 1266825 h 1343342"/>
                      <a:gd name="connsiteX21" fmla="*/ 657225 w 657225"/>
                      <a:gd name="connsiteY21" fmla="*/ 1333500 h 1343342"/>
                      <a:gd name="connsiteX22" fmla="*/ 600075 w 657225"/>
                      <a:gd name="connsiteY22" fmla="*/ 1343025 h 13433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57225" h="1343342">
                        <a:moveTo>
                          <a:pt x="0" y="0"/>
                        </a:moveTo>
                        <a:cubicBezTo>
                          <a:pt x="579" y="3476"/>
                          <a:pt x="12363" y="83548"/>
                          <a:pt x="19050" y="95250"/>
                        </a:cubicBezTo>
                        <a:cubicBezTo>
                          <a:pt x="25733" y="106946"/>
                          <a:pt x="38100" y="114300"/>
                          <a:pt x="47625" y="123825"/>
                        </a:cubicBezTo>
                        <a:cubicBezTo>
                          <a:pt x="76319" y="267295"/>
                          <a:pt x="31052" y="68724"/>
                          <a:pt x="85725" y="219075"/>
                        </a:cubicBezTo>
                        <a:cubicBezTo>
                          <a:pt x="92325" y="237225"/>
                          <a:pt x="91462" y="257287"/>
                          <a:pt x="95250" y="276225"/>
                        </a:cubicBezTo>
                        <a:cubicBezTo>
                          <a:pt x="105176" y="325853"/>
                          <a:pt x="102196" y="300535"/>
                          <a:pt x="114300" y="342900"/>
                        </a:cubicBezTo>
                        <a:cubicBezTo>
                          <a:pt x="117896" y="355487"/>
                          <a:pt x="120650" y="368300"/>
                          <a:pt x="123825" y="381000"/>
                        </a:cubicBezTo>
                        <a:cubicBezTo>
                          <a:pt x="130175" y="469900"/>
                          <a:pt x="135263" y="558899"/>
                          <a:pt x="142875" y="647700"/>
                        </a:cubicBezTo>
                        <a:cubicBezTo>
                          <a:pt x="144792" y="670069"/>
                          <a:pt x="146493" y="692715"/>
                          <a:pt x="152400" y="714375"/>
                        </a:cubicBezTo>
                        <a:cubicBezTo>
                          <a:pt x="161742" y="748630"/>
                          <a:pt x="181722" y="761290"/>
                          <a:pt x="200025" y="790575"/>
                        </a:cubicBezTo>
                        <a:cubicBezTo>
                          <a:pt x="207550" y="802616"/>
                          <a:pt x="211550" y="816634"/>
                          <a:pt x="219075" y="828675"/>
                        </a:cubicBezTo>
                        <a:cubicBezTo>
                          <a:pt x="229861" y="845933"/>
                          <a:pt x="256625" y="875200"/>
                          <a:pt x="266700" y="895350"/>
                        </a:cubicBezTo>
                        <a:cubicBezTo>
                          <a:pt x="271190" y="904330"/>
                          <a:pt x="270656" y="915571"/>
                          <a:pt x="276225" y="923925"/>
                        </a:cubicBezTo>
                        <a:cubicBezTo>
                          <a:pt x="283697" y="935133"/>
                          <a:pt x="296176" y="942152"/>
                          <a:pt x="304800" y="952500"/>
                        </a:cubicBezTo>
                        <a:cubicBezTo>
                          <a:pt x="312129" y="961294"/>
                          <a:pt x="316245" y="972519"/>
                          <a:pt x="323850" y="981075"/>
                        </a:cubicBezTo>
                        <a:cubicBezTo>
                          <a:pt x="421636" y="1091084"/>
                          <a:pt x="345280" y="984646"/>
                          <a:pt x="419100" y="1095375"/>
                        </a:cubicBezTo>
                        <a:cubicBezTo>
                          <a:pt x="430239" y="1112083"/>
                          <a:pt x="457200" y="1108075"/>
                          <a:pt x="476250" y="1114425"/>
                        </a:cubicBezTo>
                        <a:lnTo>
                          <a:pt x="504825" y="1123950"/>
                        </a:lnTo>
                        <a:cubicBezTo>
                          <a:pt x="523875" y="1136650"/>
                          <a:pt x="545786" y="1145861"/>
                          <a:pt x="561975" y="1162050"/>
                        </a:cubicBezTo>
                        <a:cubicBezTo>
                          <a:pt x="606511" y="1206586"/>
                          <a:pt x="579674" y="1175129"/>
                          <a:pt x="619125" y="1238250"/>
                        </a:cubicBezTo>
                        <a:cubicBezTo>
                          <a:pt x="625192" y="1247958"/>
                          <a:pt x="633055" y="1256586"/>
                          <a:pt x="638175" y="1266825"/>
                        </a:cubicBezTo>
                        <a:cubicBezTo>
                          <a:pt x="645007" y="1280490"/>
                          <a:pt x="654173" y="1321293"/>
                          <a:pt x="657225" y="1333500"/>
                        </a:cubicBezTo>
                        <a:cubicBezTo>
                          <a:pt x="619614" y="1346037"/>
                          <a:pt x="638690" y="1343025"/>
                          <a:pt x="600075" y="1343025"/>
                        </a:cubicBezTo>
                      </a:path>
                    </a:pathLst>
                  </a:cu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Figura a mano libera 107">
                    <a:extLst/>
                  </p:cNvPr>
                  <p:cNvSpPr/>
                  <p:nvPr/>
                </p:nvSpPr>
                <p:spPr>
                  <a:xfrm rot="15120222">
                    <a:off x="5401786" y="1013106"/>
                    <a:ext cx="863894" cy="1653484"/>
                  </a:xfrm>
                  <a:custGeom>
                    <a:avLst/>
                    <a:gdLst>
                      <a:gd name="connsiteX0" fmla="*/ 0 w 657225"/>
                      <a:gd name="connsiteY0" fmla="*/ 0 h 1343342"/>
                      <a:gd name="connsiteX1" fmla="*/ 19050 w 657225"/>
                      <a:gd name="connsiteY1" fmla="*/ 95250 h 1343342"/>
                      <a:gd name="connsiteX2" fmla="*/ 47625 w 657225"/>
                      <a:gd name="connsiteY2" fmla="*/ 123825 h 1343342"/>
                      <a:gd name="connsiteX3" fmla="*/ 85725 w 657225"/>
                      <a:gd name="connsiteY3" fmla="*/ 219075 h 1343342"/>
                      <a:gd name="connsiteX4" fmla="*/ 95250 w 657225"/>
                      <a:gd name="connsiteY4" fmla="*/ 276225 h 1343342"/>
                      <a:gd name="connsiteX5" fmla="*/ 114300 w 657225"/>
                      <a:gd name="connsiteY5" fmla="*/ 342900 h 1343342"/>
                      <a:gd name="connsiteX6" fmla="*/ 123825 w 657225"/>
                      <a:gd name="connsiteY6" fmla="*/ 381000 h 1343342"/>
                      <a:gd name="connsiteX7" fmla="*/ 142875 w 657225"/>
                      <a:gd name="connsiteY7" fmla="*/ 647700 h 1343342"/>
                      <a:gd name="connsiteX8" fmla="*/ 152400 w 657225"/>
                      <a:gd name="connsiteY8" fmla="*/ 714375 h 1343342"/>
                      <a:gd name="connsiteX9" fmla="*/ 200025 w 657225"/>
                      <a:gd name="connsiteY9" fmla="*/ 790575 h 1343342"/>
                      <a:gd name="connsiteX10" fmla="*/ 219075 w 657225"/>
                      <a:gd name="connsiteY10" fmla="*/ 828675 h 1343342"/>
                      <a:gd name="connsiteX11" fmla="*/ 266700 w 657225"/>
                      <a:gd name="connsiteY11" fmla="*/ 895350 h 1343342"/>
                      <a:gd name="connsiteX12" fmla="*/ 276225 w 657225"/>
                      <a:gd name="connsiteY12" fmla="*/ 923925 h 1343342"/>
                      <a:gd name="connsiteX13" fmla="*/ 304800 w 657225"/>
                      <a:gd name="connsiteY13" fmla="*/ 952500 h 1343342"/>
                      <a:gd name="connsiteX14" fmla="*/ 323850 w 657225"/>
                      <a:gd name="connsiteY14" fmla="*/ 981075 h 1343342"/>
                      <a:gd name="connsiteX15" fmla="*/ 419100 w 657225"/>
                      <a:gd name="connsiteY15" fmla="*/ 1095375 h 1343342"/>
                      <a:gd name="connsiteX16" fmla="*/ 476250 w 657225"/>
                      <a:gd name="connsiteY16" fmla="*/ 1114425 h 1343342"/>
                      <a:gd name="connsiteX17" fmla="*/ 504825 w 657225"/>
                      <a:gd name="connsiteY17" fmla="*/ 1123950 h 1343342"/>
                      <a:gd name="connsiteX18" fmla="*/ 561975 w 657225"/>
                      <a:gd name="connsiteY18" fmla="*/ 1162050 h 1343342"/>
                      <a:gd name="connsiteX19" fmla="*/ 619125 w 657225"/>
                      <a:gd name="connsiteY19" fmla="*/ 1238250 h 1343342"/>
                      <a:gd name="connsiteX20" fmla="*/ 638175 w 657225"/>
                      <a:gd name="connsiteY20" fmla="*/ 1266825 h 1343342"/>
                      <a:gd name="connsiteX21" fmla="*/ 657225 w 657225"/>
                      <a:gd name="connsiteY21" fmla="*/ 1333500 h 1343342"/>
                      <a:gd name="connsiteX22" fmla="*/ 600075 w 657225"/>
                      <a:gd name="connsiteY22" fmla="*/ 1343025 h 13433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57225" h="1343342">
                        <a:moveTo>
                          <a:pt x="0" y="0"/>
                        </a:moveTo>
                        <a:cubicBezTo>
                          <a:pt x="579" y="3476"/>
                          <a:pt x="12363" y="83548"/>
                          <a:pt x="19050" y="95250"/>
                        </a:cubicBezTo>
                        <a:cubicBezTo>
                          <a:pt x="25733" y="106946"/>
                          <a:pt x="38100" y="114300"/>
                          <a:pt x="47625" y="123825"/>
                        </a:cubicBezTo>
                        <a:cubicBezTo>
                          <a:pt x="76319" y="267295"/>
                          <a:pt x="31052" y="68724"/>
                          <a:pt x="85725" y="219075"/>
                        </a:cubicBezTo>
                        <a:cubicBezTo>
                          <a:pt x="92325" y="237225"/>
                          <a:pt x="91462" y="257287"/>
                          <a:pt x="95250" y="276225"/>
                        </a:cubicBezTo>
                        <a:cubicBezTo>
                          <a:pt x="105176" y="325853"/>
                          <a:pt x="102196" y="300535"/>
                          <a:pt x="114300" y="342900"/>
                        </a:cubicBezTo>
                        <a:cubicBezTo>
                          <a:pt x="117896" y="355487"/>
                          <a:pt x="120650" y="368300"/>
                          <a:pt x="123825" y="381000"/>
                        </a:cubicBezTo>
                        <a:cubicBezTo>
                          <a:pt x="130175" y="469900"/>
                          <a:pt x="135263" y="558899"/>
                          <a:pt x="142875" y="647700"/>
                        </a:cubicBezTo>
                        <a:cubicBezTo>
                          <a:pt x="144792" y="670069"/>
                          <a:pt x="146493" y="692715"/>
                          <a:pt x="152400" y="714375"/>
                        </a:cubicBezTo>
                        <a:cubicBezTo>
                          <a:pt x="161742" y="748630"/>
                          <a:pt x="181722" y="761290"/>
                          <a:pt x="200025" y="790575"/>
                        </a:cubicBezTo>
                        <a:cubicBezTo>
                          <a:pt x="207550" y="802616"/>
                          <a:pt x="211550" y="816634"/>
                          <a:pt x="219075" y="828675"/>
                        </a:cubicBezTo>
                        <a:cubicBezTo>
                          <a:pt x="229861" y="845933"/>
                          <a:pt x="256625" y="875200"/>
                          <a:pt x="266700" y="895350"/>
                        </a:cubicBezTo>
                        <a:cubicBezTo>
                          <a:pt x="271190" y="904330"/>
                          <a:pt x="270656" y="915571"/>
                          <a:pt x="276225" y="923925"/>
                        </a:cubicBezTo>
                        <a:cubicBezTo>
                          <a:pt x="283697" y="935133"/>
                          <a:pt x="296176" y="942152"/>
                          <a:pt x="304800" y="952500"/>
                        </a:cubicBezTo>
                        <a:cubicBezTo>
                          <a:pt x="312129" y="961294"/>
                          <a:pt x="316245" y="972519"/>
                          <a:pt x="323850" y="981075"/>
                        </a:cubicBezTo>
                        <a:cubicBezTo>
                          <a:pt x="421636" y="1091084"/>
                          <a:pt x="345280" y="984646"/>
                          <a:pt x="419100" y="1095375"/>
                        </a:cubicBezTo>
                        <a:cubicBezTo>
                          <a:pt x="430239" y="1112083"/>
                          <a:pt x="457200" y="1108075"/>
                          <a:pt x="476250" y="1114425"/>
                        </a:cubicBezTo>
                        <a:lnTo>
                          <a:pt x="504825" y="1123950"/>
                        </a:lnTo>
                        <a:cubicBezTo>
                          <a:pt x="523875" y="1136650"/>
                          <a:pt x="545786" y="1145861"/>
                          <a:pt x="561975" y="1162050"/>
                        </a:cubicBezTo>
                        <a:cubicBezTo>
                          <a:pt x="606511" y="1206586"/>
                          <a:pt x="579674" y="1175129"/>
                          <a:pt x="619125" y="1238250"/>
                        </a:cubicBezTo>
                        <a:cubicBezTo>
                          <a:pt x="625192" y="1247958"/>
                          <a:pt x="633055" y="1256586"/>
                          <a:pt x="638175" y="1266825"/>
                        </a:cubicBezTo>
                        <a:cubicBezTo>
                          <a:pt x="645007" y="1280490"/>
                          <a:pt x="654173" y="1321293"/>
                          <a:pt x="657225" y="1333500"/>
                        </a:cubicBezTo>
                        <a:cubicBezTo>
                          <a:pt x="619614" y="1346037"/>
                          <a:pt x="638690" y="1343025"/>
                          <a:pt x="600075" y="1343025"/>
                        </a:cubicBezTo>
                      </a:path>
                    </a:pathLst>
                  </a:cu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Figura a mano libera 93">
                    <a:extLst/>
                  </p:cNvPr>
                  <p:cNvSpPr/>
                  <p:nvPr/>
                </p:nvSpPr>
                <p:spPr>
                  <a:xfrm rot="10147583" flipH="1">
                    <a:off x="5163211" y="2501267"/>
                    <a:ext cx="933815" cy="199101"/>
                  </a:xfrm>
                  <a:custGeom>
                    <a:avLst/>
                    <a:gdLst>
                      <a:gd name="connsiteX0" fmla="*/ 0 w 695325"/>
                      <a:gd name="connsiteY0" fmla="*/ 733425 h 733425"/>
                      <a:gd name="connsiteX1" fmla="*/ 47625 w 695325"/>
                      <a:gd name="connsiteY1" fmla="*/ 685800 h 733425"/>
                      <a:gd name="connsiteX2" fmla="*/ 85725 w 695325"/>
                      <a:gd name="connsiteY2" fmla="*/ 657225 h 733425"/>
                      <a:gd name="connsiteX3" fmla="*/ 104775 w 695325"/>
                      <a:gd name="connsiteY3" fmla="*/ 628650 h 733425"/>
                      <a:gd name="connsiteX4" fmla="*/ 152400 w 695325"/>
                      <a:gd name="connsiteY4" fmla="*/ 619125 h 733425"/>
                      <a:gd name="connsiteX5" fmla="*/ 190500 w 695325"/>
                      <a:gd name="connsiteY5" fmla="*/ 609600 h 733425"/>
                      <a:gd name="connsiteX6" fmla="*/ 257175 w 695325"/>
                      <a:gd name="connsiteY6" fmla="*/ 581025 h 733425"/>
                      <a:gd name="connsiteX7" fmla="*/ 285750 w 695325"/>
                      <a:gd name="connsiteY7" fmla="*/ 571500 h 733425"/>
                      <a:gd name="connsiteX8" fmla="*/ 352425 w 695325"/>
                      <a:gd name="connsiteY8" fmla="*/ 514350 h 733425"/>
                      <a:gd name="connsiteX9" fmla="*/ 419100 w 695325"/>
                      <a:gd name="connsiteY9" fmla="*/ 438150 h 733425"/>
                      <a:gd name="connsiteX10" fmla="*/ 428625 w 695325"/>
                      <a:gd name="connsiteY10" fmla="*/ 409575 h 733425"/>
                      <a:gd name="connsiteX11" fmla="*/ 438150 w 695325"/>
                      <a:gd name="connsiteY11" fmla="*/ 371475 h 733425"/>
                      <a:gd name="connsiteX12" fmla="*/ 457200 w 695325"/>
                      <a:gd name="connsiteY12" fmla="*/ 333375 h 733425"/>
                      <a:gd name="connsiteX13" fmla="*/ 466725 w 695325"/>
                      <a:gd name="connsiteY13" fmla="*/ 304800 h 733425"/>
                      <a:gd name="connsiteX14" fmla="*/ 514350 w 695325"/>
                      <a:gd name="connsiteY14" fmla="*/ 247650 h 733425"/>
                      <a:gd name="connsiteX15" fmla="*/ 523875 w 695325"/>
                      <a:gd name="connsiteY15" fmla="*/ 219075 h 733425"/>
                      <a:gd name="connsiteX16" fmla="*/ 552450 w 695325"/>
                      <a:gd name="connsiteY16" fmla="*/ 200025 h 733425"/>
                      <a:gd name="connsiteX17" fmla="*/ 609600 w 695325"/>
                      <a:gd name="connsiteY17" fmla="*/ 180975 h 733425"/>
                      <a:gd name="connsiteX18" fmla="*/ 695325 w 695325"/>
                      <a:gd name="connsiteY18" fmla="*/ 114300 h 733425"/>
                      <a:gd name="connsiteX19" fmla="*/ 685800 w 695325"/>
                      <a:gd name="connsiteY19" fmla="*/ 57150 h 733425"/>
                      <a:gd name="connsiteX20" fmla="*/ 676275 w 695325"/>
                      <a:gd name="connsiteY20" fmla="*/ 0 h 733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695325" h="733425">
                        <a:moveTo>
                          <a:pt x="0" y="733425"/>
                        </a:moveTo>
                        <a:cubicBezTo>
                          <a:pt x="15875" y="717550"/>
                          <a:pt x="30845" y="700715"/>
                          <a:pt x="47625" y="685800"/>
                        </a:cubicBezTo>
                        <a:cubicBezTo>
                          <a:pt x="59490" y="675253"/>
                          <a:pt x="74500" y="668450"/>
                          <a:pt x="85725" y="657225"/>
                        </a:cubicBezTo>
                        <a:cubicBezTo>
                          <a:pt x="93820" y="649130"/>
                          <a:pt x="94836" y="634330"/>
                          <a:pt x="104775" y="628650"/>
                        </a:cubicBezTo>
                        <a:cubicBezTo>
                          <a:pt x="118831" y="620618"/>
                          <a:pt x="136596" y="622637"/>
                          <a:pt x="152400" y="619125"/>
                        </a:cubicBezTo>
                        <a:cubicBezTo>
                          <a:pt x="165179" y="616285"/>
                          <a:pt x="177913" y="613196"/>
                          <a:pt x="190500" y="609600"/>
                        </a:cubicBezTo>
                        <a:cubicBezTo>
                          <a:pt x="235176" y="596836"/>
                          <a:pt x="206375" y="602796"/>
                          <a:pt x="257175" y="581025"/>
                        </a:cubicBezTo>
                        <a:cubicBezTo>
                          <a:pt x="266403" y="577070"/>
                          <a:pt x="276225" y="574675"/>
                          <a:pt x="285750" y="571500"/>
                        </a:cubicBezTo>
                        <a:cubicBezTo>
                          <a:pt x="367023" y="490227"/>
                          <a:pt x="254672" y="599884"/>
                          <a:pt x="352425" y="514350"/>
                        </a:cubicBezTo>
                        <a:cubicBezTo>
                          <a:pt x="388298" y="482961"/>
                          <a:pt x="391639" y="474765"/>
                          <a:pt x="419100" y="438150"/>
                        </a:cubicBezTo>
                        <a:cubicBezTo>
                          <a:pt x="422275" y="428625"/>
                          <a:pt x="425867" y="419229"/>
                          <a:pt x="428625" y="409575"/>
                        </a:cubicBezTo>
                        <a:cubicBezTo>
                          <a:pt x="432221" y="396988"/>
                          <a:pt x="433553" y="383732"/>
                          <a:pt x="438150" y="371475"/>
                        </a:cubicBezTo>
                        <a:cubicBezTo>
                          <a:pt x="443136" y="358180"/>
                          <a:pt x="451607" y="346426"/>
                          <a:pt x="457200" y="333375"/>
                        </a:cubicBezTo>
                        <a:cubicBezTo>
                          <a:pt x="461155" y="324147"/>
                          <a:pt x="461156" y="313154"/>
                          <a:pt x="466725" y="304800"/>
                        </a:cubicBezTo>
                        <a:cubicBezTo>
                          <a:pt x="508856" y="241603"/>
                          <a:pt x="483187" y="309976"/>
                          <a:pt x="514350" y="247650"/>
                        </a:cubicBezTo>
                        <a:cubicBezTo>
                          <a:pt x="518840" y="238670"/>
                          <a:pt x="517603" y="226915"/>
                          <a:pt x="523875" y="219075"/>
                        </a:cubicBezTo>
                        <a:cubicBezTo>
                          <a:pt x="531026" y="210136"/>
                          <a:pt x="541989" y="204674"/>
                          <a:pt x="552450" y="200025"/>
                        </a:cubicBezTo>
                        <a:cubicBezTo>
                          <a:pt x="570800" y="191870"/>
                          <a:pt x="609600" y="180975"/>
                          <a:pt x="609600" y="180975"/>
                        </a:cubicBezTo>
                        <a:cubicBezTo>
                          <a:pt x="677958" y="135403"/>
                          <a:pt x="650561" y="159064"/>
                          <a:pt x="695325" y="114300"/>
                        </a:cubicBezTo>
                        <a:cubicBezTo>
                          <a:pt x="692150" y="95250"/>
                          <a:pt x="689255" y="76151"/>
                          <a:pt x="685800" y="57150"/>
                        </a:cubicBezTo>
                        <a:cubicBezTo>
                          <a:pt x="675652" y="1338"/>
                          <a:pt x="676275" y="26709"/>
                          <a:pt x="676275" y="0"/>
                        </a:cubicBezTo>
                      </a:path>
                    </a:pathLst>
                  </a:cu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Figura a mano libera 106">
                    <a:extLst/>
                  </p:cNvPr>
                  <p:cNvSpPr/>
                  <p:nvPr/>
                </p:nvSpPr>
                <p:spPr>
                  <a:xfrm>
                    <a:off x="7854072" y="2562010"/>
                    <a:ext cx="437067" cy="38807"/>
                  </a:xfrm>
                  <a:custGeom>
                    <a:avLst/>
                    <a:gdLst>
                      <a:gd name="connsiteX0" fmla="*/ 0 w 657225"/>
                      <a:gd name="connsiteY0" fmla="*/ 0 h 1343342"/>
                      <a:gd name="connsiteX1" fmla="*/ 19050 w 657225"/>
                      <a:gd name="connsiteY1" fmla="*/ 95250 h 1343342"/>
                      <a:gd name="connsiteX2" fmla="*/ 47625 w 657225"/>
                      <a:gd name="connsiteY2" fmla="*/ 123825 h 1343342"/>
                      <a:gd name="connsiteX3" fmla="*/ 85725 w 657225"/>
                      <a:gd name="connsiteY3" fmla="*/ 219075 h 1343342"/>
                      <a:gd name="connsiteX4" fmla="*/ 95250 w 657225"/>
                      <a:gd name="connsiteY4" fmla="*/ 276225 h 1343342"/>
                      <a:gd name="connsiteX5" fmla="*/ 114300 w 657225"/>
                      <a:gd name="connsiteY5" fmla="*/ 342900 h 1343342"/>
                      <a:gd name="connsiteX6" fmla="*/ 123825 w 657225"/>
                      <a:gd name="connsiteY6" fmla="*/ 381000 h 1343342"/>
                      <a:gd name="connsiteX7" fmla="*/ 142875 w 657225"/>
                      <a:gd name="connsiteY7" fmla="*/ 647700 h 1343342"/>
                      <a:gd name="connsiteX8" fmla="*/ 152400 w 657225"/>
                      <a:gd name="connsiteY8" fmla="*/ 714375 h 1343342"/>
                      <a:gd name="connsiteX9" fmla="*/ 200025 w 657225"/>
                      <a:gd name="connsiteY9" fmla="*/ 790575 h 1343342"/>
                      <a:gd name="connsiteX10" fmla="*/ 219075 w 657225"/>
                      <a:gd name="connsiteY10" fmla="*/ 828675 h 1343342"/>
                      <a:gd name="connsiteX11" fmla="*/ 266700 w 657225"/>
                      <a:gd name="connsiteY11" fmla="*/ 895350 h 1343342"/>
                      <a:gd name="connsiteX12" fmla="*/ 276225 w 657225"/>
                      <a:gd name="connsiteY12" fmla="*/ 923925 h 1343342"/>
                      <a:gd name="connsiteX13" fmla="*/ 304800 w 657225"/>
                      <a:gd name="connsiteY13" fmla="*/ 952500 h 1343342"/>
                      <a:gd name="connsiteX14" fmla="*/ 323850 w 657225"/>
                      <a:gd name="connsiteY14" fmla="*/ 981075 h 1343342"/>
                      <a:gd name="connsiteX15" fmla="*/ 419100 w 657225"/>
                      <a:gd name="connsiteY15" fmla="*/ 1095375 h 1343342"/>
                      <a:gd name="connsiteX16" fmla="*/ 476250 w 657225"/>
                      <a:gd name="connsiteY16" fmla="*/ 1114425 h 1343342"/>
                      <a:gd name="connsiteX17" fmla="*/ 504825 w 657225"/>
                      <a:gd name="connsiteY17" fmla="*/ 1123950 h 1343342"/>
                      <a:gd name="connsiteX18" fmla="*/ 561975 w 657225"/>
                      <a:gd name="connsiteY18" fmla="*/ 1162050 h 1343342"/>
                      <a:gd name="connsiteX19" fmla="*/ 619125 w 657225"/>
                      <a:gd name="connsiteY19" fmla="*/ 1238250 h 1343342"/>
                      <a:gd name="connsiteX20" fmla="*/ 638175 w 657225"/>
                      <a:gd name="connsiteY20" fmla="*/ 1266825 h 1343342"/>
                      <a:gd name="connsiteX21" fmla="*/ 657225 w 657225"/>
                      <a:gd name="connsiteY21" fmla="*/ 1333500 h 1343342"/>
                      <a:gd name="connsiteX22" fmla="*/ 600075 w 657225"/>
                      <a:gd name="connsiteY22" fmla="*/ 1343025 h 13433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57225" h="1343342">
                        <a:moveTo>
                          <a:pt x="0" y="0"/>
                        </a:moveTo>
                        <a:cubicBezTo>
                          <a:pt x="579" y="3476"/>
                          <a:pt x="12363" y="83548"/>
                          <a:pt x="19050" y="95250"/>
                        </a:cubicBezTo>
                        <a:cubicBezTo>
                          <a:pt x="25733" y="106946"/>
                          <a:pt x="38100" y="114300"/>
                          <a:pt x="47625" y="123825"/>
                        </a:cubicBezTo>
                        <a:cubicBezTo>
                          <a:pt x="76319" y="267295"/>
                          <a:pt x="31052" y="68724"/>
                          <a:pt x="85725" y="219075"/>
                        </a:cubicBezTo>
                        <a:cubicBezTo>
                          <a:pt x="92325" y="237225"/>
                          <a:pt x="91462" y="257287"/>
                          <a:pt x="95250" y="276225"/>
                        </a:cubicBezTo>
                        <a:cubicBezTo>
                          <a:pt x="105176" y="325853"/>
                          <a:pt x="102196" y="300535"/>
                          <a:pt x="114300" y="342900"/>
                        </a:cubicBezTo>
                        <a:cubicBezTo>
                          <a:pt x="117896" y="355487"/>
                          <a:pt x="120650" y="368300"/>
                          <a:pt x="123825" y="381000"/>
                        </a:cubicBezTo>
                        <a:cubicBezTo>
                          <a:pt x="130175" y="469900"/>
                          <a:pt x="135263" y="558899"/>
                          <a:pt x="142875" y="647700"/>
                        </a:cubicBezTo>
                        <a:cubicBezTo>
                          <a:pt x="144792" y="670069"/>
                          <a:pt x="146493" y="692715"/>
                          <a:pt x="152400" y="714375"/>
                        </a:cubicBezTo>
                        <a:cubicBezTo>
                          <a:pt x="161742" y="748630"/>
                          <a:pt x="181722" y="761290"/>
                          <a:pt x="200025" y="790575"/>
                        </a:cubicBezTo>
                        <a:cubicBezTo>
                          <a:pt x="207550" y="802616"/>
                          <a:pt x="211550" y="816634"/>
                          <a:pt x="219075" y="828675"/>
                        </a:cubicBezTo>
                        <a:cubicBezTo>
                          <a:pt x="229861" y="845933"/>
                          <a:pt x="256625" y="875200"/>
                          <a:pt x="266700" y="895350"/>
                        </a:cubicBezTo>
                        <a:cubicBezTo>
                          <a:pt x="271190" y="904330"/>
                          <a:pt x="270656" y="915571"/>
                          <a:pt x="276225" y="923925"/>
                        </a:cubicBezTo>
                        <a:cubicBezTo>
                          <a:pt x="283697" y="935133"/>
                          <a:pt x="296176" y="942152"/>
                          <a:pt x="304800" y="952500"/>
                        </a:cubicBezTo>
                        <a:cubicBezTo>
                          <a:pt x="312129" y="961294"/>
                          <a:pt x="316245" y="972519"/>
                          <a:pt x="323850" y="981075"/>
                        </a:cubicBezTo>
                        <a:cubicBezTo>
                          <a:pt x="421636" y="1091084"/>
                          <a:pt x="345280" y="984646"/>
                          <a:pt x="419100" y="1095375"/>
                        </a:cubicBezTo>
                        <a:cubicBezTo>
                          <a:pt x="430239" y="1112083"/>
                          <a:pt x="457200" y="1108075"/>
                          <a:pt x="476250" y="1114425"/>
                        </a:cubicBezTo>
                        <a:lnTo>
                          <a:pt x="504825" y="1123950"/>
                        </a:lnTo>
                        <a:cubicBezTo>
                          <a:pt x="523875" y="1136650"/>
                          <a:pt x="545786" y="1145861"/>
                          <a:pt x="561975" y="1162050"/>
                        </a:cubicBezTo>
                        <a:cubicBezTo>
                          <a:pt x="606511" y="1206586"/>
                          <a:pt x="579674" y="1175129"/>
                          <a:pt x="619125" y="1238250"/>
                        </a:cubicBezTo>
                        <a:cubicBezTo>
                          <a:pt x="625192" y="1247958"/>
                          <a:pt x="633055" y="1256586"/>
                          <a:pt x="638175" y="1266825"/>
                        </a:cubicBezTo>
                        <a:cubicBezTo>
                          <a:pt x="645007" y="1280490"/>
                          <a:pt x="654173" y="1321293"/>
                          <a:pt x="657225" y="1333500"/>
                        </a:cubicBezTo>
                        <a:cubicBezTo>
                          <a:pt x="619614" y="1346037"/>
                          <a:pt x="638690" y="1343025"/>
                          <a:pt x="600075" y="1343025"/>
                        </a:cubicBezTo>
                      </a:path>
                    </a:pathLst>
                  </a:cu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Figura a mano libera 93">
                    <a:extLst/>
                  </p:cNvPr>
                  <p:cNvSpPr/>
                  <p:nvPr/>
                </p:nvSpPr>
                <p:spPr>
                  <a:xfrm flipH="1">
                    <a:off x="9170540" y="2619378"/>
                    <a:ext cx="858337" cy="80990"/>
                  </a:xfrm>
                  <a:custGeom>
                    <a:avLst/>
                    <a:gdLst>
                      <a:gd name="connsiteX0" fmla="*/ 0 w 695325"/>
                      <a:gd name="connsiteY0" fmla="*/ 733425 h 733425"/>
                      <a:gd name="connsiteX1" fmla="*/ 47625 w 695325"/>
                      <a:gd name="connsiteY1" fmla="*/ 685800 h 733425"/>
                      <a:gd name="connsiteX2" fmla="*/ 85725 w 695325"/>
                      <a:gd name="connsiteY2" fmla="*/ 657225 h 733425"/>
                      <a:gd name="connsiteX3" fmla="*/ 104775 w 695325"/>
                      <a:gd name="connsiteY3" fmla="*/ 628650 h 733425"/>
                      <a:gd name="connsiteX4" fmla="*/ 152400 w 695325"/>
                      <a:gd name="connsiteY4" fmla="*/ 619125 h 733425"/>
                      <a:gd name="connsiteX5" fmla="*/ 190500 w 695325"/>
                      <a:gd name="connsiteY5" fmla="*/ 609600 h 733425"/>
                      <a:gd name="connsiteX6" fmla="*/ 257175 w 695325"/>
                      <a:gd name="connsiteY6" fmla="*/ 581025 h 733425"/>
                      <a:gd name="connsiteX7" fmla="*/ 285750 w 695325"/>
                      <a:gd name="connsiteY7" fmla="*/ 571500 h 733425"/>
                      <a:gd name="connsiteX8" fmla="*/ 352425 w 695325"/>
                      <a:gd name="connsiteY8" fmla="*/ 514350 h 733425"/>
                      <a:gd name="connsiteX9" fmla="*/ 419100 w 695325"/>
                      <a:gd name="connsiteY9" fmla="*/ 438150 h 733425"/>
                      <a:gd name="connsiteX10" fmla="*/ 428625 w 695325"/>
                      <a:gd name="connsiteY10" fmla="*/ 409575 h 733425"/>
                      <a:gd name="connsiteX11" fmla="*/ 438150 w 695325"/>
                      <a:gd name="connsiteY11" fmla="*/ 371475 h 733425"/>
                      <a:gd name="connsiteX12" fmla="*/ 457200 w 695325"/>
                      <a:gd name="connsiteY12" fmla="*/ 333375 h 733425"/>
                      <a:gd name="connsiteX13" fmla="*/ 466725 w 695325"/>
                      <a:gd name="connsiteY13" fmla="*/ 304800 h 733425"/>
                      <a:gd name="connsiteX14" fmla="*/ 514350 w 695325"/>
                      <a:gd name="connsiteY14" fmla="*/ 247650 h 733425"/>
                      <a:gd name="connsiteX15" fmla="*/ 523875 w 695325"/>
                      <a:gd name="connsiteY15" fmla="*/ 219075 h 733425"/>
                      <a:gd name="connsiteX16" fmla="*/ 552450 w 695325"/>
                      <a:gd name="connsiteY16" fmla="*/ 200025 h 733425"/>
                      <a:gd name="connsiteX17" fmla="*/ 609600 w 695325"/>
                      <a:gd name="connsiteY17" fmla="*/ 180975 h 733425"/>
                      <a:gd name="connsiteX18" fmla="*/ 695325 w 695325"/>
                      <a:gd name="connsiteY18" fmla="*/ 114300 h 733425"/>
                      <a:gd name="connsiteX19" fmla="*/ 685800 w 695325"/>
                      <a:gd name="connsiteY19" fmla="*/ 57150 h 733425"/>
                      <a:gd name="connsiteX20" fmla="*/ 676275 w 695325"/>
                      <a:gd name="connsiteY20" fmla="*/ 0 h 733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695325" h="733425">
                        <a:moveTo>
                          <a:pt x="0" y="733425"/>
                        </a:moveTo>
                        <a:cubicBezTo>
                          <a:pt x="15875" y="717550"/>
                          <a:pt x="30845" y="700715"/>
                          <a:pt x="47625" y="685800"/>
                        </a:cubicBezTo>
                        <a:cubicBezTo>
                          <a:pt x="59490" y="675253"/>
                          <a:pt x="74500" y="668450"/>
                          <a:pt x="85725" y="657225"/>
                        </a:cubicBezTo>
                        <a:cubicBezTo>
                          <a:pt x="93820" y="649130"/>
                          <a:pt x="94836" y="634330"/>
                          <a:pt x="104775" y="628650"/>
                        </a:cubicBezTo>
                        <a:cubicBezTo>
                          <a:pt x="118831" y="620618"/>
                          <a:pt x="136596" y="622637"/>
                          <a:pt x="152400" y="619125"/>
                        </a:cubicBezTo>
                        <a:cubicBezTo>
                          <a:pt x="165179" y="616285"/>
                          <a:pt x="177913" y="613196"/>
                          <a:pt x="190500" y="609600"/>
                        </a:cubicBezTo>
                        <a:cubicBezTo>
                          <a:pt x="235176" y="596836"/>
                          <a:pt x="206375" y="602796"/>
                          <a:pt x="257175" y="581025"/>
                        </a:cubicBezTo>
                        <a:cubicBezTo>
                          <a:pt x="266403" y="577070"/>
                          <a:pt x="276225" y="574675"/>
                          <a:pt x="285750" y="571500"/>
                        </a:cubicBezTo>
                        <a:cubicBezTo>
                          <a:pt x="367023" y="490227"/>
                          <a:pt x="254672" y="599884"/>
                          <a:pt x="352425" y="514350"/>
                        </a:cubicBezTo>
                        <a:cubicBezTo>
                          <a:pt x="388298" y="482961"/>
                          <a:pt x="391639" y="474765"/>
                          <a:pt x="419100" y="438150"/>
                        </a:cubicBezTo>
                        <a:cubicBezTo>
                          <a:pt x="422275" y="428625"/>
                          <a:pt x="425867" y="419229"/>
                          <a:pt x="428625" y="409575"/>
                        </a:cubicBezTo>
                        <a:cubicBezTo>
                          <a:pt x="432221" y="396988"/>
                          <a:pt x="433553" y="383732"/>
                          <a:pt x="438150" y="371475"/>
                        </a:cubicBezTo>
                        <a:cubicBezTo>
                          <a:pt x="443136" y="358180"/>
                          <a:pt x="451607" y="346426"/>
                          <a:pt x="457200" y="333375"/>
                        </a:cubicBezTo>
                        <a:cubicBezTo>
                          <a:pt x="461155" y="324147"/>
                          <a:pt x="461156" y="313154"/>
                          <a:pt x="466725" y="304800"/>
                        </a:cubicBezTo>
                        <a:cubicBezTo>
                          <a:pt x="508856" y="241603"/>
                          <a:pt x="483187" y="309976"/>
                          <a:pt x="514350" y="247650"/>
                        </a:cubicBezTo>
                        <a:cubicBezTo>
                          <a:pt x="518840" y="238670"/>
                          <a:pt x="517603" y="226915"/>
                          <a:pt x="523875" y="219075"/>
                        </a:cubicBezTo>
                        <a:cubicBezTo>
                          <a:pt x="531026" y="210136"/>
                          <a:pt x="541989" y="204674"/>
                          <a:pt x="552450" y="200025"/>
                        </a:cubicBezTo>
                        <a:cubicBezTo>
                          <a:pt x="570800" y="191870"/>
                          <a:pt x="609600" y="180975"/>
                          <a:pt x="609600" y="180975"/>
                        </a:cubicBezTo>
                        <a:cubicBezTo>
                          <a:pt x="677958" y="135403"/>
                          <a:pt x="650561" y="159064"/>
                          <a:pt x="695325" y="114300"/>
                        </a:cubicBezTo>
                        <a:cubicBezTo>
                          <a:pt x="692150" y="95250"/>
                          <a:pt x="689255" y="76151"/>
                          <a:pt x="685800" y="57150"/>
                        </a:cubicBezTo>
                        <a:cubicBezTo>
                          <a:pt x="675652" y="1338"/>
                          <a:pt x="676275" y="26709"/>
                          <a:pt x="676275" y="0"/>
                        </a:cubicBezTo>
                      </a:path>
                    </a:pathLst>
                  </a:cu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Figura a mano libera 93">
                    <a:extLst/>
                  </p:cNvPr>
                  <p:cNvSpPr/>
                  <p:nvPr/>
                </p:nvSpPr>
                <p:spPr>
                  <a:xfrm>
                    <a:off x="9170540" y="2005203"/>
                    <a:ext cx="317707" cy="637797"/>
                  </a:xfrm>
                  <a:custGeom>
                    <a:avLst/>
                    <a:gdLst>
                      <a:gd name="connsiteX0" fmla="*/ 0 w 695325"/>
                      <a:gd name="connsiteY0" fmla="*/ 733425 h 733425"/>
                      <a:gd name="connsiteX1" fmla="*/ 47625 w 695325"/>
                      <a:gd name="connsiteY1" fmla="*/ 685800 h 733425"/>
                      <a:gd name="connsiteX2" fmla="*/ 85725 w 695325"/>
                      <a:gd name="connsiteY2" fmla="*/ 657225 h 733425"/>
                      <a:gd name="connsiteX3" fmla="*/ 104775 w 695325"/>
                      <a:gd name="connsiteY3" fmla="*/ 628650 h 733425"/>
                      <a:gd name="connsiteX4" fmla="*/ 152400 w 695325"/>
                      <a:gd name="connsiteY4" fmla="*/ 619125 h 733425"/>
                      <a:gd name="connsiteX5" fmla="*/ 190500 w 695325"/>
                      <a:gd name="connsiteY5" fmla="*/ 609600 h 733425"/>
                      <a:gd name="connsiteX6" fmla="*/ 257175 w 695325"/>
                      <a:gd name="connsiteY6" fmla="*/ 581025 h 733425"/>
                      <a:gd name="connsiteX7" fmla="*/ 285750 w 695325"/>
                      <a:gd name="connsiteY7" fmla="*/ 571500 h 733425"/>
                      <a:gd name="connsiteX8" fmla="*/ 352425 w 695325"/>
                      <a:gd name="connsiteY8" fmla="*/ 514350 h 733425"/>
                      <a:gd name="connsiteX9" fmla="*/ 419100 w 695325"/>
                      <a:gd name="connsiteY9" fmla="*/ 438150 h 733425"/>
                      <a:gd name="connsiteX10" fmla="*/ 428625 w 695325"/>
                      <a:gd name="connsiteY10" fmla="*/ 409575 h 733425"/>
                      <a:gd name="connsiteX11" fmla="*/ 438150 w 695325"/>
                      <a:gd name="connsiteY11" fmla="*/ 371475 h 733425"/>
                      <a:gd name="connsiteX12" fmla="*/ 457200 w 695325"/>
                      <a:gd name="connsiteY12" fmla="*/ 333375 h 733425"/>
                      <a:gd name="connsiteX13" fmla="*/ 466725 w 695325"/>
                      <a:gd name="connsiteY13" fmla="*/ 304800 h 733425"/>
                      <a:gd name="connsiteX14" fmla="*/ 514350 w 695325"/>
                      <a:gd name="connsiteY14" fmla="*/ 247650 h 733425"/>
                      <a:gd name="connsiteX15" fmla="*/ 523875 w 695325"/>
                      <a:gd name="connsiteY15" fmla="*/ 219075 h 733425"/>
                      <a:gd name="connsiteX16" fmla="*/ 552450 w 695325"/>
                      <a:gd name="connsiteY16" fmla="*/ 200025 h 733425"/>
                      <a:gd name="connsiteX17" fmla="*/ 609600 w 695325"/>
                      <a:gd name="connsiteY17" fmla="*/ 180975 h 733425"/>
                      <a:gd name="connsiteX18" fmla="*/ 695325 w 695325"/>
                      <a:gd name="connsiteY18" fmla="*/ 114300 h 733425"/>
                      <a:gd name="connsiteX19" fmla="*/ 685800 w 695325"/>
                      <a:gd name="connsiteY19" fmla="*/ 57150 h 733425"/>
                      <a:gd name="connsiteX20" fmla="*/ 676275 w 695325"/>
                      <a:gd name="connsiteY20" fmla="*/ 0 h 733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695325" h="733425">
                        <a:moveTo>
                          <a:pt x="0" y="733425"/>
                        </a:moveTo>
                        <a:cubicBezTo>
                          <a:pt x="15875" y="717550"/>
                          <a:pt x="30845" y="700715"/>
                          <a:pt x="47625" y="685800"/>
                        </a:cubicBezTo>
                        <a:cubicBezTo>
                          <a:pt x="59490" y="675253"/>
                          <a:pt x="74500" y="668450"/>
                          <a:pt x="85725" y="657225"/>
                        </a:cubicBezTo>
                        <a:cubicBezTo>
                          <a:pt x="93820" y="649130"/>
                          <a:pt x="94836" y="634330"/>
                          <a:pt x="104775" y="628650"/>
                        </a:cubicBezTo>
                        <a:cubicBezTo>
                          <a:pt x="118831" y="620618"/>
                          <a:pt x="136596" y="622637"/>
                          <a:pt x="152400" y="619125"/>
                        </a:cubicBezTo>
                        <a:cubicBezTo>
                          <a:pt x="165179" y="616285"/>
                          <a:pt x="177913" y="613196"/>
                          <a:pt x="190500" y="609600"/>
                        </a:cubicBezTo>
                        <a:cubicBezTo>
                          <a:pt x="235176" y="596836"/>
                          <a:pt x="206375" y="602796"/>
                          <a:pt x="257175" y="581025"/>
                        </a:cubicBezTo>
                        <a:cubicBezTo>
                          <a:pt x="266403" y="577070"/>
                          <a:pt x="276225" y="574675"/>
                          <a:pt x="285750" y="571500"/>
                        </a:cubicBezTo>
                        <a:cubicBezTo>
                          <a:pt x="367023" y="490227"/>
                          <a:pt x="254672" y="599884"/>
                          <a:pt x="352425" y="514350"/>
                        </a:cubicBezTo>
                        <a:cubicBezTo>
                          <a:pt x="388298" y="482961"/>
                          <a:pt x="391639" y="474765"/>
                          <a:pt x="419100" y="438150"/>
                        </a:cubicBezTo>
                        <a:cubicBezTo>
                          <a:pt x="422275" y="428625"/>
                          <a:pt x="425867" y="419229"/>
                          <a:pt x="428625" y="409575"/>
                        </a:cubicBezTo>
                        <a:cubicBezTo>
                          <a:pt x="432221" y="396988"/>
                          <a:pt x="433553" y="383732"/>
                          <a:pt x="438150" y="371475"/>
                        </a:cubicBezTo>
                        <a:cubicBezTo>
                          <a:pt x="443136" y="358180"/>
                          <a:pt x="451607" y="346426"/>
                          <a:pt x="457200" y="333375"/>
                        </a:cubicBezTo>
                        <a:cubicBezTo>
                          <a:pt x="461155" y="324147"/>
                          <a:pt x="461156" y="313154"/>
                          <a:pt x="466725" y="304800"/>
                        </a:cubicBezTo>
                        <a:cubicBezTo>
                          <a:pt x="508856" y="241603"/>
                          <a:pt x="483187" y="309976"/>
                          <a:pt x="514350" y="247650"/>
                        </a:cubicBezTo>
                        <a:cubicBezTo>
                          <a:pt x="518840" y="238670"/>
                          <a:pt x="517603" y="226915"/>
                          <a:pt x="523875" y="219075"/>
                        </a:cubicBezTo>
                        <a:cubicBezTo>
                          <a:pt x="531026" y="210136"/>
                          <a:pt x="541989" y="204674"/>
                          <a:pt x="552450" y="200025"/>
                        </a:cubicBezTo>
                        <a:cubicBezTo>
                          <a:pt x="570800" y="191870"/>
                          <a:pt x="609600" y="180975"/>
                          <a:pt x="609600" y="180975"/>
                        </a:cubicBezTo>
                        <a:cubicBezTo>
                          <a:pt x="677958" y="135403"/>
                          <a:pt x="650561" y="159064"/>
                          <a:pt x="695325" y="114300"/>
                        </a:cubicBezTo>
                        <a:cubicBezTo>
                          <a:pt x="692150" y="95250"/>
                          <a:pt x="689255" y="76151"/>
                          <a:pt x="685800" y="57150"/>
                        </a:cubicBezTo>
                        <a:cubicBezTo>
                          <a:pt x="675652" y="1338"/>
                          <a:pt x="676275" y="26709"/>
                          <a:pt x="676275" y="0"/>
                        </a:cubicBezTo>
                      </a:path>
                    </a:pathLst>
                  </a:cu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Figura a mano libera 93">
                    <a:extLst/>
                  </p:cNvPr>
                  <p:cNvSpPr/>
                  <p:nvPr/>
                </p:nvSpPr>
                <p:spPr>
                  <a:xfrm flipH="1" flipV="1">
                    <a:off x="6486700" y="1664370"/>
                    <a:ext cx="1121631" cy="302025"/>
                  </a:xfrm>
                  <a:custGeom>
                    <a:avLst/>
                    <a:gdLst>
                      <a:gd name="connsiteX0" fmla="*/ 0 w 695325"/>
                      <a:gd name="connsiteY0" fmla="*/ 733425 h 733425"/>
                      <a:gd name="connsiteX1" fmla="*/ 47625 w 695325"/>
                      <a:gd name="connsiteY1" fmla="*/ 685800 h 733425"/>
                      <a:gd name="connsiteX2" fmla="*/ 85725 w 695325"/>
                      <a:gd name="connsiteY2" fmla="*/ 657225 h 733425"/>
                      <a:gd name="connsiteX3" fmla="*/ 104775 w 695325"/>
                      <a:gd name="connsiteY3" fmla="*/ 628650 h 733425"/>
                      <a:gd name="connsiteX4" fmla="*/ 152400 w 695325"/>
                      <a:gd name="connsiteY4" fmla="*/ 619125 h 733425"/>
                      <a:gd name="connsiteX5" fmla="*/ 190500 w 695325"/>
                      <a:gd name="connsiteY5" fmla="*/ 609600 h 733425"/>
                      <a:gd name="connsiteX6" fmla="*/ 257175 w 695325"/>
                      <a:gd name="connsiteY6" fmla="*/ 581025 h 733425"/>
                      <a:gd name="connsiteX7" fmla="*/ 285750 w 695325"/>
                      <a:gd name="connsiteY7" fmla="*/ 571500 h 733425"/>
                      <a:gd name="connsiteX8" fmla="*/ 352425 w 695325"/>
                      <a:gd name="connsiteY8" fmla="*/ 514350 h 733425"/>
                      <a:gd name="connsiteX9" fmla="*/ 419100 w 695325"/>
                      <a:gd name="connsiteY9" fmla="*/ 438150 h 733425"/>
                      <a:gd name="connsiteX10" fmla="*/ 428625 w 695325"/>
                      <a:gd name="connsiteY10" fmla="*/ 409575 h 733425"/>
                      <a:gd name="connsiteX11" fmla="*/ 438150 w 695325"/>
                      <a:gd name="connsiteY11" fmla="*/ 371475 h 733425"/>
                      <a:gd name="connsiteX12" fmla="*/ 457200 w 695325"/>
                      <a:gd name="connsiteY12" fmla="*/ 333375 h 733425"/>
                      <a:gd name="connsiteX13" fmla="*/ 466725 w 695325"/>
                      <a:gd name="connsiteY13" fmla="*/ 304800 h 733425"/>
                      <a:gd name="connsiteX14" fmla="*/ 514350 w 695325"/>
                      <a:gd name="connsiteY14" fmla="*/ 247650 h 733425"/>
                      <a:gd name="connsiteX15" fmla="*/ 523875 w 695325"/>
                      <a:gd name="connsiteY15" fmla="*/ 219075 h 733425"/>
                      <a:gd name="connsiteX16" fmla="*/ 552450 w 695325"/>
                      <a:gd name="connsiteY16" fmla="*/ 200025 h 733425"/>
                      <a:gd name="connsiteX17" fmla="*/ 609600 w 695325"/>
                      <a:gd name="connsiteY17" fmla="*/ 180975 h 733425"/>
                      <a:gd name="connsiteX18" fmla="*/ 695325 w 695325"/>
                      <a:gd name="connsiteY18" fmla="*/ 114300 h 733425"/>
                      <a:gd name="connsiteX19" fmla="*/ 685800 w 695325"/>
                      <a:gd name="connsiteY19" fmla="*/ 57150 h 733425"/>
                      <a:gd name="connsiteX20" fmla="*/ 676275 w 695325"/>
                      <a:gd name="connsiteY20" fmla="*/ 0 h 733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695325" h="733425">
                        <a:moveTo>
                          <a:pt x="0" y="733425"/>
                        </a:moveTo>
                        <a:cubicBezTo>
                          <a:pt x="15875" y="717550"/>
                          <a:pt x="30845" y="700715"/>
                          <a:pt x="47625" y="685800"/>
                        </a:cubicBezTo>
                        <a:cubicBezTo>
                          <a:pt x="59490" y="675253"/>
                          <a:pt x="74500" y="668450"/>
                          <a:pt x="85725" y="657225"/>
                        </a:cubicBezTo>
                        <a:cubicBezTo>
                          <a:pt x="93820" y="649130"/>
                          <a:pt x="94836" y="634330"/>
                          <a:pt x="104775" y="628650"/>
                        </a:cubicBezTo>
                        <a:cubicBezTo>
                          <a:pt x="118831" y="620618"/>
                          <a:pt x="136596" y="622637"/>
                          <a:pt x="152400" y="619125"/>
                        </a:cubicBezTo>
                        <a:cubicBezTo>
                          <a:pt x="165179" y="616285"/>
                          <a:pt x="177913" y="613196"/>
                          <a:pt x="190500" y="609600"/>
                        </a:cubicBezTo>
                        <a:cubicBezTo>
                          <a:pt x="235176" y="596836"/>
                          <a:pt x="206375" y="602796"/>
                          <a:pt x="257175" y="581025"/>
                        </a:cubicBezTo>
                        <a:cubicBezTo>
                          <a:pt x="266403" y="577070"/>
                          <a:pt x="276225" y="574675"/>
                          <a:pt x="285750" y="571500"/>
                        </a:cubicBezTo>
                        <a:cubicBezTo>
                          <a:pt x="367023" y="490227"/>
                          <a:pt x="254672" y="599884"/>
                          <a:pt x="352425" y="514350"/>
                        </a:cubicBezTo>
                        <a:cubicBezTo>
                          <a:pt x="388298" y="482961"/>
                          <a:pt x="391639" y="474765"/>
                          <a:pt x="419100" y="438150"/>
                        </a:cubicBezTo>
                        <a:cubicBezTo>
                          <a:pt x="422275" y="428625"/>
                          <a:pt x="425867" y="419229"/>
                          <a:pt x="428625" y="409575"/>
                        </a:cubicBezTo>
                        <a:cubicBezTo>
                          <a:pt x="432221" y="396988"/>
                          <a:pt x="433553" y="383732"/>
                          <a:pt x="438150" y="371475"/>
                        </a:cubicBezTo>
                        <a:cubicBezTo>
                          <a:pt x="443136" y="358180"/>
                          <a:pt x="451607" y="346426"/>
                          <a:pt x="457200" y="333375"/>
                        </a:cubicBezTo>
                        <a:cubicBezTo>
                          <a:pt x="461155" y="324147"/>
                          <a:pt x="461156" y="313154"/>
                          <a:pt x="466725" y="304800"/>
                        </a:cubicBezTo>
                        <a:cubicBezTo>
                          <a:pt x="508856" y="241603"/>
                          <a:pt x="483187" y="309976"/>
                          <a:pt x="514350" y="247650"/>
                        </a:cubicBezTo>
                        <a:cubicBezTo>
                          <a:pt x="518840" y="238670"/>
                          <a:pt x="517603" y="226915"/>
                          <a:pt x="523875" y="219075"/>
                        </a:cubicBezTo>
                        <a:cubicBezTo>
                          <a:pt x="531026" y="210136"/>
                          <a:pt x="541989" y="204674"/>
                          <a:pt x="552450" y="200025"/>
                        </a:cubicBezTo>
                        <a:cubicBezTo>
                          <a:pt x="570800" y="191870"/>
                          <a:pt x="609600" y="180975"/>
                          <a:pt x="609600" y="180975"/>
                        </a:cubicBezTo>
                        <a:cubicBezTo>
                          <a:pt x="677958" y="135403"/>
                          <a:pt x="650561" y="159064"/>
                          <a:pt x="695325" y="114300"/>
                        </a:cubicBezTo>
                        <a:cubicBezTo>
                          <a:pt x="692150" y="95250"/>
                          <a:pt x="689255" y="76151"/>
                          <a:pt x="685800" y="57150"/>
                        </a:cubicBezTo>
                        <a:cubicBezTo>
                          <a:pt x="675652" y="1338"/>
                          <a:pt x="676275" y="26709"/>
                          <a:pt x="676275" y="0"/>
                        </a:cubicBezTo>
                      </a:path>
                    </a:pathLst>
                  </a:cu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Figura a mano libera 93">
                    <a:extLst/>
                  </p:cNvPr>
                  <p:cNvSpPr/>
                  <p:nvPr/>
                </p:nvSpPr>
                <p:spPr>
                  <a:xfrm>
                    <a:off x="10848598" y="2769546"/>
                    <a:ext cx="317707" cy="636110"/>
                  </a:xfrm>
                  <a:custGeom>
                    <a:avLst/>
                    <a:gdLst>
                      <a:gd name="connsiteX0" fmla="*/ 0 w 695325"/>
                      <a:gd name="connsiteY0" fmla="*/ 733425 h 733425"/>
                      <a:gd name="connsiteX1" fmla="*/ 47625 w 695325"/>
                      <a:gd name="connsiteY1" fmla="*/ 685800 h 733425"/>
                      <a:gd name="connsiteX2" fmla="*/ 85725 w 695325"/>
                      <a:gd name="connsiteY2" fmla="*/ 657225 h 733425"/>
                      <a:gd name="connsiteX3" fmla="*/ 104775 w 695325"/>
                      <a:gd name="connsiteY3" fmla="*/ 628650 h 733425"/>
                      <a:gd name="connsiteX4" fmla="*/ 152400 w 695325"/>
                      <a:gd name="connsiteY4" fmla="*/ 619125 h 733425"/>
                      <a:gd name="connsiteX5" fmla="*/ 190500 w 695325"/>
                      <a:gd name="connsiteY5" fmla="*/ 609600 h 733425"/>
                      <a:gd name="connsiteX6" fmla="*/ 257175 w 695325"/>
                      <a:gd name="connsiteY6" fmla="*/ 581025 h 733425"/>
                      <a:gd name="connsiteX7" fmla="*/ 285750 w 695325"/>
                      <a:gd name="connsiteY7" fmla="*/ 571500 h 733425"/>
                      <a:gd name="connsiteX8" fmla="*/ 352425 w 695325"/>
                      <a:gd name="connsiteY8" fmla="*/ 514350 h 733425"/>
                      <a:gd name="connsiteX9" fmla="*/ 419100 w 695325"/>
                      <a:gd name="connsiteY9" fmla="*/ 438150 h 733425"/>
                      <a:gd name="connsiteX10" fmla="*/ 428625 w 695325"/>
                      <a:gd name="connsiteY10" fmla="*/ 409575 h 733425"/>
                      <a:gd name="connsiteX11" fmla="*/ 438150 w 695325"/>
                      <a:gd name="connsiteY11" fmla="*/ 371475 h 733425"/>
                      <a:gd name="connsiteX12" fmla="*/ 457200 w 695325"/>
                      <a:gd name="connsiteY12" fmla="*/ 333375 h 733425"/>
                      <a:gd name="connsiteX13" fmla="*/ 466725 w 695325"/>
                      <a:gd name="connsiteY13" fmla="*/ 304800 h 733425"/>
                      <a:gd name="connsiteX14" fmla="*/ 514350 w 695325"/>
                      <a:gd name="connsiteY14" fmla="*/ 247650 h 733425"/>
                      <a:gd name="connsiteX15" fmla="*/ 523875 w 695325"/>
                      <a:gd name="connsiteY15" fmla="*/ 219075 h 733425"/>
                      <a:gd name="connsiteX16" fmla="*/ 552450 w 695325"/>
                      <a:gd name="connsiteY16" fmla="*/ 200025 h 733425"/>
                      <a:gd name="connsiteX17" fmla="*/ 609600 w 695325"/>
                      <a:gd name="connsiteY17" fmla="*/ 180975 h 733425"/>
                      <a:gd name="connsiteX18" fmla="*/ 695325 w 695325"/>
                      <a:gd name="connsiteY18" fmla="*/ 114300 h 733425"/>
                      <a:gd name="connsiteX19" fmla="*/ 685800 w 695325"/>
                      <a:gd name="connsiteY19" fmla="*/ 57150 h 733425"/>
                      <a:gd name="connsiteX20" fmla="*/ 676275 w 695325"/>
                      <a:gd name="connsiteY20" fmla="*/ 0 h 733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695325" h="733425">
                        <a:moveTo>
                          <a:pt x="0" y="733425"/>
                        </a:moveTo>
                        <a:cubicBezTo>
                          <a:pt x="15875" y="717550"/>
                          <a:pt x="30845" y="700715"/>
                          <a:pt x="47625" y="685800"/>
                        </a:cubicBezTo>
                        <a:cubicBezTo>
                          <a:pt x="59490" y="675253"/>
                          <a:pt x="74500" y="668450"/>
                          <a:pt x="85725" y="657225"/>
                        </a:cubicBezTo>
                        <a:cubicBezTo>
                          <a:pt x="93820" y="649130"/>
                          <a:pt x="94836" y="634330"/>
                          <a:pt x="104775" y="628650"/>
                        </a:cubicBezTo>
                        <a:cubicBezTo>
                          <a:pt x="118831" y="620618"/>
                          <a:pt x="136596" y="622637"/>
                          <a:pt x="152400" y="619125"/>
                        </a:cubicBezTo>
                        <a:cubicBezTo>
                          <a:pt x="165179" y="616285"/>
                          <a:pt x="177913" y="613196"/>
                          <a:pt x="190500" y="609600"/>
                        </a:cubicBezTo>
                        <a:cubicBezTo>
                          <a:pt x="235176" y="596836"/>
                          <a:pt x="206375" y="602796"/>
                          <a:pt x="257175" y="581025"/>
                        </a:cubicBezTo>
                        <a:cubicBezTo>
                          <a:pt x="266403" y="577070"/>
                          <a:pt x="276225" y="574675"/>
                          <a:pt x="285750" y="571500"/>
                        </a:cubicBezTo>
                        <a:cubicBezTo>
                          <a:pt x="367023" y="490227"/>
                          <a:pt x="254672" y="599884"/>
                          <a:pt x="352425" y="514350"/>
                        </a:cubicBezTo>
                        <a:cubicBezTo>
                          <a:pt x="388298" y="482961"/>
                          <a:pt x="391639" y="474765"/>
                          <a:pt x="419100" y="438150"/>
                        </a:cubicBezTo>
                        <a:cubicBezTo>
                          <a:pt x="422275" y="428625"/>
                          <a:pt x="425867" y="419229"/>
                          <a:pt x="428625" y="409575"/>
                        </a:cubicBezTo>
                        <a:cubicBezTo>
                          <a:pt x="432221" y="396988"/>
                          <a:pt x="433553" y="383732"/>
                          <a:pt x="438150" y="371475"/>
                        </a:cubicBezTo>
                        <a:cubicBezTo>
                          <a:pt x="443136" y="358180"/>
                          <a:pt x="451607" y="346426"/>
                          <a:pt x="457200" y="333375"/>
                        </a:cubicBezTo>
                        <a:cubicBezTo>
                          <a:pt x="461155" y="324147"/>
                          <a:pt x="461156" y="313154"/>
                          <a:pt x="466725" y="304800"/>
                        </a:cubicBezTo>
                        <a:cubicBezTo>
                          <a:pt x="508856" y="241603"/>
                          <a:pt x="483187" y="309976"/>
                          <a:pt x="514350" y="247650"/>
                        </a:cubicBezTo>
                        <a:cubicBezTo>
                          <a:pt x="518840" y="238670"/>
                          <a:pt x="517603" y="226915"/>
                          <a:pt x="523875" y="219075"/>
                        </a:cubicBezTo>
                        <a:cubicBezTo>
                          <a:pt x="531026" y="210136"/>
                          <a:pt x="541989" y="204674"/>
                          <a:pt x="552450" y="200025"/>
                        </a:cubicBezTo>
                        <a:cubicBezTo>
                          <a:pt x="570800" y="191870"/>
                          <a:pt x="609600" y="180975"/>
                          <a:pt x="609600" y="180975"/>
                        </a:cubicBezTo>
                        <a:cubicBezTo>
                          <a:pt x="677958" y="135403"/>
                          <a:pt x="650561" y="159064"/>
                          <a:pt x="695325" y="114300"/>
                        </a:cubicBezTo>
                        <a:cubicBezTo>
                          <a:pt x="692150" y="95250"/>
                          <a:pt x="689255" y="76151"/>
                          <a:pt x="685800" y="57150"/>
                        </a:cubicBezTo>
                        <a:cubicBezTo>
                          <a:pt x="675652" y="1338"/>
                          <a:pt x="676275" y="26709"/>
                          <a:pt x="676275" y="0"/>
                        </a:cubicBezTo>
                      </a:path>
                    </a:pathLst>
                  </a:cu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Figura a mano libera 87">
                    <a:extLst/>
                  </p:cNvPr>
                  <p:cNvSpPr/>
                  <p:nvPr/>
                </p:nvSpPr>
                <p:spPr bwMode="auto">
                  <a:xfrm rot="21048248">
                    <a:off x="10910032" y="2472583"/>
                    <a:ext cx="342282" cy="465693"/>
                  </a:xfrm>
                  <a:custGeom>
                    <a:avLst/>
                    <a:gdLst>
                      <a:gd name="connsiteX0" fmla="*/ 1968141 w 2285277"/>
                      <a:gd name="connsiteY0" fmla="*/ 688557 h 2418564"/>
                      <a:gd name="connsiteX1" fmla="*/ 1968141 w 2285277"/>
                      <a:gd name="connsiteY1" fmla="*/ 688557 h 2418564"/>
                      <a:gd name="connsiteX2" fmla="*/ 1915890 w 2285277"/>
                      <a:gd name="connsiteY2" fmla="*/ 566637 h 2418564"/>
                      <a:gd name="connsiteX3" fmla="*/ 1898472 w 2285277"/>
                      <a:gd name="connsiteY3" fmla="*/ 514386 h 2418564"/>
                      <a:gd name="connsiteX4" fmla="*/ 1863638 w 2285277"/>
                      <a:gd name="connsiteY4" fmla="*/ 496969 h 2418564"/>
                      <a:gd name="connsiteX5" fmla="*/ 1759135 w 2285277"/>
                      <a:gd name="connsiteY5" fmla="*/ 418592 h 2418564"/>
                      <a:gd name="connsiteX6" fmla="*/ 1689467 w 2285277"/>
                      <a:gd name="connsiteY6" fmla="*/ 383757 h 2418564"/>
                      <a:gd name="connsiteX7" fmla="*/ 1584964 w 2285277"/>
                      <a:gd name="connsiteY7" fmla="*/ 340215 h 2418564"/>
                      <a:gd name="connsiteX8" fmla="*/ 1384667 w 2285277"/>
                      <a:gd name="connsiteY8" fmla="*/ 218295 h 2418564"/>
                      <a:gd name="connsiteX9" fmla="*/ 1140827 w 2285277"/>
                      <a:gd name="connsiteY9" fmla="*/ 113792 h 2418564"/>
                      <a:gd name="connsiteX10" fmla="*/ 853444 w 2285277"/>
                      <a:gd name="connsiteY10" fmla="*/ 26706 h 2418564"/>
                      <a:gd name="connsiteX11" fmla="*/ 827318 w 2285277"/>
                      <a:gd name="connsiteY11" fmla="*/ 9289 h 2418564"/>
                      <a:gd name="connsiteX12" fmla="*/ 775067 w 2285277"/>
                      <a:gd name="connsiteY12" fmla="*/ 580 h 2418564"/>
                      <a:gd name="connsiteX13" fmla="*/ 522518 w 2285277"/>
                      <a:gd name="connsiteY13" fmla="*/ 61540 h 2418564"/>
                      <a:gd name="connsiteX14" fmla="*/ 487684 w 2285277"/>
                      <a:gd name="connsiteY14" fmla="*/ 96375 h 2418564"/>
                      <a:gd name="connsiteX15" fmla="*/ 426724 w 2285277"/>
                      <a:gd name="connsiteY15" fmla="*/ 192169 h 2418564"/>
                      <a:gd name="connsiteX16" fmla="*/ 400598 w 2285277"/>
                      <a:gd name="connsiteY16" fmla="*/ 279255 h 2418564"/>
                      <a:gd name="connsiteX17" fmla="*/ 339638 w 2285277"/>
                      <a:gd name="connsiteY17" fmla="*/ 453426 h 2418564"/>
                      <a:gd name="connsiteX18" fmla="*/ 322221 w 2285277"/>
                      <a:gd name="connsiteY18" fmla="*/ 505677 h 2418564"/>
                      <a:gd name="connsiteX19" fmla="*/ 330930 w 2285277"/>
                      <a:gd name="connsiteY19" fmla="*/ 566637 h 2418564"/>
                      <a:gd name="connsiteX20" fmla="*/ 348347 w 2285277"/>
                      <a:gd name="connsiteY20" fmla="*/ 601472 h 2418564"/>
                      <a:gd name="connsiteX21" fmla="*/ 357055 w 2285277"/>
                      <a:gd name="connsiteY21" fmla="*/ 671140 h 2418564"/>
                      <a:gd name="connsiteX22" fmla="*/ 313512 w 2285277"/>
                      <a:gd name="connsiteY22" fmla="*/ 810477 h 2418564"/>
                      <a:gd name="connsiteX23" fmla="*/ 269970 w 2285277"/>
                      <a:gd name="connsiteY23" fmla="*/ 914980 h 2418564"/>
                      <a:gd name="connsiteX24" fmla="*/ 235135 w 2285277"/>
                      <a:gd name="connsiteY24" fmla="*/ 975940 h 2418564"/>
                      <a:gd name="connsiteX25" fmla="*/ 191592 w 2285277"/>
                      <a:gd name="connsiteY25" fmla="*/ 1010775 h 2418564"/>
                      <a:gd name="connsiteX26" fmla="*/ 34838 w 2285277"/>
                      <a:gd name="connsiteY26" fmla="*/ 1106569 h 2418564"/>
                      <a:gd name="connsiteX27" fmla="*/ 8712 w 2285277"/>
                      <a:gd name="connsiteY27" fmla="*/ 1141403 h 2418564"/>
                      <a:gd name="connsiteX28" fmla="*/ 4 w 2285277"/>
                      <a:gd name="connsiteY28" fmla="*/ 1184946 h 2418564"/>
                      <a:gd name="connsiteX29" fmla="*/ 17421 w 2285277"/>
                      <a:gd name="connsiteY29" fmla="*/ 1794546 h 2418564"/>
                      <a:gd name="connsiteX30" fmla="*/ 69672 w 2285277"/>
                      <a:gd name="connsiteY30" fmla="*/ 1899049 h 2418564"/>
                      <a:gd name="connsiteX31" fmla="*/ 95798 w 2285277"/>
                      <a:gd name="connsiteY31" fmla="*/ 1933883 h 2418564"/>
                      <a:gd name="connsiteX32" fmla="*/ 148050 w 2285277"/>
                      <a:gd name="connsiteY32" fmla="*/ 1951300 h 2418564"/>
                      <a:gd name="connsiteX33" fmla="*/ 383181 w 2285277"/>
                      <a:gd name="connsiteY33" fmla="*/ 1994843 h 2418564"/>
                      <a:gd name="connsiteX34" fmla="*/ 426724 w 2285277"/>
                      <a:gd name="connsiteY34" fmla="*/ 2020969 h 2418564"/>
                      <a:gd name="connsiteX35" fmla="*/ 470267 w 2285277"/>
                      <a:gd name="connsiteY35" fmla="*/ 2038386 h 2418564"/>
                      <a:gd name="connsiteX36" fmla="*/ 539935 w 2285277"/>
                      <a:gd name="connsiteY36" fmla="*/ 2055803 h 2418564"/>
                      <a:gd name="connsiteX37" fmla="*/ 600895 w 2285277"/>
                      <a:gd name="connsiteY37" fmla="*/ 2221266 h 2418564"/>
                      <a:gd name="connsiteX38" fmla="*/ 618312 w 2285277"/>
                      <a:gd name="connsiteY38" fmla="*/ 2264809 h 2418564"/>
                      <a:gd name="connsiteX39" fmla="*/ 740232 w 2285277"/>
                      <a:gd name="connsiteY39" fmla="*/ 2290935 h 2418564"/>
                      <a:gd name="connsiteX40" fmla="*/ 809901 w 2285277"/>
                      <a:gd name="connsiteY40" fmla="*/ 2282226 h 2418564"/>
                      <a:gd name="connsiteX41" fmla="*/ 844735 w 2285277"/>
                      <a:gd name="connsiteY41" fmla="*/ 2273517 h 2418564"/>
                      <a:gd name="connsiteX42" fmla="*/ 923112 w 2285277"/>
                      <a:gd name="connsiteY42" fmla="*/ 2282226 h 2418564"/>
                      <a:gd name="connsiteX43" fmla="*/ 984072 w 2285277"/>
                      <a:gd name="connsiteY43" fmla="*/ 2308352 h 2418564"/>
                      <a:gd name="connsiteX44" fmla="*/ 1027615 w 2285277"/>
                      <a:gd name="connsiteY44" fmla="*/ 2334477 h 2418564"/>
                      <a:gd name="connsiteX45" fmla="*/ 1079867 w 2285277"/>
                      <a:gd name="connsiteY45" fmla="*/ 2351895 h 2418564"/>
                      <a:gd name="connsiteX46" fmla="*/ 1166952 w 2285277"/>
                      <a:gd name="connsiteY46" fmla="*/ 2386729 h 2418564"/>
                      <a:gd name="connsiteX47" fmla="*/ 1349832 w 2285277"/>
                      <a:gd name="connsiteY47" fmla="*/ 2412855 h 2418564"/>
                      <a:gd name="connsiteX48" fmla="*/ 1793970 w 2285277"/>
                      <a:gd name="connsiteY48" fmla="*/ 2378020 h 2418564"/>
                      <a:gd name="connsiteX49" fmla="*/ 1846221 w 2285277"/>
                      <a:gd name="connsiteY49" fmla="*/ 2334477 h 2418564"/>
                      <a:gd name="connsiteX50" fmla="*/ 1881055 w 2285277"/>
                      <a:gd name="connsiteY50" fmla="*/ 2238683 h 2418564"/>
                      <a:gd name="connsiteX51" fmla="*/ 1924598 w 2285277"/>
                      <a:gd name="connsiteY51" fmla="*/ 2151597 h 2418564"/>
                      <a:gd name="connsiteX52" fmla="*/ 1933307 w 2285277"/>
                      <a:gd name="connsiteY52" fmla="*/ 2108055 h 2418564"/>
                      <a:gd name="connsiteX53" fmla="*/ 1976850 w 2285277"/>
                      <a:gd name="connsiteY53" fmla="*/ 2012260 h 2418564"/>
                      <a:gd name="connsiteX54" fmla="*/ 2029101 w 2285277"/>
                      <a:gd name="connsiteY54" fmla="*/ 1960009 h 2418564"/>
                      <a:gd name="connsiteX55" fmla="*/ 2090061 w 2285277"/>
                      <a:gd name="connsiteY55" fmla="*/ 1864215 h 2418564"/>
                      <a:gd name="connsiteX56" fmla="*/ 2133604 w 2285277"/>
                      <a:gd name="connsiteY56" fmla="*/ 1716169 h 2418564"/>
                      <a:gd name="connsiteX57" fmla="*/ 2159730 w 2285277"/>
                      <a:gd name="connsiteY57" fmla="*/ 1672626 h 2418564"/>
                      <a:gd name="connsiteX58" fmla="*/ 2203272 w 2285277"/>
                      <a:gd name="connsiteY58" fmla="*/ 1594249 h 2418564"/>
                      <a:gd name="connsiteX59" fmla="*/ 2255524 w 2285277"/>
                      <a:gd name="connsiteY59" fmla="*/ 1524580 h 2418564"/>
                      <a:gd name="connsiteX60" fmla="*/ 2281650 w 2285277"/>
                      <a:gd name="connsiteY60" fmla="*/ 1489746 h 2418564"/>
                      <a:gd name="connsiteX61" fmla="*/ 2238107 w 2285277"/>
                      <a:gd name="connsiteY61" fmla="*/ 1498455 h 2418564"/>
                      <a:gd name="connsiteX62" fmla="*/ 2211981 w 2285277"/>
                      <a:gd name="connsiteY62" fmla="*/ 1463620 h 2418564"/>
                      <a:gd name="connsiteX63" fmla="*/ 2203272 w 2285277"/>
                      <a:gd name="connsiteY63" fmla="*/ 1402660 h 2418564"/>
                      <a:gd name="connsiteX64" fmla="*/ 2194564 w 2285277"/>
                      <a:gd name="connsiteY64" fmla="*/ 1237197 h 2418564"/>
                      <a:gd name="connsiteX65" fmla="*/ 2203272 w 2285277"/>
                      <a:gd name="connsiteY65" fmla="*/ 1028192 h 2418564"/>
                      <a:gd name="connsiteX66" fmla="*/ 2220690 w 2285277"/>
                      <a:gd name="connsiteY66" fmla="*/ 958523 h 2418564"/>
                      <a:gd name="connsiteX67" fmla="*/ 2211981 w 2285277"/>
                      <a:gd name="connsiteY67" fmla="*/ 766935 h 2418564"/>
                      <a:gd name="connsiteX68" fmla="*/ 2194564 w 2285277"/>
                      <a:gd name="connsiteY68" fmla="*/ 749517 h 2418564"/>
                      <a:gd name="connsiteX69" fmla="*/ 2151021 w 2285277"/>
                      <a:gd name="connsiteY69" fmla="*/ 688557 h 2418564"/>
                      <a:gd name="connsiteX70" fmla="*/ 2133604 w 2285277"/>
                      <a:gd name="connsiteY70" fmla="*/ 705975 h 2418564"/>
                      <a:gd name="connsiteX71" fmla="*/ 2072644 w 2285277"/>
                      <a:gd name="connsiteY71" fmla="*/ 723392 h 2418564"/>
                      <a:gd name="connsiteX72" fmla="*/ 2046518 w 2285277"/>
                      <a:gd name="connsiteY72" fmla="*/ 732100 h 2418564"/>
                      <a:gd name="connsiteX73" fmla="*/ 2002975 w 2285277"/>
                      <a:gd name="connsiteY73" fmla="*/ 714683 h 2418564"/>
                      <a:gd name="connsiteX74" fmla="*/ 1968141 w 2285277"/>
                      <a:gd name="connsiteY74" fmla="*/ 688557 h 2418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</a:cxnLst>
                    <a:rect l="l" t="t" r="r" b="b"/>
                    <a:pathLst>
                      <a:path w="2285277" h="2418564">
                        <a:moveTo>
                          <a:pt x="1968141" y="688557"/>
                        </a:moveTo>
                        <a:lnTo>
                          <a:pt x="1968141" y="688557"/>
                        </a:lnTo>
                        <a:cubicBezTo>
                          <a:pt x="1891588" y="433384"/>
                          <a:pt x="1982351" y="699560"/>
                          <a:pt x="1915890" y="566637"/>
                        </a:cubicBezTo>
                        <a:cubicBezTo>
                          <a:pt x="1907680" y="550216"/>
                          <a:pt x="1909488" y="529073"/>
                          <a:pt x="1898472" y="514386"/>
                        </a:cubicBezTo>
                        <a:cubicBezTo>
                          <a:pt x="1890683" y="504001"/>
                          <a:pt x="1874023" y="504758"/>
                          <a:pt x="1863638" y="496969"/>
                        </a:cubicBezTo>
                        <a:cubicBezTo>
                          <a:pt x="1753879" y="414649"/>
                          <a:pt x="1935390" y="517736"/>
                          <a:pt x="1759135" y="418592"/>
                        </a:cubicBezTo>
                        <a:cubicBezTo>
                          <a:pt x="1736506" y="405863"/>
                          <a:pt x="1713144" y="394412"/>
                          <a:pt x="1689467" y="383757"/>
                        </a:cubicBezTo>
                        <a:cubicBezTo>
                          <a:pt x="1655054" y="368271"/>
                          <a:pt x="1618129" y="358219"/>
                          <a:pt x="1584964" y="340215"/>
                        </a:cubicBezTo>
                        <a:cubicBezTo>
                          <a:pt x="1516271" y="302925"/>
                          <a:pt x="1455635" y="251049"/>
                          <a:pt x="1384667" y="218295"/>
                        </a:cubicBezTo>
                        <a:cubicBezTo>
                          <a:pt x="1282391" y="171090"/>
                          <a:pt x="1249661" y="153609"/>
                          <a:pt x="1140827" y="113792"/>
                        </a:cubicBezTo>
                        <a:cubicBezTo>
                          <a:pt x="916723" y="31803"/>
                          <a:pt x="987888" y="45913"/>
                          <a:pt x="853444" y="26706"/>
                        </a:cubicBezTo>
                        <a:cubicBezTo>
                          <a:pt x="844735" y="20900"/>
                          <a:pt x="837247" y="12599"/>
                          <a:pt x="827318" y="9289"/>
                        </a:cubicBezTo>
                        <a:cubicBezTo>
                          <a:pt x="810567" y="3705"/>
                          <a:pt x="792559" y="-1833"/>
                          <a:pt x="775067" y="580"/>
                        </a:cubicBezTo>
                        <a:cubicBezTo>
                          <a:pt x="645580" y="18440"/>
                          <a:pt x="615741" y="30466"/>
                          <a:pt x="522518" y="61540"/>
                        </a:cubicBezTo>
                        <a:cubicBezTo>
                          <a:pt x="510907" y="73152"/>
                          <a:pt x="498497" y="84017"/>
                          <a:pt x="487684" y="96375"/>
                        </a:cubicBezTo>
                        <a:cubicBezTo>
                          <a:pt x="467224" y="119758"/>
                          <a:pt x="436980" y="167261"/>
                          <a:pt x="426724" y="192169"/>
                        </a:cubicBezTo>
                        <a:cubicBezTo>
                          <a:pt x="415185" y="220193"/>
                          <a:pt x="410182" y="250503"/>
                          <a:pt x="400598" y="279255"/>
                        </a:cubicBezTo>
                        <a:cubicBezTo>
                          <a:pt x="381147" y="337609"/>
                          <a:pt x="359759" y="395300"/>
                          <a:pt x="339638" y="453426"/>
                        </a:cubicBezTo>
                        <a:cubicBezTo>
                          <a:pt x="333633" y="470775"/>
                          <a:pt x="322221" y="505677"/>
                          <a:pt x="322221" y="505677"/>
                        </a:cubicBezTo>
                        <a:cubicBezTo>
                          <a:pt x="325124" y="525997"/>
                          <a:pt x="325529" y="546834"/>
                          <a:pt x="330930" y="566637"/>
                        </a:cubicBezTo>
                        <a:cubicBezTo>
                          <a:pt x="334346" y="579162"/>
                          <a:pt x="345198" y="588877"/>
                          <a:pt x="348347" y="601472"/>
                        </a:cubicBezTo>
                        <a:cubicBezTo>
                          <a:pt x="354023" y="624177"/>
                          <a:pt x="354152" y="647917"/>
                          <a:pt x="357055" y="671140"/>
                        </a:cubicBezTo>
                        <a:cubicBezTo>
                          <a:pt x="301816" y="754001"/>
                          <a:pt x="330190" y="693734"/>
                          <a:pt x="313512" y="810477"/>
                        </a:cubicBezTo>
                        <a:cubicBezTo>
                          <a:pt x="298741" y="913874"/>
                          <a:pt x="325672" y="896413"/>
                          <a:pt x="269970" y="914980"/>
                        </a:cubicBezTo>
                        <a:cubicBezTo>
                          <a:pt x="195823" y="989123"/>
                          <a:pt x="342563" y="837817"/>
                          <a:pt x="235135" y="975940"/>
                        </a:cubicBezTo>
                        <a:cubicBezTo>
                          <a:pt x="223723" y="990612"/>
                          <a:pt x="207227" y="1000724"/>
                          <a:pt x="191592" y="1010775"/>
                        </a:cubicBezTo>
                        <a:cubicBezTo>
                          <a:pt x="123241" y="1054715"/>
                          <a:pt x="98711" y="1053341"/>
                          <a:pt x="34838" y="1106569"/>
                        </a:cubicBezTo>
                        <a:cubicBezTo>
                          <a:pt x="23688" y="1115861"/>
                          <a:pt x="17421" y="1129792"/>
                          <a:pt x="8712" y="1141403"/>
                        </a:cubicBezTo>
                        <a:cubicBezTo>
                          <a:pt x="5809" y="1155917"/>
                          <a:pt x="-193" y="1170146"/>
                          <a:pt x="4" y="1184946"/>
                        </a:cubicBezTo>
                        <a:cubicBezTo>
                          <a:pt x="2714" y="1388211"/>
                          <a:pt x="4249" y="1591690"/>
                          <a:pt x="17421" y="1794546"/>
                        </a:cubicBezTo>
                        <a:cubicBezTo>
                          <a:pt x="18800" y="1815776"/>
                          <a:pt x="56226" y="1878879"/>
                          <a:pt x="69672" y="1899049"/>
                        </a:cubicBezTo>
                        <a:cubicBezTo>
                          <a:pt x="77723" y="1911126"/>
                          <a:pt x="83721" y="1925832"/>
                          <a:pt x="95798" y="1933883"/>
                        </a:cubicBezTo>
                        <a:cubicBezTo>
                          <a:pt x="111074" y="1944067"/>
                          <a:pt x="130633" y="1945494"/>
                          <a:pt x="148050" y="1951300"/>
                        </a:cubicBezTo>
                        <a:cubicBezTo>
                          <a:pt x="227804" y="2031057"/>
                          <a:pt x="138084" y="1952585"/>
                          <a:pt x="383181" y="1994843"/>
                        </a:cubicBezTo>
                        <a:cubicBezTo>
                          <a:pt x="399861" y="1997719"/>
                          <a:pt x="411584" y="2013399"/>
                          <a:pt x="426724" y="2020969"/>
                        </a:cubicBezTo>
                        <a:cubicBezTo>
                          <a:pt x="440706" y="2027960"/>
                          <a:pt x="455326" y="2033789"/>
                          <a:pt x="470267" y="2038386"/>
                        </a:cubicBezTo>
                        <a:cubicBezTo>
                          <a:pt x="493146" y="2045426"/>
                          <a:pt x="539935" y="2055803"/>
                          <a:pt x="539935" y="2055803"/>
                        </a:cubicBezTo>
                        <a:cubicBezTo>
                          <a:pt x="584661" y="2249616"/>
                          <a:pt x="537069" y="2104250"/>
                          <a:pt x="600895" y="2221266"/>
                        </a:cubicBezTo>
                        <a:cubicBezTo>
                          <a:pt x="608381" y="2234990"/>
                          <a:pt x="606547" y="2254515"/>
                          <a:pt x="618312" y="2264809"/>
                        </a:cubicBezTo>
                        <a:cubicBezTo>
                          <a:pt x="638993" y="2282905"/>
                          <a:pt x="720893" y="2288518"/>
                          <a:pt x="740232" y="2290935"/>
                        </a:cubicBezTo>
                        <a:cubicBezTo>
                          <a:pt x="763455" y="2288032"/>
                          <a:pt x="786816" y="2286074"/>
                          <a:pt x="809901" y="2282226"/>
                        </a:cubicBezTo>
                        <a:cubicBezTo>
                          <a:pt x="821707" y="2280258"/>
                          <a:pt x="832766" y="2273517"/>
                          <a:pt x="844735" y="2273517"/>
                        </a:cubicBezTo>
                        <a:cubicBezTo>
                          <a:pt x="871021" y="2273517"/>
                          <a:pt x="896986" y="2279323"/>
                          <a:pt x="923112" y="2282226"/>
                        </a:cubicBezTo>
                        <a:cubicBezTo>
                          <a:pt x="943432" y="2290935"/>
                          <a:pt x="964298" y="2298465"/>
                          <a:pt x="984072" y="2308352"/>
                        </a:cubicBezTo>
                        <a:cubicBezTo>
                          <a:pt x="999211" y="2315922"/>
                          <a:pt x="1012206" y="2327473"/>
                          <a:pt x="1027615" y="2334477"/>
                        </a:cubicBezTo>
                        <a:cubicBezTo>
                          <a:pt x="1044329" y="2342074"/>
                          <a:pt x="1062821" y="2345076"/>
                          <a:pt x="1079867" y="2351895"/>
                        </a:cubicBezTo>
                        <a:cubicBezTo>
                          <a:pt x="1123494" y="2369346"/>
                          <a:pt x="1113173" y="2376770"/>
                          <a:pt x="1166952" y="2386729"/>
                        </a:cubicBezTo>
                        <a:cubicBezTo>
                          <a:pt x="1227501" y="2397942"/>
                          <a:pt x="1288872" y="2404146"/>
                          <a:pt x="1349832" y="2412855"/>
                        </a:cubicBezTo>
                        <a:cubicBezTo>
                          <a:pt x="1405772" y="2411523"/>
                          <a:pt x="1676075" y="2440898"/>
                          <a:pt x="1793970" y="2378020"/>
                        </a:cubicBezTo>
                        <a:cubicBezTo>
                          <a:pt x="1813975" y="2367351"/>
                          <a:pt x="1828804" y="2348991"/>
                          <a:pt x="1846221" y="2334477"/>
                        </a:cubicBezTo>
                        <a:cubicBezTo>
                          <a:pt x="1856721" y="2302977"/>
                          <a:pt x="1866918" y="2268976"/>
                          <a:pt x="1881055" y="2238683"/>
                        </a:cubicBezTo>
                        <a:cubicBezTo>
                          <a:pt x="1894780" y="2209273"/>
                          <a:pt x="1924598" y="2151597"/>
                          <a:pt x="1924598" y="2151597"/>
                        </a:cubicBezTo>
                        <a:cubicBezTo>
                          <a:pt x="1927501" y="2137083"/>
                          <a:pt x="1929412" y="2122335"/>
                          <a:pt x="1933307" y="2108055"/>
                        </a:cubicBezTo>
                        <a:cubicBezTo>
                          <a:pt x="1942852" y="2073056"/>
                          <a:pt x="1953470" y="2040835"/>
                          <a:pt x="1976850" y="2012260"/>
                        </a:cubicBezTo>
                        <a:cubicBezTo>
                          <a:pt x="1992448" y="1993196"/>
                          <a:pt x="2012532" y="1978235"/>
                          <a:pt x="2029101" y="1960009"/>
                        </a:cubicBezTo>
                        <a:cubicBezTo>
                          <a:pt x="2068266" y="1916928"/>
                          <a:pt x="2063830" y="1916677"/>
                          <a:pt x="2090061" y="1864215"/>
                        </a:cubicBezTo>
                        <a:cubicBezTo>
                          <a:pt x="2099599" y="1816526"/>
                          <a:pt x="2109897" y="1755681"/>
                          <a:pt x="2133604" y="1716169"/>
                        </a:cubicBezTo>
                        <a:cubicBezTo>
                          <a:pt x="2142313" y="1701655"/>
                          <a:pt x="2151510" y="1687422"/>
                          <a:pt x="2159730" y="1672626"/>
                        </a:cubicBezTo>
                        <a:cubicBezTo>
                          <a:pt x="2183045" y="1630660"/>
                          <a:pt x="2172648" y="1638484"/>
                          <a:pt x="2203272" y="1594249"/>
                        </a:cubicBezTo>
                        <a:cubicBezTo>
                          <a:pt x="2219795" y="1570382"/>
                          <a:pt x="2238107" y="1547803"/>
                          <a:pt x="2255524" y="1524580"/>
                        </a:cubicBezTo>
                        <a:cubicBezTo>
                          <a:pt x="2264233" y="1512969"/>
                          <a:pt x="2295882" y="1486899"/>
                          <a:pt x="2281650" y="1489746"/>
                        </a:cubicBezTo>
                        <a:lnTo>
                          <a:pt x="2238107" y="1498455"/>
                        </a:lnTo>
                        <a:cubicBezTo>
                          <a:pt x="2229398" y="1486843"/>
                          <a:pt x="2216941" y="1477261"/>
                          <a:pt x="2211981" y="1463620"/>
                        </a:cubicBezTo>
                        <a:cubicBezTo>
                          <a:pt x="2204966" y="1444330"/>
                          <a:pt x="2204846" y="1423126"/>
                          <a:pt x="2203272" y="1402660"/>
                        </a:cubicBezTo>
                        <a:cubicBezTo>
                          <a:pt x="2199036" y="1347592"/>
                          <a:pt x="2197467" y="1292351"/>
                          <a:pt x="2194564" y="1237197"/>
                        </a:cubicBezTo>
                        <a:cubicBezTo>
                          <a:pt x="2197467" y="1167529"/>
                          <a:pt x="2196763" y="1097616"/>
                          <a:pt x="2203272" y="1028192"/>
                        </a:cubicBezTo>
                        <a:cubicBezTo>
                          <a:pt x="2205506" y="1004359"/>
                          <a:pt x="2220690" y="958523"/>
                          <a:pt x="2220690" y="958523"/>
                        </a:cubicBezTo>
                        <a:cubicBezTo>
                          <a:pt x="2217787" y="894660"/>
                          <a:pt x="2219910" y="830370"/>
                          <a:pt x="2211981" y="766935"/>
                        </a:cubicBezTo>
                        <a:cubicBezTo>
                          <a:pt x="2210963" y="758788"/>
                          <a:pt x="2199336" y="756198"/>
                          <a:pt x="2194564" y="749517"/>
                        </a:cubicBezTo>
                        <a:cubicBezTo>
                          <a:pt x="2143980" y="678700"/>
                          <a:pt x="2190221" y="727759"/>
                          <a:pt x="2151021" y="688557"/>
                        </a:cubicBezTo>
                        <a:cubicBezTo>
                          <a:pt x="2145215" y="694363"/>
                          <a:pt x="2141107" y="702640"/>
                          <a:pt x="2133604" y="705975"/>
                        </a:cubicBezTo>
                        <a:cubicBezTo>
                          <a:pt x="2114292" y="714558"/>
                          <a:pt x="2092886" y="717320"/>
                          <a:pt x="2072644" y="723392"/>
                        </a:cubicBezTo>
                        <a:cubicBezTo>
                          <a:pt x="2063851" y="726030"/>
                          <a:pt x="2055227" y="729197"/>
                          <a:pt x="2046518" y="732100"/>
                        </a:cubicBezTo>
                        <a:cubicBezTo>
                          <a:pt x="2032004" y="726294"/>
                          <a:pt x="2015696" y="723769"/>
                          <a:pt x="2002975" y="714683"/>
                        </a:cubicBezTo>
                        <a:cubicBezTo>
                          <a:pt x="1963017" y="686142"/>
                          <a:pt x="1973947" y="692911"/>
                          <a:pt x="1968141" y="688557"/>
                        </a:cubicBez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44450">
                    <a:noFill/>
                    <a:prstDash val="solid"/>
                    <a:round/>
                    <a:headEnd/>
                    <a:tailE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/>
                  <a:lstStyle/>
                  <a:p>
                    <a:pPr marL="0" marR="0" lvl="0" indent="0" algn="l" defTabSz="93296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charset="0"/>
                    </a:endParaRPr>
                  </a:p>
                </p:txBody>
              </p:sp>
              <p:grpSp>
                <p:nvGrpSpPr>
                  <p:cNvPr id="49" name="Gruppo 1"/>
                  <p:cNvGrpSpPr>
                    <a:grpSpLocks/>
                  </p:cNvGrpSpPr>
                  <p:nvPr/>
                </p:nvGrpSpPr>
                <p:grpSpPr bwMode="auto">
                  <a:xfrm>
                    <a:off x="4492690" y="1063385"/>
                    <a:ext cx="7187776" cy="2721436"/>
                    <a:chOff x="-313043" y="1219574"/>
                    <a:chExt cx="11941823" cy="3346774"/>
                  </a:xfrm>
                </p:grpSpPr>
                <p:sp>
                  <p:nvSpPr>
                    <p:cNvPr id="60" name="Figura a mano libera 93">
                      <a:extLst/>
                    </p:cNvPr>
                    <p:cNvSpPr/>
                    <p:nvPr/>
                  </p:nvSpPr>
                  <p:spPr>
                    <a:xfrm>
                      <a:off x="4699996" y="3104057"/>
                      <a:ext cx="527841" cy="784351"/>
                    </a:xfrm>
                    <a:custGeom>
                      <a:avLst/>
                      <a:gdLst>
                        <a:gd name="connsiteX0" fmla="*/ 0 w 695325"/>
                        <a:gd name="connsiteY0" fmla="*/ 733425 h 733425"/>
                        <a:gd name="connsiteX1" fmla="*/ 47625 w 695325"/>
                        <a:gd name="connsiteY1" fmla="*/ 685800 h 733425"/>
                        <a:gd name="connsiteX2" fmla="*/ 85725 w 695325"/>
                        <a:gd name="connsiteY2" fmla="*/ 657225 h 733425"/>
                        <a:gd name="connsiteX3" fmla="*/ 104775 w 695325"/>
                        <a:gd name="connsiteY3" fmla="*/ 628650 h 733425"/>
                        <a:gd name="connsiteX4" fmla="*/ 152400 w 695325"/>
                        <a:gd name="connsiteY4" fmla="*/ 619125 h 733425"/>
                        <a:gd name="connsiteX5" fmla="*/ 190500 w 695325"/>
                        <a:gd name="connsiteY5" fmla="*/ 609600 h 733425"/>
                        <a:gd name="connsiteX6" fmla="*/ 257175 w 695325"/>
                        <a:gd name="connsiteY6" fmla="*/ 581025 h 733425"/>
                        <a:gd name="connsiteX7" fmla="*/ 285750 w 695325"/>
                        <a:gd name="connsiteY7" fmla="*/ 571500 h 733425"/>
                        <a:gd name="connsiteX8" fmla="*/ 352425 w 695325"/>
                        <a:gd name="connsiteY8" fmla="*/ 514350 h 733425"/>
                        <a:gd name="connsiteX9" fmla="*/ 419100 w 695325"/>
                        <a:gd name="connsiteY9" fmla="*/ 438150 h 733425"/>
                        <a:gd name="connsiteX10" fmla="*/ 428625 w 695325"/>
                        <a:gd name="connsiteY10" fmla="*/ 409575 h 733425"/>
                        <a:gd name="connsiteX11" fmla="*/ 438150 w 695325"/>
                        <a:gd name="connsiteY11" fmla="*/ 371475 h 733425"/>
                        <a:gd name="connsiteX12" fmla="*/ 457200 w 695325"/>
                        <a:gd name="connsiteY12" fmla="*/ 333375 h 733425"/>
                        <a:gd name="connsiteX13" fmla="*/ 466725 w 695325"/>
                        <a:gd name="connsiteY13" fmla="*/ 304800 h 733425"/>
                        <a:gd name="connsiteX14" fmla="*/ 514350 w 695325"/>
                        <a:gd name="connsiteY14" fmla="*/ 247650 h 733425"/>
                        <a:gd name="connsiteX15" fmla="*/ 523875 w 695325"/>
                        <a:gd name="connsiteY15" fmla="*/ 219075 h 733425"/>
                        <a:gd name="connsiteX16" fmla="*/ 552450 w 695325"/>
                        <a:gd name="connsiteY16" fmla="*/ 200025 h 733425"/>
                        <a:gd name="connsiteX17" fmla="*/ 609600 w 695325"/>
                        <a:gd name="connsiteY17" fmla="*/ 180975 h 733425"/>
                        <a:gd name="connsiteX18" fmla="*/ 695325 w 695325"/>
                        <a:gd name="connsiteY18" fmla="*/ 114300 h 733425"/>
                        <a:gd name="connsiteX19" fmla="*/ 685800 w 695325"/>
                        <a:gd name="connsiteY19" fmla="*/ 57150 h 733425"/>
                        <a:gd name="connsiteX20" fmla="*/ 676275 w 695325"/>
                        <a:gd name="connsiteY20" fmla="*/ 0 h 7334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695325" h="733425">
                          <a:moveTo>
                            <a:pt x="0" y="733425"/>
                          </a:moveTo>
                          <a:cubicBezTo>
                            <a:pt x="15875" y="717550"/>
                            <a:pt x="30845" y="700715"/>
                            <a:pt x="47625" y="685800"/>
                          </a:cubicBezTo>
                          <a:cubicBezTo>
                            <a:pt x="59490" y="675253"/>
                            <a:pt x="74500" y="668450"/>
                            <a:pt x="85725" y="657225"/>
                          </a:cubicBezTo>
                          <a:cubicBezTo>
                            <a:pt x="93820" y="649130"/>
                            <a:pt x="94836" y="634330"/>
                            <a:pt x="104775" y="628650"/>
                          </a:cubicBezTo>
                          <a:cubicBezTo>
                            <a:pt x="118831" y="620618"/>
                            <a:pt x="136596" y="622637"/>
                            <a:pt x="152400" y="619125"/>
                          </a:cubicBezTo>
                          <a:cubicBezTo>
                            <a:pt x="165179" y="616285"/>
                            <a:pt x="177913" y="613196"/>
                            <a:pt x="190500" y="609600"/>
                          </a:cubicBezTo>
                          <a:cubicBezTo>
                            <a:pt x="235176" y="596836"/>
                            <a:pt x="206375" y="602796"/>
                            <a:pt x="257175" y="581025"/>
                          </a:cubicBezTo>
                          <a:cubicBezTo>
                            <a:pt x="266403" y="577070"/>
                            <a:pt x="276225" y="574675"/>
                            <a:pt x="285750" y="571500"/>
                          </a:cubicBezTo>
                          <a:cubicBezTo>
                            <a:pt x="367023" y="490227"/>
                            <a:pt x="254672" y="599884"/>
                            <a:pt x="352425" y="514350"/>
                          </a:cubicBezTo>
                          <a:cubicBezTo>
                            <a:pt x="388298" y="482961"/>
                            <a:pt x="391639" y="474765"/>
                            <a:pt x="419100" y="438150"/>
                          </a:cubicBezTo>
                          <a:cubicBezTo>
                            <a:pt x="422275" y="428625"/>
                            <a:pt x="425867" y="419229"/>
                            <a:pt x="428625" y="409575"/>
                          </a:cubicBezTo>
                          <a:cubicBezTo>
                            <a:pt x="432221" y="396988"/>
                            <a:pt x="433553" y="383732"/>
                            <a:pt x="438150" y="371475"/>
                          </a:cubicBezTo>
                          <a:cubicBezTo>
                            <a:pt x="443136" y="358180"/>
                            <a:pt x="451607" y="346426"/>
                            <a:pt x="457200" y="333375"/>
                          </a:cubicBezTo>
                          <a:cubicBezTo>
                            <a:pt x="461155" y="324147"/>
                            <a:pt x="461156" y="313154"/>
                            <a:pt x="466725" y="304800"/>
                          </a:cubicBezTo>
                          <a:cubicBezTo>
                            <a:pt x="508856" y="241603"/>
                            <a:pt x="483187" y="309976"/>
                            <a:pt x="514350" y="247650"/>
                          </a:cubicBezTo>
                          <a:cubicBezTo>
                            <a:pt x="518840" y="238670"/>
                            <a:pt x="517603" y="226915"/>
                            <a:pt x="523875" y="219075"/>
                          </a:cubicBezTo>
                          <a:cubicBezTo>
                            <a:pt x="531026" y="210136"/>
                            <a:pt x="541989" y="204674"/>
                            <a:pt x="552450" y="200025"/>
                          </a:cubicBezTo>
                          <a:cubicBezTo>
                            <a:pt x="570800" y="191870"/>
                            <a:pt x="609600" y="180975"/>
                            <a:pt x="609600" y="180975"/>
                          </a:cubicBezTo>
                          <a:cubicBezTo>
                            <a:pt x="677958" y="135403"/>
                            <a:pt x="650561" y="159064"/>
                            <a:pt x="695325" y="114300"/>
                          </a:cubicBezTo>
                          <a:cubicBezTo>
                            <a:pt x="692150" y="95250"/>
                            <a:pt x="689255" y="76151"/>
                            <a:pt x="685800" y="57150"/>
                          </a:cubicBezTo>
                          <a:cubicBezTo>
                            <a:pt x="675652" y="1338"/>
                            <a:pt x="676275" y="26709"/>
                            <a:pt x="676275" y="0"/>
                          </a:cubicBezTo>
                        </a:path>
                      </a:pathLst>
                    </a:custGeom>
                    <a:ln w="28575"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marL="0" marR="0" lvl="0" indent="0" algn="ctr" defTabSz="932962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28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61" name="Gruppo 2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-313043" y="1219574"/>
                      <a:ext cx="11941823" cy="3346774"/>
                      <a:chOff x="-313043" y="1219574"/>
                      <a:chExt cx="11941823" cy="3346774"/>
                    </a:xfrm>
                  </p:grpSpPr>
                  <p:sp>
                    <p:nvSpPr>
                      <p:cNvPr id="62" name="Figura a mano libera 93">
                        <a:extLst/>
                      </p:cNvPr>
                      <p:cNvSpPr/>
                      <p:nvPr/>
                    </p:nvSpPr>
                    <p:spPr>
                      <a:xfrm flipH="1">
                        <a:off x="5787757" y="2437980"/>
                        <a:ext cx="215803" cy="649477"/>
                      </a:xfrm>
                      <a:custGeom>
                        <a:avLst/>
                        <a:gdLst>
                          <a:gd name="connsiteX0" fmla="*/ 0 w 695325"/>
                          <a:gd name="connsiteY0" fmla="*/ 733425 h 733425"/>
                          <a:gd name="connsiteX1" fmla="*/ 47625 w 695325"/>
                          <a:gd name="connsiteY1" fmla="*/ 685800 h 733425"/>
                          <a:gd name="connsiteX2" fmla="*/ 85725 w 695325"/>
                          <a:gd name="connsiteY2" fmla="*/ 657225 h 733425"/>
                          <a:gd name="connsiteX3" fmla="*/ 104775 w 695325"/>
                          <a:gd name="connsiteY3" fmla="*/ 628650 h 733425"/>
                          <a:gd name="connsiteX4" fmla="*/ 152400 w 695325"/>
                          <a:gd name="connsiteY4" fmla="*/ 619125 h 733425"/>
                          <a:gd name="connsiteX5" fmla="*/ 190500 w 695325"/>
                          <a:gd name="connsiteY5" fmla="*/ 609600 h 733425"/>
                          <a:gd name="connsiteX6" fmla="*/ 257175 w 695325"/>
                          <a:gd name="connsiteY6" fmla="*/ 581025 h 733425"/>
                          <a:gd name="connsiteX7" fmla="*/ 285750 w 695325"/>
                          <a:gd name="connsiteY7" fmla="*/ 571500 h 733425"/>
                          <a:gd name="connsiteX8" fmla="*/ 352425 w 695325"/>
                          <a:gd name="connsiteY8" fmla="*/ 514350 h 733425"/>
                          <a:gd name="connsiteX9" fmla="*/ 419100 w 695325"/>
                          <a:gd name="connsiteY9" fmla="*/ 438150 h 733425"/>
                          <a:gd name="connsiteX10" fmla="*/ 428625 w 695325"/>
                          <a:gd name="connsiteY10" fmla="*/ 409575 h 733425"/>
                          <a:gd name="connsiteX11" fmla="*/ 438150 w 695325"/>
                          <a:gd name="connsiteY11" fmla="*/ 371475 h 733425"/>
                          <a:gd name="connsiteX12" fmla="*/ 457200 w 695325"/>
                          <a:gd name="connsiteY12" fmla="*/ 333375 h 733425"/>
                          <a:gd name="connsiteX13" fmla="*/ 466725 w 695325"/>
                          <a:gd name="connsiteY13" fmla="*/ 304800 h 733425"/>
                          <a:gd name="connsiteX14" fmla="*/ 514350 w 695325"/>
                          <a:gd name="connsiteY14" fmla="*/ 247650 h 733425"/>
                          <a:gd name="connsiteX15" fmla="*/ 523875 w 695325"/>
                          <a:gd name="connsiteY15" fmla="*/ 219075 h 733425"/>
                          <a:gd name="connsiteX16" fmla="*/ 552450 w 695325"/>
                          <a:gd name="connsiteY16" fmla="*/ 200025 h 733425"/>
                          <a:gd name="connsiteX17" fmla="*/ 609600 w 695325"/>
                          <a:gd name="connsiteY17" fmla="*/ 180975 h 733425"/>
                          <a:gd name="connsiteX18" fmla="*/ 695325 w 695325"/>
                          <a:gd name="connsiteY18" fmla="*/ 114300 h 733425"/>
                          <a:gd name="connsiteX19" fmla="*/ 685800 w 695325"/>
                          <a:gd name="connsiteY19" fmla="*/ 57150 h 733425"/>
                          <a:gd name="connsiteX20" fmla="*/ 676275 w 695325"/>
                          <a:gd name="connsiteY20" fmla="*/ 0 h 7334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695325" h="733425">
                            <a:moveTo>
                              <a:pt x="0" y="733425"/>
                            </a:moveTo>
                            <a:cubicBezTo>
                              <a:pt x="15875" y="717550"/>
                              <a:pt x="30845" y="700715"/>
                              <a:pt x="47625" y="685800"/>
                            </a:cubicBezTo>
                            <a:cubicBezTo>
                              <a:pt x="59490" y="675253"/>
                              <a:pt x="74500" y="668450"/>
                              <a:pt x="85725" y="657225"/>
                            </a:cubicBezTo>
                            <a:cubicBezTo>
                              <a:pt x="93820" y="649130"/>
                              <a:pt x="94836" y="634330"/>
                              <a:pt x="104775" y="628650"/>
                            </a:cubicBezTo>
                            <a:cubicBezTo>
                              <a:pt x="118831" y="620618"/>
                              <a:pt x="136596" y="622637"/>
                              <a:pt x="152400" y="619125"/>
                            </a:cubicBezTo>
                            <a:cubicBezTo>
                              <a:pt x="165179" y="616285"/>
                              <a:pt x="177913" y="613196"/>
                              <a:pt x="190500" y="609600"/>
                            </a:cubicBezTo>
                            <a:cubicBezTo>
                              <a:pt x="235176" y="596836"/>
                              <a:pt x="206375" y="602796"/>
                              <a:pt x="257175" y="581025"/>
                            </a:cubicBezTo>
                            <a:cubicBezTo>
                              <a:pt x="266403" y="577070"/>
                              <a:pt x="276225" y="574675"/>
                              <a:pt x="285750" y="571500"/>
                            </a:cubicBezTo>
                            <a:cubicBezTo>
                              <a:pt x="367023" y="490227"/>
                              <a:pt x="254672" y="599884"/>
                              <a:pt x="352425" y="514350"/>
                            </a:cubicBezTo>
                            <a:cubicBezTo>
                              <a:pt x="388298" y="482961"/>
                              <a:pt x="391639" y="474765"/>
                              <a:pt x="419100" y="438150"/>
                            </a:cubicBezTo>
                            <a:cubicBezTo>
                              <a:pt x="422275" y="428625"/>
                              <a:pt x="425867" y="419229"/>
                              <a:pt x="428625" y="409575"/>
                            </a:cubicBezTo>
                            <a:cubicBezTo>
                              <a:pt x="432221" y="396988"/>
                              <a:pt x="433553" y="383732"/>
                              <a:pt x="438150" y="371475"/>
                            </a:cubicBezTo>
                            <a:cubicBezTo>
                              <a:pt x="443136" y="358180"/>
                              <a:pt x="451607" y="346426"/>
                              <a:pt x="457200" y="333375"/>
                            </a:cubicBezTo>
                            <a:cubicBezTo>
                              <a:pt x="461155" y="324147"/>
                              <a:pt x="461156" y="313154"/>
                              <a:pt x="466725" y="304800"/>
                            </a:cubicBezTo>
                            <a:cubicBezTo>
                              <a:pt x="508856" y="241603"/>
                              <a:pt x="483187" y="309976"/>
                              <a:pt x="514350" y="247650"/>
                            </a:cubicBezTo>
                            <a:cubicBezTo>
                              <a:pt x="518840" y="238670"/>
                              <a:pt x="517603" y="226915"/>
                              <a:pt x="523875" y="219075"/>
                            </a:cubicBezTo>
                            <a:cubicBezTo>
                              <a:pt x="531026" y="210136"/>
                              <a:pt x="541989" y="204674"/>
                              <a:pt x="552450" y="200025"/>
                            </a:cubicBezTo>
                            <a:cubicBezTo>
                              <a:pt x="570800" y="191870"/>
                              <a:pt x="609600" y="180975"/>
                              <a:pt x="609600" y="180975"/>
                            </a:cubicBezTo>
                            <a:cubicBezTo>
                              <a:pt x="677958" y="135403"/>
                              <a:pt x="650561" y="159064"/>
                              <a:pt x="695325" y="114300"/>
                            </a:cubicBezTo>
                            <a:cubicBezTo>
                              <a:pt x="692150" y="95250"/>
                              <a:pt x="689255" y="76151"/>
                              <a:pt x="685800" y="57150"/>
                            </a:cubicBezTo>
                            <a:cubicBezTo>
                              <a:pt x="675652" y="1338"/>
                              <a:pt x="676275" y="26709"/>
                              <a:pt x="676275" y="0"/>
                            </a:cubicBezTo>
                          </a:path>
                        </a:pathLst>
                      </a:custGeom>
                      <a:ln w="28575"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marL="0" marR="0" lvl="0" indent="0" algn="ctr" defTabSz="932962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it-IT" sz="1428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63" name="Gruppo 1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-313043" y="1332711"/>
                        <a:ext cx="11941823" cy="3204404"/>
                        <a:chOff x="-230771" y="1989936"/>
                        <a:chExt cx="11941823" cy="3204404"/>
                      </a:xfrm>
                    </p:grpSpPr>
                    <p:grpSp>
                      <p:nvGrpSpPr>
                        <p:cNvPr id="74" name="Gruppo 8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-230771" y="1989936"/>
                          <a:ext cx="11941823" cy="3204404"/>
                          <a:chOff x="1524833" y="2772638"/>
                          <a:chExt cx="9910918" cy="3742909"/>
                        </a:xfrm>
                      </p:grpSpPr>
                      <p:sp>
                        <p:nvSpPr>
                          <p:cNvPr id="100" name="Figura a mano libera 84">
                            <a:extLst/>
                          </p:cNvPr>
                          <p:cNvSpPr/>
                          <p:nvPr/>
                        </p:nvSpPr>
                        <p:spPr bwMode="auto">
                          <a:xfrm rot="9489527">
                            <a:off x="1524833" y="3084470"/>
                            <a:ext cx="3899097" cy="3431975"/>
                          </a:xfrm>
                          <a:custGeom>
                            <a:avLst/>
                            <a:gdLst>
                              <a:gd name="connsiteX0" fmla="*/ 1968141 w 2285277"/>
                              <a:gd name="connsiteY0" fmla="*/ 688557 h 2418564"/>
                              <a:gd name="connsiteX1" fmla="*/ 1968141 w 2285277"/>
                              <a:gd name="connsiteY1" fmla="*/ 688557 h 2418564"/>
                              <a:gd name="connsiteX2" fmla="*/ 1915890 w 2285277"/>
                              <a:gd name="connsiteY2" fmla="*/ 566637 h 2418564"/>
                              <a:gd name="connsiteX3" fmla="*/ 1898472 w 2285277"/>
                              <a:gd name="connsiteY3" fmla="*/ 514386 h 2418564"/>
                              <a:gd name="connsiteX4" fmla="*/ 1863638 w 2285277"/>
                              <a:gd name="connsiteY4" fmla="*/ 496969 h 2418564"/>
                              <a:gd name="connsiteX5" fmla="*/ 1759135 w 2285277"/>
                              <a:gd name="connsiteY5" fmla="*/ 418592 h 2418564"/>
                              <a:gd name="connsiteX6" fmla="*/ 1689467 w 2285277"/>
                              <a:gd name="connsiteY6" fmla="*/ 383757 h 2418564"/>
                              <a:gd name="connsiteX7" fmla="*/ 1584964 w 2285277"/>
                              <a:gd name="connsiteY7" fmla="*/ 340215 h 2418564"/>
                              <a:gd name="connsiteX8" fmla="*/ 1384667 w 2285277"/>
                              <a:gd name="connsiteY8" fmla="*/ 218295 h 2418564"/>
                              <a:gd name="connsiteX9" fmla="*/ 1140827 w 2285277"/>
                              <a:gd name="connsiteY9" fmla="*/ 113792 h 2418564"/>
                              <a:gd name="connsiteX10" fmla="*/ 853444 w 2285277"/>
                              <a:gd name="connsiteY10" fmla="*/ 26706 h 2418564"/>
                              <a:gd name="connsiteX11" fmla="*/ 827318 w 2285277"/>
                              <a:gd name="connsiteY11" fmla="*/ 9289 h 2418564"/>
                              <a:gd name="connsiteX12" fmla="*/ 775067 w 2285277"/>
                              <a:gd name="connsiteY12" fmla="*/ 580 h 2418564"/>
                              <a:gd name="connsiteX13" fmla="*/ 522518 w 2285277"/>
                              <a:gd name="connsiteY13" fmla="*/ 61540 h 2418564"/>
                              <a:gd name="connsiteX14" fmla="*/ 487684 w 2285277"/>
                              <a:gd name="connsiteY14" fmla="*/ 96375 h 2418564"/>
                              <a:gd name="connsiteX15" fmla="*/ 426724 w 2285277"/>
                              <a:gd name="connsiteY15" fmla="*/ 192169 h 2418564"/>
                              <a:gd name="connsiteX16" fmla="*/ 400598 w 2285277"/>
                              <a:gd name="connsiteY16" fmla="*/ 279255 h 2418564"/>
                              <a:gd name="connsiteX17" fmla="*/ 339638 w 2285277"/>
                              <a:gd name="connsiteY17" fmla="*/ 453426 h 2418564"/>
                              <a:gd name="connsiteX18" fmla="*/ 322221 w 2285277"/>
                              <a:gd name="connsiteY18" fmla="*/ 505677 h 2418564"/>
                              <a:gd name="connsiteX19" fmla="*/ 330930 w 2285277"/>
                              <a:gd name="connsiteY19" fmla="*/ 566637 h 2418564"/>
                              <a:gd name="connsiteX20" fmla="*/ 348347 w 2285277"/>
                              <a:gd name="connsiteY20" fmla="*/ 601472 h 2418564"/>
                              <a:gd name="connsiteX21" fmla="*/ 357055 w 2285277"/>
                              <a:gd name="connsiteY21" fmla="*/ 671140 h 2418564"/>
                              <a:gd name="connsiteX22" fmla="*/ 313512 w 2285277"/>
                              <a:gd name="connsiteY22" fmla="*/ 810477 h 2418564"/>
                              <a:gd name="connsiteX23" fmla="*/ 269970 w 2285277"/>
                              <a:gd name="connsiteY23" fmla="*/ 914980 h 2418564"/>
                              <a:gd name="connsiteX24" fmla="*/ 235135 w 2285277"/>
                              <a:gd name="connsiteY24" fmla="*/ 975940 h 2418564"/>
                              <a:gd name="connsiteX25" fmla="*/ 191592 w 2285277"/>
                              <a:gd name="connsiteY25" fmla="*/ 1010775 h 2418564"/>
                              <a:gd name="connsiteX26" fmla="*/ 34838 w 2285277"/>
                              <a:gd name="connsiteY26" fmla="*/ 1106569 h 2418564"/>
                              <a:gd name="connsiteX27" fmla="*/ 8712 w 2285277"/>
                              <a:gd name="connsiteY27" fmla="*/ 1141403 h 2418564"/>
                              <a:gd name="connsiteX28" fmla="*/ 4 w 2285277"/>
                              <a:gd name="connsiteY28" fmla="*/ 1184946 h 2418564"/>
                              <a:gd name="connsiteX29" fmla="*/ 17421 w 2285277"/>
                              <a:gd name="connsiteY29" fmla="*/ 1794546 h 2418564"/>
                              <a:gd name="connsiteX30" fmla="*/ 69672 w 2285277"/>
                              <a:gd name="connsiteY30" fmla="*/ 1899049 h 2418564"/>
                              <a:gd name="connsiteX31" fmla="*/ 95798 w 2285277"/>
                              <a:gd name="connsiteY31" fmla="*/ 1933883 h 2418564"/>
                              <a:gd name="connsiteX32" fmla="*/ 148050 w 2285277"/>
                              <a:gd name="connsiteY32" fmla="*/ 1951300 h 2418564"/>
                              <a:gd name="connsiteX33" fmla="*/ 383181 w 2285277"/>
                              <a:gd name="connsiteY33" fmla="*/ 1994843 h 2418564"/>
                              <a:gd name="connsiteX34" fmla="*/ 426724 w 2285277"/>
                              <a:gd name="connsiteY34" fmla="*/ 2020969 h 2418564"/>
                              <a:gd name="connsiteX35" fmla="*/ 470267 w 2285277"/>
                              <a:gd name="connsiteY35" fmla="*/ 2038386 h 2418564"/>
                              <a:gd name="connsiteX36" fmla="*/ 539935 w 2285277"/>
                              <a:gd name="connsiteY36" fmla="*/ 2055803 h 2418564"/>
                              <a:gd name="connsiteX37" fmla="*/ 600895 w 2285277"/>
                              <a:gd name="connsiteY37" fmla="*/ 2221266 h 2418564"/>
                              <a:gd name="connsiteX38" fmla="*/ 618312 w 2285277"/>
                              <a:gd name="connsiteY38" fmla="*/ 2264809 h 2418564"/>
                              <a:gd name="connsiteX39" fmla="*/ 740232 w 2285277"/>
                              <a:gd name="connsiteY39" fmla="*/ 2290935 h 2418564"/>
                              <a:gd name="connsiteX40" fmla="*/ 809901 w 2285277"/>
                              <a:gd name="connsiteY40" fmla="*/ 2282226 h 2418564"/>
                              <a:gd name="connsiteX41" fmla="*/ 844735 w 2285277"/>
                              <a:gd name="connsiteY41" fmla="*/ 2273517 h 2418564"/>
                              <a:gd name="connsiteX42" fmla="*/ 923112 w 2285277"/>
                              <a:gd name="connsiteY42" fmla="*/ 2282226 h 2418564"/>
                              <a:gd name="connsiteX43" fmla="*/ 984072 w 2285277"/>
                              <a:gd name="connsiteY43" fmla="*/ 2308352 h 2418564"/>
                              <a:gd name="connsiteX44" fmla="*/ 1027615 w 2285277"/>
                              <a:gd name="connsiteY44" fmla="*/ 2334477 h 2418564"/>
                              <a:gd name="connsiteX45" fmla="*/ 1079867 w 2285277"/>
                              <a:gd name="connsiteY45" fmla="*/ 2351895 h 2418564"/>
                              <a:gd name="connsiteX46" fmla="*/ 1166952 w 2285277"/>
                              <a:gd name="connsiteY46" fmla="*/ 2386729 h 2418564"/>
                              <a:gd name="connsiteX47" fmla="*/ 1349832 w 2285277"/>
                              <a:gd name="connsiteY47" fmla="*/ 2412855 h 2418564"/>
                              <a:gd name="connsiteX48" fmla="*/ 1793970 w 2285277"/>
                              <a:gd name="connsiteY48" fmla="*/ 2378020 h 2418564"/>
                              <a:gd name="connsiteX49" fmla="*/ 1846221 w 2285277"/>
                              <a:gd name="connsiteY49" fmla="*/ 2334477 h 2418564"/>
                              <a:gd name="connsiteX50" fmla="*/ 1881055 w 2285277"/>
                              <a:gd name="connsiteY50" fmla="*/ 2238683 h 2418564"/>
                              <a:gd name="connsiteX51" fmla="*/ 1924598 w 2285277"/>
                              <a:gd name="connsiteY51" fmla="*/ 2151597 h 2418564"/>
                              <a:gd name="connsiteX52" fmla="*/ 1933307 w 2285277"/>
                              <a:gd name="connsiteY52" fmla="*/ 2108055 h 2418564"/>
                              <a:gd name="connsiteX53" fmla="*/ 1976850 w 2285277"/>
                              <a:gd name="connsiteY53" fmla="*/ 2012260 h 2418564"/>
                              <a:gd name="connsiteX54" fmla="*/ 2029101 w 2285277"/>
                              <a:gd name="connsiteY54" fmla="*/ 1960009 h 2418564"/>
                              <a:gd name="connsiteX55" fmla="*/ 2090061 w 2285277"/>
                              <a:gd name="connsiteY55" fmla="*/ 1864215 h 2418564"/>
                              <a:gd name="connsiteX56" fmla="*/ 2133604 w 2285277"/>
                              <a:gd name="connsiteY56" fmla="*/ 1716169 h 2418564"/>
                              <a:gd name="connsiteX57" fmla="*/ 2159730 w 2285277"/>
                              <a:gd name="connsiteY57" fmla="*/ 1672626 h 2418564"/>
                              <a:gd name="connsiteX58" fmla="*/ 2203272 w 2285277"/>
                              <a:gd name="connsiteY58" fmla="*/ 1594249 h 2418564"/>
                              <a:gd name="connsiteX59" fmla="*/ 2255524 w 2285277"/>
                              <a:gd name="connsiteY59" fmla="*/ 1524580 h 2418564"/>
                              <a:gd name="connsiteX60" fmla="*/ 2281650 w 2285277"/>
                              <a:gd name="connsiteY60" fmla="*/ 1489746 h 2418564"/>
                              <a:gd name="connsiteX61" fmla="*/ 2238107 w 2285277"/>
                              <a:gd name="connsiteY61" fmla="*/ 1498455 h 2418564"/>
                              <a:gd name="connsiteX62" fmla="*/ 2211981 w 2285277"/>
                              <a:gd name="connsiteY62" fmla="*/ 1463620 h 2418564"/>
                              <a:gd name="connsiteX63" fmla="*/ 2203272 w 2285277"/>
                              <a:gd name="connsiteY63" fmla="*/ 1402660 h 2418564"/>
                              <a:gd name="connsiteX64" fmla="*/ 2194564 w 2285277"/>
                              <a:gd name="connsiteY64" fmla="*/ 1237197 h 2418564"/>
                              <a:gd name="connsiteX65" fmla="*/ 2203272 w 2285277"/>
                              <a:gd name="connsiteY65" fmla="*/ 1028192 h 2418564"/>
                              <a:gd name="connsiteX66" fmla="*/ 2220690 w 2285277"/>
                              <a:gd name="connsiteY66" fmla="*/ 958523 h 2418564"/>
                              <a:gd name="connsiteX67" fmla="*/ 2211981 w 2285277"/>
                              <a:gd name="connsiteY67" fmla="*/ 766935 h 2418564"/>
                              <a:gd name="connsiteX68" fmla="*/ 2194564 w 2285277"/>
                              <a:gd name="connsiteY68" fmla="*/ 749517 h 2418564"/>
                              <a:gd name="connsiteX69" fmla="*/ 2151021 w 2285277"/>
                              <a:gd name="connsiteY69" fmla="*/ 688557 h 2418564"/>
                              <a:gd name="connsiteX70" fmla="*/ 2133604 w 2285277"/>
                              <a:gd name="connsiteY70" fmla="*/ 705975 h 2418564"/>
                              <a:gd name="connsiteX71" fmla="*/ 2072644 w 2285277"/>
                              <a:gd name="connsiteY71" fmla="*/ 723392 h 2418564"/>
                              <a:gd name="connsiteX72" fmla="*/ 2046518 w 2285277"/>
                              <a:gd name="connsiteY72" fmla="*/ 732100 h 2418564"/>
                              <a:gd name="connsiteX73" fmla="*/ 2002975 w 2285277"/>
                              <a:gd name="connsiteY73" fmla="*/ 714683 h 2418564"/>
                              <a:gd name="connsiteX74" fmla="*/ 1968141 w 2285277"/>
                              <a:gd name="connsiteY74" fmla="*/ 688557 h 2418564"/>
                              <a:gd name="connsiteX0" fmla="*/ 2014738 w 2342479"/>
                              <a:gd name="connsiteY0" fmla="*/ 690390 h 2442731"/>
                              <a:gd name="connsiteX1" fmla="*/ 2014738 w 2342479"/>
                              <a:gd name="connsiteY1" fmla="*/ 690390 h 2442731"/>
                              <a:gd name="connsiteX2" fmla="*/ 1962487 w 2342479"/>
                              <a:gd name="connsiteY2" fmla="*/ 568470 h 2442731"/>
                              <a:gd name="connsiteX3" fmla="*/ 1945069 w 2342479"/>
                              <a:gd name="connsiteY3" fmla="*/ 516219 h 2442731"/>
                              <a:gd name="connsiteX4" fmla="*/ 1910235 w 2342479"/>
                              <a:gd name="connsiteY4" fmla="*/ 498802 h 2442731"/>
                              <a:gd name="connsiteX5" fmla="*/ 1805732 w 2342479"/>
                              <a:gd name="connsiteY5" fmla="*/ 420425 h 2442731"/>
                              <a:gd name="connsiteX6" fmla="*/ 1736064 w 2342479"/>
                              <a:gd name="connsiteY6" fmla="*/ 385590 h 2442731"/>
                              <a:gd name="connsiteX7" fmla="*/ 1631561 w 2342479"/>
                              <a:gd name="connsiteY7" fmla="*/ 342048 h 2442731"/>
                              <a:gd name="connsiteX8" fmla="*/ 1431264 w 2342479"/>
                              <a:gd name="connsiteY8" fmla="*/ 220128 h 2442731"/>
                              <a:gd name="connsiteX9" fmla="*/ 1187424 w 2342479"/>
                              <a:gd name="connsiteY9" fmla="*/ 115625 h 2442731"/>
                              <a:gd name="connsiteX10" fmla="*/ 900041 w 2342479"/>
                              <a:gd name="connsiteY10" fmla="*/ 28539 h 2442731"/>
                              <a:gd name="connsiteX11" fmla="*/ 873915 w 2342479"/>
                              <a:gd name="connsiteY11" fmla="*/ 11122 h 2442731"/>
                              <a:gd name="connsiteX12" fmla="*/ 821664 w 2342479"/>
                              <a:gd name="connsiteY12" fmla="*/ 2413 h 2442731"/>
                              <a:gd name="connsiteX13" fmla="*/ 569115 w 2342479"/>
                              <a:gd name="connsiteY13" fmla="*/ 63373 h 2442731"/>
                              <a:gd name="connsiteX14" fmla="*/ 534281 w 2342479"/>
                              <a:gd name="connsiteY14" fmla="*/ 98208 h 2442731"/>
                              <a:gd name="connsiteX15" fmla="*/ 473321 w 2342479"/>
                              <a:gd name="connsiteY15" fmla="*/ 194002 h 2442731"/>
                              <a:gd name="connsiteX16" fmla="*/ 447195 w 2342479"/>
                              <a:gd name="connsiteY16" fmla="*/ 281088 h 2442731"/>
                              <a:gd name="connsiteX17" fmla="*/ 386235 w 2342479"/>
                              <a:gd name="connsiteY17" fmla="*/ 455259 h 2442731"/>
                              <a:gd name="connsiteX18" fmla="*/ 368818 w 2342479"/>
                              <a:gd name="connsiteY18" fmla="*/ 507510 h 2442731"/>
                              <a:gd name="connsiteX19" fmla="*/ 377527 w 2342479"/>
                              <a:gd name="connsiteY19" fmla="*/ 568470 h 2442731"/>
                              <a:gd name="connsiteX20" fmla="*/ 394944 w 2342479"/>
                              <a:gd name="connsiteY20" fmla="*/ 603305 h 2442731"/>
                              <a:gd name="connsiteX21" fmla="*/ 403652 w 2342479"/>
                              <a:gd name="connsiteY21" fmla="*/ 672973 h 2442731"/>
                              <a:gd name="connsiteX22" fmla="*/ 360109 w 2342479"/>
                              <a:gd name="connsiteY22" fmla="*/ 812310 h 2442731"/>
                              <a:gd name="connsiteX23" fmla="*/ 316567 w 2342479"/>
                              <a:gd name="connsiteY23" fmla="*/ 916813 h 2442731"/>
                              <a:gd name="connsiteX24" fmla="*/ 281732 w 2342479"/>
                              <a:gd name="connsiteY24" fmla="*/ 977773 h 2442731"/>
                              <a:gd name="connsiteX25" fmla="*/ 68351 w 2342479"/>
                              <a:gd name="connsiteY25" fmla="*/ 858552 h 2442731"/>
                              <a:gd name="connsiteX26" fmla="*/ 81435 w 2342479"/>
                              <a:gd name="connsiteY26" fmla="*/ 1108402 h 2442731"/>
                              <a:gd name="connsiteX27" fmla="*/ 55309 w 2342479"/>
                              <a:gd name="connsiteY27" fmla="*/ 1143236 h 2442731"/>
                              <a:gd name="connsiteX28" fmla="*/ 46601 w 2342479"/>
                              <a:gd name="connsiteY28" fmla="*/ 1186779 h 2442731"/>
                              <a:gd name="connsiteX29" fmla="*/ 64018 w 2342479"/>
                              <a:gd name="connsiteY29" fmla="*/ 1796379 h 2442731"/>
                              <a:gd name="connsiteX30" fmla="*/ 116269 w 2342479"/>
                              <a:gd name="connsiteY30" fmla="*/ 1900882 h 2442731"/>
                              <a:gd name="connsiteX31" fmla="*/ 142395 w 2342479"/>
                              <a:gd name="connsiteY31" fmla="*/ 1935716 h 2442731"/>
                              <a:gd name="connsiteX32" fmla="*/ 194647 w 2342479"/>
                              <a:gd name="connsiteY32" fmla="*/ 1953133 h 2442731"/>
                              <a:gd name="connsiteX33" fmla="*/ 429778 w 2342479"/>
                              <a:gd name="connsiteY33" fmla="*/ 1996676 h 2442731"/>
                              <a:gd name="connsiteX34" fmla="*/ 473321 w 2342479"/>
                              <a:gd name="connsiteY34" fmla="*/ 2022802 h 2442731"/>
                              <a:gd name="connsiteX35" fmla="*/ 516864 w 2342479"/>
                              <a:gd name="connsiteY35" fmla="*/ 2040219 h 2442731"/>
                              <a:gd name="connsiteX36" fmla="*/ 586532 w 2342479"/>
                              <a:gd name="connsiteY36" fmla="*/ 2057636 h 2442731"/>
                              <a:gd name="connsiteX37" fmla="*/ 647492 w 2342479"/>
                              <a:gd name="connsiteY37" fmla="*/ 2223099 h 2442731"/>
                              <a:gd name="connsiteX38" fmla="*/ 664909 w 2342479"/>
                              <a:gd name="connsiteY38" fmla="*/ 2266642 h 2442731"/>
                              <a:gd name="connsiteX39" fmla="*/ 786829 w 2342479"/>
                              <a:gd name="connsiteY39" fmla="*/ 2292768 h 2442731"/>
                              <a:gd name="connsiteX40" fmla="*/ 856498 w 2342479"/>
                              <a:gd name="connsiteY40" fmla="*/ 2284059 h 2442731"/>
                              <a:gd name="connsiteX41" fmla="*/ 891332 w 2342479"/>
                              <a:gd name="connsiteY41" fmla="*/ 2275350 h 2442731"/>
                              <a:gd name="connsiteX42" fmla="*/ 969709 w 2342479"/>
                              <a:gd name="connsiteY42" fmla="*/ 2284059 h 2442731"/>
                              <a:gd name="connsiteX43" fmla="*/ 1030669 w 2342479"/>
                              <a:gd name="connsiteY43" fmla="*/ 2310185 h 2442731"/>
                              <a:gd name="connsiteX44" fmla="*/ 1074212 w 2342479"/>
                              <a:gd name="connsiteY44" fmla="*/ 2336310 h 2442731"/>
                              <a:gd name="connsiteX45" fmla="*/ 1126464 w 2342479"/>
                              <a:gd name="connsiteY45" fmla="*/ 2353728 h 2442731"/>
                              <a:gd name="connsiteX46" fmla="*/ 1213549 w 2342479"/>
                              <a:gd name="connsiteY46" fmla="*/ 2388562 h 2442731"/>
                              <a:gd name="connsiteX47" fmla="*/ 1396429 w 2342479"/>
                              <a:gd name="connsiteY47" fmla="*/ 2414688 h 2442731"/>
                              <a:gd name="connsiteX48" fmla="*/ 1840567 w 2342479"/>
                              <a:gd name="connsiteY48" fmla="*/ 2379853 h 2442731"/>
                              <a:gd name="connsiteX49" fmla="*/ 1892818 w 2342479"/>
                              <a:gd name="connsiteY49" fmla="*/ 2336310 h 2442731"/>
                              <a:gd name="connsiteX50" fmla="*/ 1927652 w 2342479"/>
                              <a:gd name="connsiteY50" fmla="*/ 2240516 h 2442731"/>
                              <a:gd name="connsiteX51" fmla="*/ 1971195 w 2342479"/>
                              <a:gd name="connsiteY51" fmla="*/ 2153430 h 2442731"/>
                              <a:gd name="connsiteX52" fmla="*/ 1979904 w 2342479"/>
                              <a:gd name="connsiteY52" fmla="*/ 2109888 h 2442731"/>
                              <a:gd name="connsiteX53" fmla="*/ 2023447 w 2342479"/>
                              <a:gd name="connsiteY53" fmla="*/ 2014093 h 2442731"/>
                              <a:gd name="connsiteX54" fmla="*/ 2075698 w 2342479"/>
                              <a:gd name="connsiteY54" fmla="*/ 1961842 h 2442731"/>
                              <a:gd name="connsiteX55" fmla="*/ 2136658 w 2342479"/>
                              <a:gd name="connsiteY55" fmla="*/ 1866048 h 2442731"/>
                              <a:gd name="connsiteX56" fmla="*/ 2180201 w 2342479"/>
                              <a:gd name="connsiteY56" fmla="*/ 1718002 h 2442731"/>
                              <a:gd name="connsiteX57" fmla="*/ 2206327 w 2342479"/>
                              <a:gd name="connsiteY57" fmla="*/ 1674459 h 2442731"/>
                              <a:gd name="connsiteX58" fmla="*/ 2249869 w 2342479"/>
                              <a:gd name="connsiteY58" fmla="*/ 1596082 h 2442731"/>
                              <a:gd name="connsiteX59" fmla="*/ 2302121 w 2342479"/>
                              <a:gd name="connsiteY59" fmla="*/ 1526413 h 2442731"/>
                              <a:gd name="connsiteX60" fmla="*/ 2328247 w 2342479"/>
                              <a:gd name="connsiteY60" fmla="*/ 1491579 h 2442731"/>
                              <a:gd name="connsiteX61" fmla="*/ 2284704 w 2342479"/>
                              <a:gd name="connsiteY61" fmla="*/ 1500288 h 2442731"/>
                              <a:gd name="connsiteX62" fmla="*/ 2258578 w 2342479"/>
                              <a:gd name="connsiteY62" fmla="*/ 1465453 h 2442731"/>
                              <a:gd name="connsiteX63" fmla="*/ 2249869 w 2342479"/>
                              <a:gd name="connsiteY63" fmla="*/ 1404493 h 2442731"/>
                              <a:gd name="connsiteX64" fmla="*/ 2241161 w 2342479"/>
                              <a:gd name="connsiteY64" fmla="*/ 1239030 h 2442731"/>
                              <a:gd name="connsiteX65" fmla="*/ 2249869 w 2342479"/>
                              <a:gd name="connsiteY65" fmla="*/ 1030025 h 2442731"/>
                              <a:gd name="connsiteX66" fmla="*/ 2267287 w 2342479"/>
                              <a:gd name="connsiteY66" fmla="*/ 960356 h 2442731"/>
                              <a:gd name="connsiteX67" fmla="*/ 2258578 w 2342479"/>
                              <a:gd name="connsiteY67" fmla="*/ 768768 h 2442731"/>
                              <a:gd name="connsiteX68" fmla="*/ 2241161 w 2342479"/>
                              <a:gd name="connsiteY68" fmla="*/ 751350 h 2442731"/>
                              <a:gd name="connsiteX69" fmla="*/ 2197618 w 2342479"/>
                              <a:gd name="connsiteY69" fmla="*/ 690390 h 2442731"/>
                              <a:gd name="connsiteX70" fmla="*/ 2180201 w 2342479"/>
                              <a:gd name="connsiteY70" fmla="*/ 707808 h 2442731"/>
                              <a:gd name="connsiteX71" fmla="*/ 2119241 w 2342479"/>
                              <a:gd name="connsiteY71" fmla="*/ 725225 h 2442731"/>
                              <a:gd name="connsiteX72" fmla="*/ 2093115 w 2342479"/>
                              <a:gd name="connsiteY72" fmla="*/ 733933 h 2442731"/>
                              <a:gd name="connsiteX73" fmla="*/ 2049572 w 2342479"/>
                              <a:gd name="connsiteY73" fmla="*/ 716516 h 2442731"/>
                              <a:gd name="connsiteX74" fmla="*/ 2014738 w 2342479"/>
                              <a:gd name="connsiteY74" fmla="*/ 690390 h 2442731"/>
                              <a:gd name="connsiteX0" fmla="*/ 2114309 w 2442050"/>
                              <a:gd name="connsiteY0" fmla="*/ 690390 h 2442731"/>
                              <a:gd name="connsiteX1" fmla="*/ 2114309 w 2442050"/>
                              <a:gd name="connsiteY1" fmla="*/ 690390 h 2442731"/>
                              <a:gd name="connsiteX2" fmla="*/ 2062058 w 2442050"/>
                              <a:gd name="connsiteY2" fmla="*/ 568470 h 2442731"/>
                              <a:gd name="connsiteX3" fmla="*/ 2044640 w 2442050"/>
                              <a:gd name="connsiteY3" fmla="*/ 516219 h 2442731"/>
                              <a:gd name="connsiteX4" fmla="*/ 2009806 w 2442050"/>
                              <a:gd name="connsiteY4" fmla="*/ 498802 h 2442731"/>
                              <a:gd name="connsiteX5" fmla="*/ 1905303 w 2442050"/>
                              <a:gd name="connsiteY5" fmla="*/ 420425 h 2442731"/>
                              <a:gd name="connsiteX6" fmla="*/ 1835635 w 2442050"/>
                              <a:gd name="connsiteY6" fmla="*/ 385590 h 2442731"/>
                              <a:gd name="connsiteX7" fmla="*/ 1731132 w 2442050"/>
                              <a:gd name="connsiteY7" fmla="*/ 342048 h 2442731"/>
                              <a:gd name="connsiteX8" fmla="*/ 1530835 w 2442050"/>
                              <a:gd name="connsiteY8" fmla="*/ 220128 h 2442731"/>
                              <a:gd name="connsiteX9" fmla="*/ 1286995 w 2442050"/>
                              <a:gd name="connsiteY9" fmla="*/ 115625 h 2442731"/>
                              <a:gd name="connsiteX10" fmla="*/ 999612 w 2442050"/>
                              <a:gd name="connsiteY10" fmla="*/ 28539 h 2442731"/>
                              <a:gd name="connsiteX11" fmla="*/ 973486 w 2442050"/>
                              <a:gd name="connsiteY11" fmla="*/ 11122 h 2442731"/>
                              <a:gd name="connsiteX12" fmla="*/ 921235 w 2442050"/>
                              <a:gd name="connsiteY12" fmla="*/ 2413 h 2442731"/>
                              <a:gd name="connsiteX13" fmla="*/ 668686 w 2442050"/>
                              <a:gd name="connsiteY13" fmla="*/ 63373 h 2442731"/>
                              <a:gd name="connsiteX14" fmla="*/ 633852 w 2442050"/>
                              <a:gd name="connsiteY14" fmla="*/ 98208 h 2442731"/>
                              <a:gd name="connsiteX15" fmla="*/ 572892 w 2442050"/>
                              <a:gd name="connsiteY15" fmla="*/ 194002 h 2442731"/>
                              <a:gd name="connsiteX16" fmla="*/ 546766 w 2442050"/>
                              <a:gd name="connsiteY16" fmla="*/ 281088 h 2442731"/>
                              <a:gd name="connsiteX17" fmla="*/ 485806 w 2442050"/>
                              <a:gd name="connsiteY17" fmla="*/ 455259 h 2442731"/>
                              <a:gd name="connsiteX18" fmla="*/ 468389 w 2442050"/>
                              <a:gd name="connsiteY18" fmla="*/ 507510 h 2442731"/>
                              <a:gd name="connsiteX19" fmla="*/ 477098 w 2442050"/>
                              <a:gd name="connsiteY19" fmla="*/ 568470 h 2442731"/>
                              <a:gd name="connsiteX20" fmla="*/ 494515 w 2442050"/>
                              <a:gd name="connsiteY20" fmla="*/ 603305 h 2442731"/>
                              <a:gd name="connsiteX21" fmla="*/ 503223 w 2442050"/>
                              <a:gd name="connsiteY21" fmla="*/ 672973 h 2442731"/>
                              <a:gd name="connsiteX22" fmla="*/ 459680 w 2442050"/>
                              <a:gd name="connsiteY22" fmla="*/ 812310 h 2442731"/>
                              <a:gd name="connsiteX23" fmla="*/ 416138 w 2442050"/>
                              <a:gd name="connsiteY23" fmla="*/ 916813 h 2442731"/>
                              <a:gd name="connsiteX24" fmla="*/ 381303 w 2442050"/>
                              <a:gd name="connsiteY24" fmla="*/ 977773 h 2442731"/>
                              <a:gd name="connsiteX25" fmla="*/ 167922 w 2442050"/>
                              <a:gd name="connsiteY25" fmla="*/ 858552 h 2442731"/>
                              <a:gd name="connsiteX26" fmla="*/ 181006 w 2442050"/>
                              <a:gd name="connsiteY26" fmla="*/ 1108402 h 2442731"/>
                              <a:gd name="connsiteX27" fmla="*/ 154880 w 2442050"/>
                              <a:gd name="connsiteY27" fmla="*/ 1143236 h 2442731"/>
                              <a:gd name="connsiteX28" fmla="*/ 197 w 2442050"/>
                              <a:gd name="connsiteY28" fmla="*/ 1242297 h 2442731"/>
                              <a:gd name="connsiteX29" fmla="*/ 163589 w 2442050"/>
                              <a:gd name="connsiteY29" fmla="*/ 1796379 h 2442731"/>
                              <a:gd name="connsiteX30" fmla="*/ 215840 w 2442050"/>
                              <a:gd name="connsiteY30" fmla="*/ 1900882 h 2442731"/>
                              <a:gd name="connsiteX31" fmla="*/ 241966 w 2442050"/>
                              <a:gd name="connsiteY31" fmla="*/ 1935716 h 2442731"/>
                              <a:gd name="connsiteX32" fmla="*/ 294218 w 2442050"/>
                              <a:gd name="connsiteY32" fmla="*/ 1953133 h 2442731"/>
                              <a:gd name="connsiteX33" fmla="*/ 529349 w 2442050"/>
                              <a:gd name="connsiteY33" fmla="*/ 1996676 h 2442731"/>
                              <a:gd name="connsiteX34" fmla="*/ 572892 w 2442050"/>
                              <a:gd name="connsiteY34" fmla="*/ 2022802 h 2442731"/>
                              <a:gd name="connsiteX35" fmla="*/ 616435 w 2442050"/>
                              <a:gd name="connsiteY35" fmla="*/ 2040219 h 2442731"/>
                              <a:gd name="connsiteX36" fmla="*/ 686103 w 2442050"/>
                              <a:gd name="connsiteY36" fmla="*/ 2057636 h 2442731"/>
                              <a:gd name="connsiteX37" fmla="*/ 747063 w 2442050"/>
                              <a:gd name="connsiteY37" fmla="*/ 2223099 h 2442731"/>
                              <a:gd name="connsiteX38" fmla="*/ 764480 w 2442050"/>
                              <a:gd name="connsiteY38" fmla="*/ 2266642 h 2442731"/>
                              <a:gd name="connsiteX39" fmla="*/ 886400 w 2442050"/>
                              <a:gd name="connsiteY39" fmla="*/ 2292768 h 2442731"/>
                              <a:gd name="connsiteX40" fmla="*/ 956069 w 2442050"/>
                              <a:gd name="connsiteY40" fmla="*/ 2284059 h 2442731"/>
                              <a:gd name="connsiteX41" fmla="*/ 990903 w 2442050"/>
                              <a:gd name="connsiteY41" fmla="*/ 2275350 h 2442731"/>
                              <a:gd name="connsiteX42" fmla="*/ 1069280 w 2442050"/>
                              <a:gd name="connsiteY42" fmla="*/ 2284059 h 2442731"/>
                              <a:gd name="connsiteX43" fmla="*/ 1130240 w 2442050"/>
                              <a:gd name="connsiteY43" fmla="*/ 2310185 h 2442731"/>
                              <a:gd name="connsiteX44" fmla="*/ 1173783 w 2442050"/>
                              <a:gd name="connsiteY44" fmla="*/ 2336310 h 2442731"/>
                              <a:gd name="connsiteX45" fmla="*/ 1226035 w 2442050"/>
                              <a:gd name="connsiteY45" fmla="*/ 2353728 h 2442731"/>
                              <a:gd name="connsiteX46" fmla="*/ 1313120 w 2442050"/>
                              <a:gd name="connsiteY46" fmla="*/ 2388562 h 2442731"/>
                              <a:gd name="connsiteX47" fmla="*/ 1496000 w 2442050"/>
                              <a:gd name="connsiteY47" fmla="*/ 2414688 h 2442731"/>
                              <a:gd name="connsiteX48" fmla="*/ 1940138 w 2442050"/>
                              <a:gd name="connsiteY48" fmla="*/ 2379853 h 2442731"/>
                              <a:gd name="connsiteX49" fmla="*/ 1992389 w 2442050"/>
                              <a:gd name="connsiteY49" fmla="*/ 2336310 h 2442731"/>
                              <a:gd name="connsiteX50" fmla="*/ 2027223 w 2442050"/>
                              <a:gd name="connsiteY50" fmla="*/ 2240516 h 2442731"/>
                              <a:gd name="connsiteX51" fmla="*/ 2070766 w 2442050"/>
                              <a:gd name="connsiteY51" fmla="*/ 2153430 h 2442731"/>
                              <a:gd name="connsiteX52" fmla="*/ 2079475 w 2442050"/>
                              <a:gd name="connsiteY52" fmla="*/ 2109888 h 2442731"/>
                              <a:gd name="connsiteX53" fmla="*/ 2123018 w 2442050"/>
                              <a:gd name="connsiteY53" fmla="*/ 2014093 h 2442731"/>
                              <a:gd name="connsiteX54" fmla="*/ 2175269 w 2442050"/>
                              <a:gd name="connsiteY54" fmla="*/ 1961842 h 2442731"/>
                              <a:gd name="connsiteX55" fmla="*/ 2236229 w 2442050"/>
                              <a:gd name="connsiteY55" fmla="*/ 1866048 h 2442731"/>
                              <a:gd name="connsiteX56" fmla="*/ 2279772 w 2442050"/>
                              <a:gd name="connsiteY56" fmla="*/ 1718002 h 2442731"/>
                              <a:gd name="connsiteX57" fmla="*/ 2305898 w 2442050"/>
                              <a:gd name="connsiteY57" fmla="*/ 1674459 h 2442731"/>
                              <a:gd name="connsiteX58" fmla="*/ 2349440 w 2442050"/>
                              <a:gd name="connsiteY58" fmla="*/ 1596082 h 2442731"/>
                              <a:gd name="connsiteX59" fmla="*/ 2401692 w 2442050"/>
                              <a:gd name="connsiteY59" fmla="*/ 1526413 h 2442731"/>
                              <a:gd name="connsiteX60" fmla="*/ 2427818 w 2442050"/>
                              <a:gd name="connsiteY60" fmla="*/ 1491579 h 2442731"/>
                              <a:gd name="connsiteX61" fmla="*/ 2384275 w 2442050"/>
                              <a:gd name="connsiteY61" fmla="*/ 1500288 h 2442731"/>
                              <a:gd name="connsiteX62" fmla="*/ 2358149 w 2442050"/>
                              <a:gd name="connsiteY62" fmla="*/ 1465453 h 2442731"/>
                              <a:gd name="connsiteX63" fmla="*/ 2349440 w 2442050"/>
                              <a:gd name="connsiteY63" fmla="*/ 1404493 h 2442731"/>
                              <a:gd name="connsiteX64" fmla="*/ 2340732 w 2442050"/>
                              <a:gd name="connsiteY64" fmla="*/ 1239030 h 2442731"/>
                              <a:gd name="connsiteX65" fmla="*/ 2349440 w 2442050"/>
                              <a:gd name="connsiteY65" fmla="*/ 1030025 h 2442731"/>
                              <a:gd name="connsiteX66" fmla="*/ 2366858 w 2442050"/>
                              <a:gd name="connsiteY66" fmla="*/ 960356 h 2442731"/>
                              <a:gd name="connsiteX67" fmla="*/ 2358149 w 2442050"/>
                              <a:gd name="connsiteY67" fmla="*/ 768768 h 2442731"/>
                              <a:gd name="connsiteX68" fmla="*/ 2340732 w 2442050"/>
                              <a:gd name="connsiteY68" fmla="*/ 751350 h 2442731"/>
                              <a:gd name="connsiteX69" fmla="*/ 2297189 w 2442050"/>
                              <a:gd name="connsiteY69" fmla="*/ 690390 h 2442731"/>
                              <a:gd name="connsiteX70" fmla="*/ 2279772 w 2442050"/>
                              <a:gd name="connsiteY70" fmla="*/ 707808 h 2442731"/>
                              <a:gd name="connsiteX71" fmla="*/ 2218812 w 2442050"/>
                              <a:gd name="connsiteY71" fmla="*/ 725225 h 2442731"/>
                              <a:gd name="connsiteX72" fmla="*/ 2192686 w 2442050"/>
                              <a:gd name="connsiteY72" fmla="*/ 733933 h 2442731"/>
                              <a:gd name="connsiteX73" fmla="*/ 2149143 w 2442050"/>
                              <a:gd name="connsiteY73" fmla="*/ 716516 h 2442731"/>
                              <a:gd name="connsiteX74" fmla="*/ 2114309 w 2442050"/>
                              <a:gd name="connsiteY74" fmla="*/ 690390 h 2442731"/>
                              <a:gd name="connsiteX0" fmla="*/ 2181960 w 2509701"/>
                              <a:gd name="connsiteY0" fmla="*/ 690390 h 2442731"/>
                              <a:gd name="connsiteX1" fmla="*/ 2181960 w 2509701"/>
                              <a:gd name="connsiteY1" fmla="*/ 690390 h 2442731"/>
                              <a:gd name="connsiteX2" fmla="*/ 2129709 w 2509701"/>
                              <a:gd name="connsiteY2" fmla="*/ 568470 h 2442731"/>
                              <a:gd name="connsiteX3" fmla="*/ 2112291 w 2509701"/>
                              <a:gd name="connsiteY3" fmla="*/ 516219 h 2442731"/>
                              <a:gd name="connsiteX4" fmla="*/ 2077457 w 2509701"/>
                              <a:gd name="connsiteY4" fmla="*/ 498802 h 2442731"/>
                              <a:gd name="connsiteX5" fmla="*/ 1972954 w 2509701"/>
                              <a:gd name="connsiteY5" fmla="*/ 420425 h 2442731"/>
                              <a:gd name="connsiteX6" fmla="*/ 1903286 w 2509701"/>
                              <a:gd name="connsiteY6" fmla="*/ 385590 h 2442731"/>
                              <a:gd name="connsiteX7" fmla="*/ 1798783 w 2509701"/>
                              <a:gd name="connsiteY7" fmla="*/ 342048 h 2442731"/>
                              <a:gd name="connsiteX8" fmla="*/ 1598486 w 2509701"/>
                              <a:gd name="connsiteY8" fmla="*/ 220128 h 2442731"/>
                              <a:gd name="connsiteX9" fmla="*/ 1354646 w 2509701"/>
                              <a:gd name="connsiteY9" fmla="*/ 115625 h 2442731"/>
                              <a:gd name="connsiteX10" fmla="*/ 1067263 w 2509701"/>
                              <a:gd name="connsiteY10" fmla="*/ 28539 h 2442731"/>
                              <a:gd name="connsiteX11" fmla="*/ 1041137 w 2509701"/>
                              <a:gd name="connsiteY11" fmla="*/ 11122 h 2442731"/>
                              <a:gd name="connsiteX12" fmla="*/ 988886 w 2509701"/>
                              <a:gd name="connsiteY12" fmla="*/ 2413 h 2442731"/>
                              <a:gd name="connsiteX13" fmla="*/ 736337 w 2509701"/>
                              <a:gd name="connsiteY13" fmla="*/ 63373 h 2442731"/>
                              <a:gd name="connsiteX14" fmla="*/ 701503 w 2509701"/>
                              <a:gd name="connsiteY14" fmla="*/ 98208 h 2442731"/>
                              <a:gd name="connsiteX15" fmla="*/ 640543 w 2509701"/>
                              <a:gd name="connsiteY15" fmla="*/ 194002 h 2442731"/>
                              <a:gd name="connsiteX16" fmla="*/ 614417 w 2509701"/>
                              <a:gd name="connsiteY16" fmla="*/ 281088 h 2442731"/>
                              <a:gd name="connsiteX17" fmla="*/ 553457 w 2509701"/>
                              <a:gd name="connsiteY17" fmla="*/ 455259 h 2442731"/>
                              <a:gd name="connsiteX18" fmla="*/ 536040 w 2509701"/>
                              <a:gd name="connsiteY18" fmla="*/ 507510 h 2442731"/>
                              <a:gd name="connsiteX19" fmla="*/ 544749 w 2509701"/>
                              <a:gd name="connsiteY19" fmla="*/ 568470 h 2442731"/>
                              <a:gd name="connsiteX20" fmla="*/ 562166 w 2509701"/>
                              <a:gd name="connsiteY20" fmla="*/ 603305 h 2442731"/>
                              <a:gd name="connsiteX21" fmla="*/ 570874 w 2509701"/>
                              <a:gd name="connsiteY21" fmla="*/ 672973 h 2442731"/>
                              <a:gd name="connsiteX22" fmla="*/ 527331 w 2509701"/>
                              <a:gd name="connsiteY22" fmla="*/ 812310 h 2442731"/>
                              <a:gd name="connsiteX23" fmla="*/ 483789 w 2509701"/>
                              <a:gd name="connsiteY23" fmla="*/ 916813 h 2442731"/>
                              <a:gd name="connsiteX24" fmla="*/ 448954 w 2509701"/>
                              <a:gd name="connsiteY24" fmla="*/ 977773 h 2442731"/>
                              <a:gd name="connsiteX25" fmla="*/ 235573 w 2509701"/>
                              <a:gd name="connsiteY25" fmla="*/ 858552 h 2442731"/>
                              <a:gd name="connsiteX26" fmla="*/ 248657 w 2509701"/>
                              <a:gd name="connsiteY26" fmla="*/ 1108402 h 2442731"/>
                              <a:gd name="connsiteX27" fmla="*/ 2903 w 2509701"/>
                              <a:gd name="connsiteY27" fmla="*/ 1020475 h 2442731"/>
                              <a:gd name="connsiteX28" fmla="*/ 67848 w 2509701"/>
                              <a:gd name="connsiteY28" fmla="*/ 1242297 h 2442731"/>
                              <a:gd name="connsiteX29" fmla="*/ 231240 w 2509701"/>
                              <a:gd name="connsiteY29" fmla="*/ 1796379 h 2442731"/>
                              <a:gd name="connsiteX30" fmla="*/ 283491 w 2509701"/>
                              <a:gd name="connsiteY30" fmla="*/ 1900882 h 2442731"/>
                              <a:gd name="connsiteX31" fmla="*/ 309617 w 2509701"/>
                              <a:gd name="connsiteY31" fmla="*/ 1935716 h 2442731"/>
                              <a:gd name="connsiteX32" fmla="*/ 361869 w 2509701"/>
                              <a:gd name="connsiteY32" fmla="*/ 1953133 h 2442731"/>
                              <a:gd name="connsiteX33" fmla="*/ 597000 w 2509701"/>
                              <a:gd name="connsiteY33" fmla="*/ 1996676 h 2442731"/>
                              <a:gd name="connsiteX34" fmla="*/ 640543 w 2509701"/>
                              <a:gd name="connsiteY34" fmla="*/ 2022802 h 2442731"/>
                              <a:gd name="connsiteX35" fmla="*/ 684086 w 2509701"/>
                              <a:gd name="connsiteY35" fmla="*/ 2040219 h 2442731"/>
                              <a:gd name="connsiteX36" fmla="*/ 753754 w 2509701"/>
                              <a:gd name="connsiteY36" fmla="*/ 2057636 h 2442731"/>
                              <a:gd name="connsiteX37" fmla="*/ 814714 w 2509701"/>
                              <a:gd name="connsiteY37" fmla="*/ 2223099 h 2442731"/>
                              <a:gd name="connsiteX38" fmla="*/ 832131 w 2509701"/>
                              <a:gd name="connsiteY38" fmla="*/ 2266642 h 2442731"/>
                              <a:gd name="connsiteX39" fmla="*/ 954051 w 2509701"/>
                              <a:gd name="connsiteY39" fmla="*/ 2292768 h 2442731"/>
                              <a:gd name="connsiteX40" fmla="*/ 1023720 w 2509701"/>
                              <a:gd name="connsiteY40" fmla="*/ 2284059 h 2442731"/>
                              <a:gd name="connsiteX41" fmla="*/ 1058554 w 2509701"/>
                              <a:gd name="connsiteY41" fmla="*/ 2275350 h 2442731"/>
                              <a:gd name="connsiteX42" fmla="*/ 1136931 w 2509701"/>
                              <a:gd name="connsiteY42" fmla="*/ 2284059 h 2442731"/>
                              <a:gd name="connsiteX43" fmla="*/ 1197891 w 2509701"/>
                              <a:gd name="connsiteY43" fmla="*/ 2310185 h 2442731"/>
                              <a:gd name="connsiteX44" fmla="*/ 1241434 w 2509701"/>
                              <a:gd name="connsiteY44" fmla="*/ 2336310 h 2442731"/>
                              <a:gd name="connsiteX45" fmla="*/ 1293686 w 2509701"/>
                              <a:gd name="connsiteY45" fmla="*/ 2353728 h 2442731"/>
                              <a:gd name="connsiteX46" fmla="*/ 1380771 w 2509701"/>
                              <a:gd name="connsiteY46" fmla="*/ 2388562 h 2442731"/>
                              <a:gd name="connsiteX47" fmla="*/ 1563651 w 2509701"/>
                              <a:gd name="connsiteY47" fmla="*/ 2414688 h 2442731"/>
                              <a:gd name="connsiteX48" fmla="*/ 2007789 w 2509701"/>
                              <a:gd name="connsiteY48" fmla="*/ 2379853 h 2442731"/>
                              <a:gd name="connsiteX49" fmla="*/ 2060040 w 2509701"/>
                              <a:gd name="connsiteY49" fmla="*/ 2336310 h 2442731"/>
                              <a:gd name="connsiteX50" fmla="*/ 2094874 w 2509701"/>
                              <a:gd name="connsiteY50" fmla="*/ 2240516 h 2442731"/>
                              <a:gd name="connsiteX51" fmla="*/ 2138417 w 2509701"/>
                              <a:gd name="connsiteY51" fmla="*/ 2153430 h 2442731"/>
                              <a:gd name="connsiteX52" fmla="*/ 2147126 w 2509701"/>
                              <a:gd name="connsiteY52" fmla="*/ 2109888 h 2442731"/>
                              <a:gd name="connsiteX53" fmla="*/ 2190669 w 2509701"/>
                              <a:gd name="connsiteY53" fmla="*/ 2014093 h 2442731"/>
                              <a:gd name="connsiteX54" fmla="*/ 2242920 w 2509701"/>
                              <a:gd name="connsiteY54" fmla="*/ 1961842 h 2442731"/>
                              <a:gd name="connsiteX55" fmla="*/ 2303880 w 2509701"/>
                              <a:gd name="connsiteY55" fmla="*/ 1866048 h 2442731"/>
                              <a:gd name="connsiteX56" fmla="*/ 2347423 w 2509701"/>
                              <a:gd name="connsiteY56" fmla="*/ 1718002 h 2442731"/>
                              <a:gd name="connsiteX57" fmla="*/ 2373549 w 2509701"/>
                              <a:gd name="connsiteY57" fmla="*/ 1674459 h 2442731"/>
                              <a:gd name="connsiteX58" fmla="*/ 2417091 w 2509701"/>
                              <a:gd name="connsiteY58" fmla="*/ 1596082 h 2442731"/>
                              <a:gd name="connsiteX59" fmla="*/ 2469343 w 2509701"/>
                              <a:gd name="connsiteY59" fmla="*/ 1526413 h 2442731"/>
                              <a:gd name="connsiteX60" fmla="*/ 2495469 w 2509701"/>
                              <a:gd name="connsiteY60" fmla="*/ 1491579 h 2442731"/>
                              <a:gd name="connsiteX61" fmla="*/ 2451926 w 2509701"/>
                              <a:gd name="connsiteY61" fmla="*/ 1500288 h 2442731"/>
                              <a:gd name="connsiteX62" fmla="*/ 2425800 w 2509701"/>
                              <a:gd name="connsiteY62" fmla="*/ 1465453 h 2442731"/>
                              <a:gd name="connsiteX63" fmla="*/ 2417091 w 2509701"/>
                              <a:gd name="connsiteY63" fmla="*/ 1404493 h 2442731"/>
                              <a:gd name="connsiteX64" fmla="*/ 2408383 w 2509701"/>
                              <a:gd name="connsiteY64" fmla="*/ 1239030 h 2442731"/>
                              <a:gd name="connsiteX65" fmla="*/ 2417091 w 2509701"/>
                              <a:gd name="connsiteY65" fmla="*/ 1030025 h 2442731"/>
                              <a:gd name="connsiteX66" fmla="*/ 2434509 w 2509701"/>
                              <a:gd name="connsiteY66" fmla="*/ 960356 h 2442731"/>
                              <a:gd name="connsiteX67" fmla="*/ 2425800 w 2509701"/>
                              <a:gd name="connsiteY67" fmla="*/ 768768 h 2442731"/>
                              <a:gd name="connsiteX68" fmla="*/ 2408383 w 2509701"/>
                              <a:gd name="connsiteY68" fmla="*/ 751350 h 2442731"/>
                              <a:gd name="connsiteX69" fmla="*/ 2364840 w 2509701"/>
                              <a:gd name="connsiteY69" fmla="*/ 690390 h 2442731"/>
                              <a:gd name="connsiteX70" fmla="*/ 2347423 w 2509701"/>
                              <a:gd name="connsiteY70" fmla="*/ 707808 h 2442731"/>
                              <a:gd name="connsiteX71" fmla="*/ 2286463 w 2509701"/>
                              <a:gd name="connsiteY71" fmla="*/ 725225 h 2442731"/>
                              <a:gd name="connsiteX72" fmla="*/ 2260337 w 2509701"/>
                              <a:gd name="connsiteY72" fmla="*/ 733933 h 2442731"/>
                              <a:gd name="connsiteX73" fmla="*/ 2216794 w 2509701"/>
                              <a:gd name="connsiteY73" fmla="*/ 716516 h 2442731"/>
                              <a:gd name="connsiteX74" fmla="*/ 2181960 w 2509701"/>
                              <a:gd name="connsiteY74" fmla="*/ 690390 h 2442731"/>
                              <a:gd name="connsiteX0" fmla="*/ 2181960 w 2509701"/>
                              <a:gd name="connsiteY0" fmla="*/ 690390 h 2442731"/>
                              <a:gd name="connsiteX1" fmla="*/ 2181960 w 2509701"/>
                              <a:gd name="connsiteY1" fmla="*/ 690390 h 2442731"/>
                              <a:gd name="connsiteX2" fmla="*/ 2129709 w 2509701"/>
                              <a:gd name="connsiteY2" fmla="*/ 568470 h 2442731"/>
                              <a:gd name="connsiteX3" fmla="*/ 2112291 w 2509701"/>
                              <a:gd name="connsiteY3" fmla="*/ 516219 h 2442731"/>
                              <a:gd name="connsiteX4" fmla="*/ 2077457 w 2509701"/>
                              <a:gd name="connsiteY4" fmla="*/ 498802 h 2442731"/>
                              <a:gd name="connsiteX5" fmla="*/ 1972954 w 2509701"/>
                              <a:gd name="connsiteY5" fmla="*/ 420425 h 2442731"/>
                              <a:gd name="connsiteX6" fmla="*/ 1903286 w 2509701"/>
                              <a:gd name="connsiteY6" fmla="*/ 385590 h 2442731"/>
                              <a:gd name="connsiteX7" fmla="*/ 1798783 w 2509701"/>
                              <a:gd name="connsiteY7" fmla="*/ 342048 h 2442731"/>
                              <a:gd name="connsiteX8" fmla="*/ 1598486 w 2509701"/>
                              <a:gd name="connsiteY8" fmla="*/ 220128 h 2442731"/>
                              <a:gd name="connsiteX9" fmla="*/ 1354646 w 2509701"/>
                              <a:gd name="connsiteY9" fmla="*/ 115625 h 2442731"/>
                              <a:gd name="connsiteX10" fmla="*/ 1067263 w 2509701"/>
                              <a:gd name="connsiteY10" fmla="*/ 28539 h 2442731"/>
                              <a:gd name="connsiteX11" fmla="*/ 1041137 w 2509701"/>
                              <a:gd name="connsiteY11" fmla="*/ 11122 h 2442731"/>
                              <a:gd name="connsiteX12" fmla="*/ 988886 w 2509701"/>
                              <a:gd name="connsiteY12" fmla="*/ 2413 h 2442731"/>
                              <a:gd name="connsiteX13" fmla="*/ 736337 w 2509701"/>
                              <a:gd name="connsiteY13" fmla="*/ 63373 h 2442731"/>
                              <a:gd name="connsiteX14" fmla="*/ 701503 w 2509701"/>
                              <a:gd name="connsiteY14" fmla="*/ 98208 h 2442731"/>
                              <a:gd name="connsiteX15" fmla="*/ 640543 w 2509701"/>
                              <a:gd name="connsiteY15" fmla="*/ 194002 h 2442731"/>
                              <a:gd name="connsiteX16" fmla="*/ 614417 w 2509701"/>
                              <a:gd name="connsiteY16" fmla="*/ 281088 h 2442731"/>
                              <a:gd name="connsiteX17" fmla="*/ 553457 w 2509701"/>
                              <a:gd name="connsiteY17" fmla="*/ 455259 h 2442731"/>
                              <a:gd name="connsiteX18" fmla="*/ 536040 w 2509701"/>
                              <a:gd name="connsiteY18" fmla="*/ 507510 h 2442731"/>
                              <a:gd name="connsiteX19" fmla="*/ 544749 w 2509701"/>
                              <a:gd name="connsiteY19" fmla="*/ 568470 h 2442731"/>
                              <a:gd name="connsiteX20" fmla="*/ 562166 w 2509701"/>
                              <a:gd name="connsiteY20" fmla="*/ 603305 h 2442731"/>
                              <a:gd name="connsiteX21" fmla="*/ 570874 w 2509701"/>
                              <a:gd name="connsiteY21" fmla="*/ 672973 h 2442731"/>
                              <a:gd name="connsiteX22" fmla="*/ 527331 w 2509701"/>
                              <a:gd name="connsiteY22" fmla="*/ 812310 h 2442731"/>
                              <a:gd name="connsiteX23" fmla="*/ 483789 w 2509701"/>
                              <a:gd name="connsiteY23" fmla="*/ 916813 h 2442731"/>
                              <a:gd name="connsiteX24" fmla="*/ 328754 w 2509701"/>
                              <a:gd name="connsiteY24" fmla="*/ 645361 h 2442731"/>
                              <a:gd name="connsiteX25" fmla="*/ 235573 w 2509701"/>
                              <a:gd name="connsiteY25" fmla="*/ 858552 h 2442731"/>
                              <a:gd name="connsiteX26" fmla="*/ 248657 w 2509701"/>
                              <a:gd name="connsiteY26" fmla="*/ 1108402 h 2442731"/>
                              <a:gd name="connsiteX27" fmla="*/ 2903 w 2509701"/>
                              <a:gd name="connsiteY27" fmla="*/ 1020475 h 2442731"/>
                              <a:gd name="connsiteX28" fmla="*/ 67848 w 2509701"/>
                              <a:gd name="connsiteY28" fmla="*/ 1242297 h 2442731"/>
                              <a:gd name="connsiteX29" fmla="*/ 231240 w 2509701"/>
                              <a:gd name="connsiteY29" fmla="*/ 1796379 h 2442731"/>
                              <a:gd name="connsiteX30" fmla="*/ 283491 w 2509701"/>
                              <a:gd name="connsiteY30" fmla="*/ 1900882 h 2442731"/>
                              <a:gd name="connsiteX31" fmla="*/ 309617 w 2509701"/>
                              <a:gd name="connsiteY31" fmla="*/ 1935716 h 2442731"/>
                              <a:gd name="connsiteX32" fmla="*/ 361869 w 2509701"/>
                              <a:gd name="connsiteY32" fmla="*/ 1953133 h 2442731"/>
                              <a:gd name="connsiteX33" fmla="*/ 597000 w 2509701"/>
                              <a:gd name="connsiteY33" fmla="*/ 1996676 h 2442731"/>
                              <a:gd name="connsiteX34" fmla="*/ 640543 w 2509701"/>
                              <a:gd name="connsiteY34" fmla="*/ 2022802 h 2442731"/>
                              <a:gd name="connsiteX35" fmla="*/ 684086 w 2509701"/>
                              <a:gd name="connsiteY35" fmla="*/ 2040219 h 2442731"/>
                              <a:gd name="connsiteX36" fmla="*/ 753754 w 2509701"/>
                              <a:gd name="connsiteY36" fmla="*/ 2057636 h 2442731"/>
                              <a:gd name="connsiteX37" fmla="*/ 814714 w 2509701"/>
                              <a:gd name="connsiteY37" fmla="*/ 2223099 h 2442731"/>
                              <a:gd name="connsiteX38" fmla="*/ 832131 w 2509701"/>
                              <a:gd name="connsiteY38" fmla="*/ 2266642 h 2442731"/>
                              <a:gd name="connsiteX39" fmla="*/ 954051 w 2509701"/>
                              <a:gd name="connsiteY39" fmla="*/ 2292768 h 2442731"/>
                              <a:gd name="connsiteX40" fmla="*/ 1023720 w 2509701"/>
                              <a:gd name="connsiteY40" fmla="*/ 2284059 h 2442731"/>
                              <a:gd name="connsiteX41" fmla="*/ 1058554 w 2509701"/>
                              <a:gd name="connsiteY41" fmla="*/ 2275350 h 2442731"/>
                              <a:gd name="connsiteX42" fmla="*/ 1136931 w 2509701"/>
                              <a:gd name="connsiteY42" fmla="*/ 2284059 h 2442731"/>
                              <a:gd name="connsiteX43" fmla="*/ 1197891 w 2509701"/>
                              <a:gd name="connsiteY43" fmla="*/ 2310185 h 2442731"/>
                              <a:gd name="connsiteX44" fmla="*/ 1241434 w 2509701"/>
                              <a:gd name="connsiteY44" fmla="*/ 2336310 h 2442731"/>
                              <a:gd name="connsiteX45" fmla="*/ 1293686 w 2509701"/>
                              <a:gd name="connsiteY45" fmla="*/ 2353728 h 2442731"/>
                              <a:gd name="connsiteX46" fmla="*/ 1380771 w 2509701"/>
                              <a:gd name="connsiteY46" fmla="*/ 2388562 h 2442731"/>
                              <a:gd name="connsiteX47" fmla="*/ 1563651 w 2509701"/>
                              <a:gd name="connsiteY47" fmla="*/ 2414688 h 2442731"/>
                              <a:gd name="connsiteX48" fmla="*/ 2007789 w 2509701"/>
                              <a:gd name="connsiteY48" fmla="*/ 2379853 h 2442731"/>
                              <a:gd name="connsiteX49" fmla="*/ 2060040 w 2509701"/>
                              <a:gd name="connsiteY49" fmla="*/ 2336310 h 2442731"/>
                              <a:gd name="connsiteX50" fmla="*/ 2094874 w 2509701"/>
                              <a:gd name="connsiteY50" fmla="*/ 2240516 h 2442731"/>
                              <a:gd name="connsiteX51" fmla="*/ 2138417 w 2509701"/>
                              <a:gd name="connsiteY51" fmla="*/ 2153430 h 2442731"/>
                              <a:gd name="connsiteX52" fmla="*/ 2147126 w 2509701"/>
                              <a:gd name="connsiteY52" fmla="*/ 2109888 h 2442731"/>
                              <a:gd name="connsiteX53" fmla="*/ 2190669 w 2509701"/>
                              <a:gd name="connsiteY53" fmla="*/ 2014093 h 2442731"/>
                              <a:gd name="connsiteX54" fmla="*/ 2242920 w 2509701"/>
                              <a:gd name="connsiteY54" fmla="*/ 1961842 h 2442731"/>
                              <a:gd name="connsiteX55" fmla="*/ 2303880 w 2509701"/>
                              <a:gd name="connsiteY55" fmla="*/ 1866048 h 2442731"/>
                              <a:gd name="connsiteX56" fmla="*/ 2347423 w 2509701"/>
                              <a:gd name="connsiteY56" fmla="*/ 1718002 h 2442731"/>
                              <a:gd name="connsiteX57" fmla="*/ 2373549 w 2509701"/>
                              <a:gd name="connsiteY57" fmla="*/ 1674459 h 2442731"/>
                              <a:gd name="connsiteX58" fmla="*/ 2417091 w 2509701"/>
                              <a:gd name="connsiteY58" fmla="*/ 1596082 h 2442731"/>
                              <a:gd name="connsiteX59" fmla="*/ 2469343 w 2509701"/>
                              <a:gd name="connsiteY59" fmla="*/ 1526413 h 2442731"/>
                              <a:gd name="connsiteX60" fmla="*/ 2495469 w 2509701"/>
                              <a:gd name="connsiteY60" fmla="*/ 1491579 h 2442731"/>
                              <a:gd name="connsiteX61" fmla="*/ 2451926 w 2509701"/>
                              <a:gd name="connsiteY61" fmla="*/ 1500288 h 2442731"/>
                              <a:gd name="connsiteX62" fmla="*/ 2425800 w 2509701"/>
                              <a:gd name="connsiteY62" fmla="*/ 1465453 h 2442731"/>
                              <a:gd name="connsiteX63" fmla="*/ 2417091 w 2509701"/>
                              <a:gd name="connsiteY63" fmla="*/ 1404493 h 2442731"/>
                              <a:gd name="connsiteX64" fmla="*/ 2408383 w 2509701"/>
                              <a:gd name="connsiteY64" fmla="*/ 1239030 h 2442731"/>
                              <a:gd name="connsiteX65" fmla="*/ 2417091 w 2509701"/>
                              <a:gd name="connsiteY65" fmla="*/ 1030025 h 2442731"/>
                              <a:gd name="connsiteX66" fmla="*/ 2434509 w 2509701"/>
                              <a:gd name="connsiteY66" fmla="*/ 960356 h 2442731"/>
                              <a:gd name="connsiteX67" fmla="*/ 2425800 w 2509701"/>
                              <a:gd name="connsiteY67" fmla="*/ 768768 h 2442731"/>
                              <a:gd name="connsiteX68" fmla="*/ 2408383 w 2509701"/>
                              <a:gd name="connsiteY68" fmla="*/ 751350 h 2442731"/>
                              <a:gd name="connsiteX69" fmla="*/ 2364840 w 2509701"/>
                              <a:gd name="connsiteY69" fmla="*/ 690390 h 2442731"/>
                              <a:gd name="connsiteX70" fmla="*/ 2347423 w 2509701"/>
                              <a:gd name="connsiteY70" fmla="*/ 707808 h 2442731"/>
                              <a:gd name="connsiteX71" fmla="*/ 2286463 w 2509701"/>
                              <a:gd name="connsiteY71" fmla="*/ 725225 h 2442731"/>
                              <a:gd name="connsiteX72" fmla="*/ 2260337 w 2509701"/>
                              <a:gd name="connsiteY72" fmla="*/ 733933 h 2442731"/>
                              <a:gd name="connsiteX73" fmla="*/ 2216794 w 2509701"/>
                              <a:gd name="connsiteY73" fmla="*/ 716516 h 2442731"/>
                              <a:gd name="connsiteX74" fmla="*/ 2181960 w 2509701"/>
                              <a:gd name="connsiteY74" fmla="*/ 690390 h 2442731"/>
                              <a:gd name="connsiteX0" fmla="*/ 2181960 w 2509701"/>
                              <a:gd name="connsiteY0" fmla="*/ 690390 h 2442731"/>
                              <a:gd name="connsiteX1" fmla="*/ 2181960 w 2509701"/>
                              <a:gd name="connsiteY1" fmla="*/ 690390 h 2442731"/>
                              <a:gd name="connsiteX2" fmla="*/ 2129709 w 2509701"/>
                              <a:gd name="connsiteY2" fmla="*/ 568470 h 2442731"/>
                              <a:gd name="connsiteX3" fmla="*/ 2112291 w 2509701"/>
                              <a:gd name="connsiteY3" fmla="*/ 516219 h 2442731"/>
                              <a:gd name="connsiteX4" fmla="*/ 2077457 w 2509701"/>
                              <a:gd name="connsiteY4" fmla="*/ 498802 h 2442731"/>
                              <a:gd name="connsiteX5" fmla="*/ 1972954 w 2509701"/>
                              <a:gd name="connsiteY5" fmla="*/ 420425 h 2442731"/>
                              <a:gd name="connsiteX6" fmla="*/ 1903286 w 2509701"/>
                              <a:gd name="connsiteY6" fmla="*/ 385590 h 2442731"/>
                              <a:gd name="connsiteX7" fmla="*/ 1798783 w 2509701"/>
                              <a:gd name="connsiteY7" fmla="*/ 342048 h 2442731"/>
                              <a:gd name="connsiteX8" fmla="*/ 1598486 w 2509701"/>
                              <a:gd name="connsiteY8" fmla="*/ 220128 h 2442731"/>
                              <a:gd name="connsiteX9" fmla="*/ 1354646 w 2509701"/>
                              <a:gd name="connsiteY9" fmla="*/ 115625 h 2442731"/>
                              <a:gd name="connsiteX10" fmla="*/ 1067263 w 2509701"/>
                              <a:gd name="connsiteY10" fmla="*/ 28539 h 2442731"/>
                              <a:gd name="connsiteX11" fmla="*/ 1041137 w 2509701"/>
                              <a:gd name="connsiteY11" fmla="*/ 11122 h 2442731"/>
                              <a:gd name="connsiteX12" fmla="*/ 988886 w 2509701"/>
                              <a:gd name="connsiteY12" fmla="*/ 2413 h 2442731"/>
                              <a:gd name="connsiteX13" fmla="*/ 736337 w 2509701"/>
                              <a:gd name="connsiteY13" fmla="*/ 63373 h 2442731"/>
                              <a:gd name="connsiteX14" fmla="*/ 701503 w 2509701"/>
                              <a:gd name="connsiteY14" fmla="*/ 98208 h 2442731"/>
                              <a:gd name="connsiteX15" fmla="*/ 640543 w 2509701"/>
                              <a:gd name="connsiteY15" fmla="*/ 194002 h 2442731"/>
                              <a:gd name="connsiteX16" fmla="*/ 614417 w 2509701"/>
                              <a:gd name="connsiteY16" fmla="*/ 281088 h 2442731"/>
                              <a:gd name="connsiteX17" fmla="*/ 553457 w 2509701"/>
                              <a:gd name="connsiteY17" fmla="*/ 455259 h 2442731"/>
                              <a:gd name="connsiteX18" fmla="*/ 536040 w 2509701"/>
                              <a:gd name="connsiteY18" fmla="*/ 507510 h 2442731"/>
                              <a:gd name="connsiteX19" fmla="*/ 544749 w 2509701"/>
                              <a:gd name="connsiteY19" fmla="*/ 568470 h 2442731"/>
                              <a:gd name="connsiteX20" fmla="*/ 562166 w 2509701"/>
                              <a:gd name="connsiteY20" fmla="*/ 603305 h 2442731"/>
                              <a:gd name="connsiteX21" fmla="*/ 570874 w 2509701"/>
                              <a:gd name="connsiteY21" fmla="*/ 672973 h 2442731"/>
                              <a:gd name="connsiteX22" fmla="*/ 527331 w 2509701"/>
                              <a:gd name="connsiteY22" fmla="*/ 812310 h 2442731"/>
                              <a:gd name="connsiteX23" fmla="*/ 421748 w 2509701"/>
                              <a:gd name="connsiteY23" fmla="*/ 679540 h 2442731"/>
                              <a:gd name="connsiteX24" fmla="*/ 328754 w 2509701"/>
                              <a:gd name="connsiteY24" fmla="*/ 645361 h 2442731"/>
                              <a:gd name="connsiteX25" fmla="*/ 235573 w 2509701"/>
                              <a:gd name="connsiteY25" fmla="*/ 858552 h 2442731"/>
                              <a:gd name="connsiteX26" fmla="*/ 248657 w 2509701"/>
                              <a:gd name="connsiteY26" fmla="*/ 1108402 h 2442731"/>
                              <a:gd name="connsiteX27" fmla="*/ 2903 w 2509701"/>
                              <a:gd name="connsiteY27" fmla="*/ 1020475 h 2442731"/>
                              <a:gd name="connsiteX28" fmla="*/ 67848 w 2509701"/>
                              <a:gd name="connsiteY28" fmla="*/ 1242297 h 2442731"/>
                              <a:gd name="connsiteX29" fmla="*/ 231240 w 2509701"/>
                              <a:gd name="connsiteY29" fmla="*/ 1796379 h 2442731"/>
                              <a:gd name="connsiteX30" fmla="*/ 283491 w 2509701"/>
                              <a:gd name="connsiteY30" fmla="*/ 1900882 h 2442731"/>
                              <a:gd name="connsiteX31" fmla="*/ 309617 w 2509701"/>
                              <a:gd name="connsiteY31" fmla="*/ 1935716 h 2442731"/>
                              <a:gd name="connsiteX32" fmla="*/ 361869 w 2509701"/>
                              <a:gd name="connsiteY32" fmla="*/ 1953133 h 2442731"/>
                              <a:gd name="connsiteX33" fmla="*/ 597000 w 2509701"/>
                              <a:gd name="connsiteY33" fmla="*/ 1996676 h 2442731"/>
                              <a:gd name="connsiteX34" fmla="*/ 640543 w 2509701"/>
                              <a:gd name="connsiteY34" fmla="*/ 2022802 h 2442731"/>
                              <a:gd name="connsiteX35" fmla="*/ 684086 w 2509701"/>
                              <a:gd name="connsiteY35" fmla="*/ 2040219 h 2442731"/>
                              <a:gd name="connsiteX36" fmla="*/ 753754 w 2509701"/>
                              <a:gd name="connsiteY36" fmla="*/ 2057636 h 2442731"/>
                              <a:gd name="connsiteX37" fmla="*/ 814714 w 2509701"/>
                              <a:gd name="connsiteY37" fmla="*/ 2223099 h 2442731"/>
                              <a:gd name="connsiteX38" fmla="*/ 832131 w 2509701"/>
                              <a:gd name="connsiteY38" fmla="*/ 2266642 h 2442731"/>
                              <a:gd name="connsiteX39" fmla="*/ 954051 w 2509701"/>
                              <a:gd name="connsiteY39" fmla="*/ 2292768 h 2442731"/>
                              <a:gd name="connsiteX40" fmla="*/ 1023720 w 2509701"/>
                              <a:gd name="connsiteY40" fmla="*/ 2284059 h 2442731"/>
                              <a:gd name="connsiteX41" fmla="*/ 1058554 w 2509701"/>
                              <a:gd name="connsiteY41" fmla="*/ 2275350 h 2442731"/>
                              <a:gd name="connsiteX42" fmla="*/ 1136931 w 2509701"/>
                              <a:gd name="connsiteY42" fmla="*/ 2284059 h 2442731"/>
                              <a:gd name="connsiteX43" fmla="*/ 1197891 w 2509701"/>
                              <a:gd name="connsiteY43" fmla="*/ 2310185 h 2442731"/>
                              <a:gd name="connsiteX44" fmla="*/ 1241434 w 2509701"/>
                              <a:gd name="connsiteY44" fmla="*/ 2336310 h 2442731"/>
                              <a:gd name="connsiteX45" fmla="*/ 1293686 w 2509701"/>
                              <a:gd name="connsiteY45" fmla="*/ 2353728 h 2442731"/>
                              <a:gd name="connsiteX46" fmla="*/ 1380771 w 2509701"/>
                              <a:gd name="connsiteY46" fmla="*/ 2388562 h 2442731"/>
                              <a:gd name="connsiteX47" fmla="*/ 1563651 w 2509701"/>
                              <a:gd name="connsiteY47" fmla="*/ 2414688 h 2442731"/>
                              <a:gd name="connsiteX48" fmla="*/ 2007789 w 2509701"/>
                              <a:gd name="connsiteY48" fmla="*/ 2379853 h 2442731"/>
                              <a:gd name="connsiteX49" fmla="*/ 2060040 w 2509701"/>
                              <a:gd name="connsiteY49" fmla="*/ 2336310 h 2442731"/>
                              <a:gd name="connsiteX50" fmla="*/ 2094874 w 2509701"/>
                              <a:gd name="connsiteY50" fmla="*/ 2240516 h 2442731"/>
                              <a:gd name="connsiteX51" fmla="*/ 2138417 w 2509701"/>
                              <a:gd name="connsiteY51" fmla="*/ 2153430 h 2442731"/>
                              <a:gd name="connsiteX52" fmla="*/ 2147126 w 2509701"/>
                              <a:gd name="connsiteY52" fmla="*/ 2109888 h 2442731"/>
                              <a:gd name="connsiteX53" fmla="*/ 2190669 w 2509701"/>
                              <a:gd name="connsiteY53" fmla="*/ 2014093 h 2442731"/>
                              <a:gd name="connsiteX54" fmla="*/ 2242920 w 2509701"/>
                              <a:gd name="connsiteY54" fmla="*/ 1961842 h 2442731"/>
                              <a:gd name="connsiteX55" fmla="*/ 2303880 w 2509701"/>
                              <a:gd name="connsiteY55" fmla="*/ 1866048 h 2442731"/>
                              <a:gd name="connsiteX56" fmla="*/ 2347423 w 2509701"/>
                              <a:gd name="connsiteY56" fmla="*/ 1718002 h 2442731"/>
                              <a:gd name="connsiteX57" fmla="*/ 2373549 w 2509701"/>
                              <a:gd name="connsiteY57" fmla="*/ 1674459 h 2442731"/>
                              <a:gd name="connsiteX58" fmla="*/ 2417091 w 2509701"/>
                              <a:gd name="connsiteY58" fmla="*/ 1596082 h 2442731"/>
                              <a:gd name="connsiteX59" fmla="*/ 2469343 w 2509701"/>
                              <a:gd name="connsiteY59" fmla="*/ 1526413 h 2442731"/>
                              <a:gd name="connsiteX60" fmla="*/ 2495469 w 2509701"/>
                              <a:gd name="connsiteY60" fmla="*/ 1491579 h 2442731"/>
                              <a:gd name="connsiteX61" fmla="*/ 2451926 w 2509701"/>
                              <a:gd name="connsiteY61" fmla="*/ 1500288 h 2442731"/>
                              <a:gd name="connsiteX62" fmla="*/ 2425800 w 2509701"/>
                              <a:gd name="connsiteY62" fmla="*/ 1465453 h 2442731"/>
                              <a:gd name="connsiteX63" fmla="*/ 2417091 w 2509701"/>
                              <a:gd name="connsiteY63" fmla="*/ 1404493 h 2442731"/>
                              <a:gd name="connsiteX64" fmla="*/ 2408383 w 2509701"/>
                              <a:gd name="connsiteY64" fmla="*/ 1239030 h 2442731"/>
                              <a:gd name="connsiteX65" fmla="*/ 2417091 w 2509701"/>
                              <a:gd name="connsiteY65" fmla="*/ 1030025 h 2442731"/>
                              <a:gd name="connsiteX66" fmla="*/ 2434509 w 2509701"/>
                              <a:gd name="connsiteY66" fmla="*/ 960356 h 2442731"/>
                              <a:gd name="connsiteX67" fmla="*/ 2425800 w 2509701"/>
                              <a:gd name="connsiteY67" fmla="*/ 768768 h 2442731"/>
                              <a:gd name="connsiteX68" fmla="*/ 2408383 w 2509701"/>
                              <a:gd name="connsiteY68" fmla="*/ 751350 h 2442731"/>
                              <a:gd name="connsiteX69" fmla="*/ 2364840 w 2509701"/>
                              <a:gd name="connsiteY69" fmla="*/ 690390 h 2442731"/>
                              <a:gd name="connsiteX70" fmla="*/ 2347423 w 2509701"/>
                              <a:gd name="connsiteY70" fmla="*/ 707808 h 2442731"/>
                              <a:gd name="connsiteX71" fmla="*/ 2286463 w 2509701"/>
                              <a:gd name="connsiteY71" fmla="*/ 725225 h 2442731"/>
                              <a:gd name="connsiteX72" fmla="*/ 2260337 w 2509701"/>
                              <a:gd name="connsiteY72" fmla="*/ 733933 h 2442731"/>
                              <a:gd name="connsiteX73" fmla="*/ 2216794 w 2509701"/>
                              <a:gd name="connsiteY73" fmla="*/ 716516 h 2442731"/>
                              <a:gd name="connsiteX74" fmla="*/ 2181960 w 2509701"/>
                              <a:gd name="connsiteY74" fmla="*/ 690390 h 2442731"/>
                              <a:gd name="connsiteX0" fmla="*/ 2181960 w 2509701"/>
                              <a:gd name="connsiteY0" fmla="*/ 690390 h 2442731"/>
                              <a:gd name="connsiteX1" fmla="*/ 2181960 w 2509701"/>
                              <a:gd name="connsiteY1" fmla="*/ 690390 h 2442731"/>
                              <a:gd name="connsiteX2" fmla="*/ 2129709 w 2509701"/>
                              <a:gd name="connsiteY2" fmla="*/ 568470 h 2442731"/>
                              <a:gd name="connsiteX3" fmla="*/ 2112291 w 2509701"/>
                              <a:gd name="connsiteY3" fmla="*/ 516219 h 2442731"/>
                              <a:gd name="connsiteX4" fmla="*/ 2077457 w 2509701"/>
                              <a:gd name="connsiteY4" fmla="*/ 498802 h 2442731"/>
                              <a:gd name="connsiteX5" fmla="*/ 1972954 w 2509701"/>
                              <a:gd name="connsiteY5" fmla="*/ 420425 h 2442731"/>
                              <a:gd name="connsiteX6" fmla="*/ 1903286 w 2509701"/>
                              <a:gd name="connsiteY6" fmla="*/ 385590 h 2442731"/>
                              <a:gd name="connsiteX7" fmla="*/ 1798783 w 2509701"/>
                              <a:gd name="connsiteY7" fmla="*/ 342048 h 2442731"/>
                              <a:gd name="connsiteX8" fmla="*/ 1598486 w 2509701"/>
                              <a:gd name="connsiteY8" fmla="*/ 220128 h 2442731"/>
                              <a:gd name="connsiteX9" fmla="*/ 1354646 w 2509701"/>
                              <a:gd name="connsiteY9" fmla="*/ 115625 h 2442731"/>
                              <a:gd name="connsiteX10" fmla="*/ 1067263 w 2509701"/>
                              <a:gd name="connsiteY10" fmla="*/ 28539 h 2442731"/>
                              <a:gd name="connsiteX11" fmla="*/ 1041137 w 2509701"/>
                              <a:gd name="connsiteY11" fmla="*/ 11122 h 2442731"/>
                              <a:gd name="connsiteX12" fmla="*/ 988886 w 2509701"/>
                              <a:gd name="connsiteY12" fmla="*/ 2413 h 2442731"/>
                              <a:gd name="connsiteX13" fmla="*/ 736337 w 2509701"/>
                              <a:gd name="connsiteY13" fmla="*/ 63373 h 2442731"/>
                              <a:gd name="connsiteX14" fmla="*/ 701503 w 2509701"/>
                              <a:gd name="connsiteY14" fmla="*/ 98208 h 2442731"/>
                              <a:gd name="connsiteX15" fmla="*/ 640543 w 2509701"/>
                              <a:gd name="connsiteY15" fmla="*/ 194002 h 2442731"/>
                              <a:gd name="connsiteX16" fmla="*/ 614417 w 2509701"/>
                              <a:gd name="connsiteY16" fmla="*/ 281088 h 2442731"/>
                              <a:gd name="connsiteX17" fmla="*/ 553457 w 2509701"/>
                              <a:gd name="connsiteY17" fmla="*/ 455259 h 2442731"/>
                              <a:gd name="connsiteX18" fmla="*/ 536040 w 2509701"/>
                              <a:gd name="connsiteY18" fmla="*/ 507510 h 2442731"/>
                              <a:gd name="connsiteX19" fmla="*/ 544749 w 2509701"/>
                              <a:gd name="connsiteY19" fmla="*/ 568470 h 2442731"/>
                              <a:gd name="connsiteX20" fmla="*/ 562166 w 2509701"/>
                              <a:gd name="connsiteY20" fmla="*/ 603305 h 2442731"/>
                              <a:gd name="connsiteX21" fmla="*/ 570874 w 2509701"/>
                              <a:gd name="connsiteY21" fmla="*/ 672973 h 2442731"/>
                              <a:gd name="connsiteX22" fmla="*/ 421748 w 2509701"/>
                              <a:gd name="connsiteY22" fmla="*/ 679540 h 2442731"/>
                              <a:gd name="connsiteX23" fmla="*/ 328754 w 2509701"/>
                              <a:gd name="connsiteY23" fmla="*/ 645361 h 2442731"/>
                              <a:gd name="connsiteX24" fmla="*/ 235573 w 2509701"/>
                              <a:gd name="connsiteY24" fmla="*/ 858552 h 2442731"/>
                              <a:gd name="connsiteX25" fmla="*/ 248657 w 2509701"/>
                              <a:gd name="connsiteY25" fmla="*/ 1108402 h 2442731"/>
                              <a:gd name="connsiteX26" fmla="*/ 2903 w 2509701"/>
                              <a:gd name="connsiteY26" fmla="*/ 1020475 h 2442731"/>
                              <a:gd name="connsiteX27" fmla="*/ 67848 w 2509701"/>
                              <a:gd name="connsiteY27" fmla="*/ 1242297 h 2442731"/>
                              <a:gd name="connsiteX28" fmla="*/ 231240 w 2509701"/>
                              <a:gd name="connsiteY28" fmla="*/ 1796379 h 2442731"/>
                              <a:gd name="connsiteX29" fmla="*/ 283491 w 2509701"/>
                              <a:gd name="connsiteY29" fmla="*/ 1900882 h 2442731"/>
                              <a:gd name="connsiteX30" fmla="*/ 309617 w 2509701"/>
                              <a:gd name="connsiteY30" fmla="*/ 1935716 h 2442731"/>
                              <a:gd name="connsiteX31" fmla="*/ 361869 w 2509701"/>
                              <a:gd name="connsiteY31" fmla="*/ 1953133 h 2442731"/>
                              <a:gd name="connsiteX32" fmla="*/ 597000 w 2509701"/>
                              <a:gd name="connsiteY32" fmla="*/ 1996676 h 2442731"/>
                              <a:gd name="connsiteX33" fmla="*/ 640543 w 2509701"/>
                              <a:gd name="connsiteY33" fmla="*/ 2022802 h 2442731"/>
                              <a:gd name="connsiteX34" fmla="*/ 684086 w 2509701"/>
                              <a:gd name="connsiteY34" fmla="*/ 2040219 h 2442731"/>
                              <a:gd name="connsiteX35" fmla="*/ 753754 w 2509701"/>
                              <a:gd name="connsiteY35" fmla="*/ 2057636 h 2442731"/>
                              <a:gd name="connsiteX36" fmla="*/ 814714 w 2509701"/>
                              <a:gd name="connsiteY36" fmla="*/ 2223099 h 2442731"/>
                              <a:gd name="connsiteX37" fmla="*/ 832131 w 2509701"/>
                              <a:gd name="connsiteY37" fmla="*/ 2266642 h 2442731"/>
                              <a:gd name="connsiteX38" fmla="*/ 954051 w 2509701"/>
                              <a:gd name="connsiteY38" fmla="*/ 2292768 h 2442731"/>
                              <a:gd name="connsiteX39" fmla="*/ 1023720 w 2509701"/>
                              <a:gd name="connsiteY39" fmla="*/ 2284059 h 2442731"/>
                              <a:gd name="connsiteX40" fmla="*/ 1058554 w 2509701"/>
                              <a:gd name="connsiteY40" fmla="*/ 2275350 h 2442731"/>
                              <a:gd name="connsiteX41" fmla="*/ 1136931 w 2509701"/>
                              <a:gd name="connsiteY41" fmla="*/ 2284059 h 2442731"/>
                              <a:gd name="connsiteX42" fmla="*/ 1197891 w 2509701"/>
                              <a:gd name="connsiteY42" fmla="*/ 2310185 h 2442731"/>
                              <a:gd name="connsiteX43" fmla="*/ 1241434 w 2509701"/>
                              <a:gd name="connsiteY43" fmla="*/ 2336310 h 2442731"/>
                              <a:gd name="connsiteX44" fmla="*/ 1293686 w 2509701"/>
                              <a:gd name="connsiteY44" fmla="*/ 2353728 h 2442731"/>
                              <a:gd name="connsiteX45" fmla="*/ 1380771 w 2509701"/>
                              <a:gd name="connsiteY45" fmla="*/ 2388562 h 2442731"/>
                              <a:gd name="connsiteX46" fmla="*/ 1563651 w 2509701"/>
                              <a:gd name="connsiteY46" fmla="*/ 2414688 h 2442731"/>
                              <a:gd name="connsiteX47" fmla="*/ 2007789 w 2509701"/>
                              <a:gd name="connsiteY47" fmla="*/ 2379853 h 2442731"/>
                              <a:gd name="connsiteX48" fmla="*/ 2060040 w 2509701"/>
                              <a:gd name="connsiteY48" fmla="*/ 2336310 h 2442731"/>
                              <a:gd name="connsiteX49" fmla="*/ 2094874 w 2509701"/>
                              <a:gd name="connsiteY49" fmla="*/ 2240516 h 2442731"/>
                              <a:gd name="connsiteX50" fmla="*/ 2138417 w 2509701"/>
                              <a:gd name="connsiteY50" fmla="*/ 2153430 h 2442731"/>
                              <a:gd name="connsiteX51" fmla="*/ 2147126 w 2509701"/>
                              <a:gd name="connsiteY51" fmla="*/ 2109888 h 2442731"/>
                              <a:gd name="connsiteX52" fmla="*/ 2190669 w 2509701"/>
                              <a:gd name="connsiteY52" fmla="*/ 2014093 h 2442731"/>
                              <a:gd name="connsiteX53" fmla="*/ 2242920 w 2509701"/>
                              <a:gd name="connsiteY53" fmla="*/ 1961842 h 2442731"/>
                              <a:gd name="connsiteX54" fmla="*/ 2303880 w 2509701"/>
                              <a:gd name="connsiteY54" fmla="*/ 1866048 h 2442731"/>
                              <a:gd name="connsiteX55" fmla="*/ 2347423 w 2509701"/>
                              <a:gd name="connsiteY55" fmla="*/ 1718002 h 2442731"/>
                              <a:gd name="connsiteX56" fmla="*/ 2373549 w 2509701"/>
                              <a:gd name="connsiteY56" fmla="*/ 1674459 h 2442731"/>
                              <a:gd name="connsiteX57" fmla="*/ 2417091 w 2509701"/>
                              <a:gd name="connsiteY57" fmla="*/ 1596082 h 2442731"/>
                              <a:gd name="connsiteX58" fmla="*/ 2469343 w 2509701"/>
                              <a:gd name="connsiteY58" fmla="*/ 1526413 h 2442731"/>
                              <a:gd name="connsiteX59" fmla="*/ 2495469 w 2509701"/>
                              <a:gd name="connsiteY59" fmla="*/ 1491579 h 2442731"/>
                              <a:gd name="connsiteX60" fmla="*/ 2451926 w 2509701"/>
                              <a:gd name="connsiteY60" fmla="*/ 1500288 h 2442731"/>
                              <a:gd name="connsiteX61" fmla="*/ 2425800 w 2509701"/>
                              <a:gd name="connsiteY61" fmla="*/ 1465453 h 2442731"/>
                              <a:gd name="connsiteX62" fmla="*/ 2417091 w 2509701"/>
                              <a:gd name="connsiteY62" fmla="*/ 1404493 h 2442731"/>
                              <a:gd name="connsiteX63" fmla="*/ 2408383 w 2509701"/>
                              <a:gd name="connsiteY63" fmla="*/ 1239030 h 2442731"/>
                              <a:gd name="connsiteX64" fmla="*/ 2417091 w 2509701"/>
                              <a:gd name="connsiteY64" fmla="*/ 1030025 h 2442731"/>
                              <a:gd name="connsiteX65" fmla="*/ 2434509 w 2509701"/>
                              <a:gd name="connsiteY65" fmla="*/ 960356 h 2442731"/>
                              <a:gd name="connsiteX66" fmla="*/ 2425800 w 2509701"/>
                              <a:gd name="connsiteY66" fmla="*/ 768768 h 2442731"/>
                              <a:gd name="connsiteX67" fmla="*/ 2408383 w 2509701"/>
                              <a:gd name="connsiteY67" fmla="*/ 751350 h 2442731"/>
                              <a:gd name="connsiteX68" fmla="*/ 2364840 w 2509701"/>
                              <a:gd name="connsiteY68" fmla="*/ 690390 h 2442731"/>
                              <a:gd name="connsiteX69" fmla="*/ 2347423 w 2509701"/>
                              <a:gd name="connsiteY69" fmla="*/ 707808 h 2442731"/>
                              <a:gd name="connsiteX70" fmla="*/ 2286463 w 2509701"/>
                              <a:gd name="connsiteY70" fmla="*/ 725225 h 2442731"/>
                              <a:gd name="connsiteX71" fmla="*/ 2260337 w 2509701"/>
                              <a:gd name="connsiteY71" fmla="*/ 733933 h 2442731"/>
                              <a:gd name="connsiteX72" fmla="*/ 2216794 w 2509701"/>
                              <a:gd name="connsiteY72" fmla="*/ 716516 h 2442731"/>
                              <a:gd name="connsiteX73" fmla="*/ 2181960 w 2509701"/>
                              <a:gd name="connsiteY73" fmla="*/ 690390 h 24427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  <a:cxn ang="0">
                                <a:pos x="connsiteX51" y="connsiteY51"/>
                              </a:cxn>
                              <a:cxn ang="0">
                                <a:pos x="connsiteX52" y="connsiteY52"/>
                              </a:cxn>
                              <a:cxn ang="0">
                                <a:pos x="connsiteX53" y="connsiteY53"/>
                              </a:cxn>
                              <a:cxn ang="0">
                                <a:pos x="connsiteX54" y="connsiteY54"/>
                              </a:cxn>
                              <a:cxn ang="0">
                                <a:pos x="connsiteX55" y="connsiteY55"/>
                              </a:cxn>
                              <a:cxn ang="0">
                                <a:pos x="connsiteX56" y="connsiteY56"/>
                              </a:cxn>
                              <a:cxn ang="0">
                                <a:pos x="connsiteX57" y="connsiteY57"/>
                              </a:cxn>
                              <a:cxn ang="0">
                                <a:pos x="connsiteX58" y="connsiteY58"/>
                              </a:cxn>
                              <a:cxn ang="0">
                                <a:pos x="connsiteX59" y="connsiteY59"/>
                              </a:cxn>
                              <a:cxn ang="0">
                                <a:pos x="connsiteX60" y="connsiteY60"/>
                              </a:cxn>
                              <a:cxn ang="0">
                                <a:pos x="connsiteX61" y="connsiteY61"/>
                              </a:cxn>
                              <a:cxn ang="0">
                                <a:pos x="connsiteX62" y="connsiteY62"/>
                              </a:cxn>
                              <a:cxn ang="0">
                                <a:pos x="connsiteX63" y="connsiteY63"/>
                              </a:cxn>
                              <a:cxn ang="0">
                                <a:pos x="connsiteX64" y="connsiteY64"/>
                              </a:cxn>
                              <a:cxn ang="0">
                                <a:pos x="connsiteX65" y="connsiteY65"/>
                              </a:cxn>
                              <a:cxn ang="0">
                                <a:pos x="connsiteX66" y="connsiteY66"/>
                              </a:cxn>
                              <a:cxn ang="0">
                                <a:pos x="connsiteX67" y="connsiteY67"/>
                              </a:cxn>
                              <a:cxn ang="0">
                                <a:pos x="connsiteX68" y="connsiteY68"/>
                              </a:cxn>
                              <a:cxn ang="0">
                                <a:pos x="connsiteX69" y="connsiteY69"/>
                              </a:cxn>
                              <a:cxn ang="0">
                                <a:pos x="connsiteX70" y="connsiteY70"/>
                              </a:cxn>
                              <a:cxn ang="0">
                                <a:pos x="connsiteX71" y="connsiteY71"/>
                              </a:cxn>
                              <a:cxn ang="0">
                                <a:pos x="connsiteX72" y="connsiteY72"/>
                              </a:cxn>
                              <a:cxn ang="0">
                                <a:pos x="connsiteX73" y="connsiteY73"/>
                              </a:cxn>
                            </a:cxnLst>
                            <a:rect l="l" t="t" r="r" b="b"/>
                            <a:pathLst>
                              <a:path w="2509701" h="2442731">
                                <a:moveTo>
                                  <a:pt x="2181960" y="690390"/>
                                </a:moveTo>
                                <a:lnTo>
                                  <a:pt x="2181960" y="690390"/>
                                </a:lnTo>
                                <a:cubicBezTo>
                                  <a:pt x="2105407" y="435217"/>
                                  <a:pt x="2196170" y="701393"/>
                                  <a:pt x="2129709" y="568470"/>
                                </a:cubicBezTo>
                                <a:cubicBezTo>
                                  <a:pt x="2121499" y="552049"/>
                                  <a:pt x="2123307" y="530906"/>
                                  <a:pt x="2112291" y="516219"/>
                                </a:cubicBezTo>
                                <a:cubicBezTo>
                                  <a:pt x="2104502" y="505834"/>
                                  <a:pt x="2087842" y="506591"/>
                                  <a:pt x="2077457" y="498802"/>
                                </a:cubicBezTo>
                                <a:cubicBezTo>
                                  <a:pt x="1967698" y="416482"/>
                                  <a:pt x="2149209" y="519569"/>
                                  <a:pt x="1972954" y="420425"/>
                                </a:cubicBezTo>
                                <a:cubicBezTo>
                                  <a:pt x="1950325" y="407696"/>
                                  <a:pt x="1926963" y="396245"/>
                                  <a:pt x="1903286" y="385590"/>
                                </a:cubicBezTo>
                                <a:cubicBezTo>
                                  <a:pt x="1868873" y="370104"/>
                                  <a:pt x="1831948" y="360052"/>
                                  <a:pt x="1798783" y="342048"/>
                                </a:cubicBezTo>
                                <a:cubicBezTo>
                                  <a:pt x="1730090" y="304758"/>
                                  <a:pt x="1669454" y="252882"/>
                                  <a:pt x="1598486" y="220128"/>
                                </a:cubicBezTo>
                                <a:cubicBezTo>
                                  <a:pt x="1496210" y="172923"/>
                                  <a:pt x="1463480" y="155442"/>
                                  <a:pt x="1354646" y="115625"/>
                                </a:cubicBezTo>
                                <a:cubicBezTo>
                                  <a:pt x="1130542" y="33636"/>
                                  <a:pt x="1201707" y="47746"/>
                                  <a:pt x="1067263" y="28539"/>
                                </a:cubicBezTo>
                                <a:cubicBezTo>
                                  <a:pt x="1058554" y="22733"/>
                                  <a:pt x="1051066" y="14432"/>
                                  <a:pt x="1041137" y="11122"/>
                                </a:cubicBezTo>
                                <a:cubicBezTo>
                                  <a:pt x="1024386" y="5538"/>
                                  <a:pt x="1006378" y="0"/>
                                  <a:pt x="988886" y="2413"/>
                                </a:cubicBezTo>
                                <a:cubicBezTo>
                                  <a:pt x="859399" y="20273"/>
                                  <a:pt x="829560" y="32299"/>
                                  <a:pt x="736337" y="63373"/>
                                </a:cubicBezTo>
                                <a:cubicBezTo>
                                  <a:pt x="724726" y="74985"/>
                                  <a:pt x="712316" y="85850"/>
                                  <a:pt x="701503" y="98208"/>
                                </a:cubicBezTo>
                                <a:cubicBezTo>
                                  <a:pt x="681043" y="121591"/>
                                  <a:pt x="650799" y="169094"/>
                                  <a:pt x="640543" y="194002"/>
                                </a:cubicBezTo>
                                <a:cubicBezTo>
                                  <a:pt x="629004" y="222026"/>
                                  <a:pt x="624001" y="252336"/>
                                  <a:pt x="614417" y="281088"/>
                                </a:cubicBezTo>
                                <a:cubicBezTo>
                                  <a:pt x="594966" y="339442"/>
                                  <a:pt x="573578" y="397133"/>
                                  <a:pt x="553457" y="455259"/>
                                </a:cubicBezTo>
                                <a:cubicBezTo>
                                  <a:pt x="547452" y="472608"/>
                                  <a:pt x="536040" y="507510"/>
                                  <a:pt x="536040" y="507510"/>
                                </a:cubicBezTo>
                                <a:cubicBezTo>
                                  <a:pt x="538943" y="527830"/>
                                  <a:pt x="539348" y="548667"/>
                                  <a:pt x="544749" y="568470"/>
                                </a:cubicBezTo>
                                <a:cubicBezTo>
                                  <a:pt x="548165" y="580995"/>
                                  <a:pt x="559017" y="590710"/>
                                  <a:pt x="562166" y="603305"/>
                                </a:cubicBezTo>
                                <a:cubicBezTo>
                                  <a:pt x="567842" y="626010"/>
                                  <a:pt x="567971" y="649750"/>
                                  <a:pt x="570874" y="672973"/>
                                </a:cubicBezTo>
                                <a:cubicBezTo>
                                  <a:pt x="547471" y="685679"/>
                                  <a:pt x="462101" y="684142"/>
                                  <a:pt x="421748" y="679540"/>
                                </a:cubicBezTo>
                                <a:cubicBezTo>
                                  <a:pt x="347601" y="753683"/>
                                  <a:pt x="436182" y="507238"/>
                                  <a:pt x="328754" y="645361"/>
                                </a:cubicBezTo>
                                <a:cubicBezTo>
                                  <a:pt x="317342" y="660033"/>
                                  <a:pt x="251208" y="848501"/>
                                  <a:pt x="235573" y="858552"/>
                                </a:cubicBezTo>
                                <a:cubicBezTo>
                                  <a:pt x="167222" y="902492"/>
                                  <a:pt x="312530" y="1055174"/>
                                  <a:pt x="248657" y="1108402"/>
                                </a:cubicBezTo>
                                <a:cubicBezTo>
                                  <a:pt x="237507" y="1117694"/>
                                  <a:pt x="11612" y="1008864"/>
                                  <a:pt x="2903" y="1020475"/>
                                </a:cubicBezTo>
                                <a:cubicBezTo>
                                  <a:pt x="0" y="1034989"/>
                                  <a:pt x="67651" y="1227497"/>
                                  <a:pt x="67848" y="1242297"/>
                                </a:cubicBezTo>
                                <a:cubicBezTo>
                                  <a:pt x="70558" y="1445562"/>
                                  <a:pt x="218068" y="1593523"/>
                                  <a:pt x="231240" y="1796379"/>
                                </a:cubicBezTo>
                                <a:cubicBezTo>
                                  <a:pt x="232619" y="1817609"/>
                                  <a:pt x="270045" y="1880712"/>
                                  <a:pt x="283491" y="1900882"/>
                                </a:cubicBezTo>
                                <a:cubicBezTo>
                                  <a:pt x="291542" y="1912959"/>
                                  <a:pt x="297540" y="1927665"/>
                                  <a:pt x="309617" y="1935716"/>
                                </a:cubicBezTo>
                                <a:cubicBezTo>
                                  <a:pt x="324893" y="1945900"/>
                                  <a:pt x="344452" y="1947327"/>
                                  <a:pt x="361869" y="1953133"/>
                                </a:cubicBezTo>
                                <a:cubicBezTo>
                                  <a:pt x="441623" y="2032890"/>
                                  <a:pt x="351903" y="1954418"/>
                                  <a:pt x="597000" y="1996676"/>
                                </a:cubicBezTo>
                                <a:cubicBezTo>
                                  <a:pt x="613680" y="1999552"/>
                                  <a:pt x="625403" y="2015232"/>
                                  <a:pt x="640543" y="2022802"/>
                                </a:cubicBezTo>
                                <a:cubicBezTo>
                                  <a:pt x="654525" y="2029793"/>
                                  <a:pt x="669145" y="2035622"/>
                                  <a:pt x="684086" y="2040219"/>
                                </a:cubicBezTo>
                                <a:cubicBezTo>
                                  <a:pt x="706965" y="2047259"/>
                                  <a:pt x="753754" y="2057636"/>
                                  <a:pt x="753754" y="2057636"/>
                                </a:cubicBezTo>
                                <a:cubicBezTo>
                                  <a:pt x="798480" y="2251449"/>
                                  <a:pt x="750888" y="2106083"/>
                                  <a:pt x="814714" y="2223099"/>
                                </a:cubicBezTo>
                                <a:cubicBezTo>
                                  <a:pt x="822200" y="2236823"/>
                                  <a:pt x="820366" y="2256348"/>
                                  <a:pt x="832131" y="2266642"/>
                                </a:cubicBezTo>
                                <a:cubicBezTo>
                                  <a:pt x="852812" y="2284738"/>
                                  <a:pt x="934712" y="2290351"/>
                                  <a:pt x="954051" y="2292768"/>
                                </a:cubicBezTo>
                                <a:cubicBezTo>
                                  <a:pt x="977274" y="2289865"/>
                                  <a:pt x="1000635" y="2287907"/>
                                  <a:pt x="1023720" y="2284059"/>
                                </a:cubicBezTo>
                                <a:cubicBezTo>
                                  <a:pt x="1035526" y="2282091"/>
                                  <a:pt x="1046585" y="2275350"/>
                                  <a:pt x="1058554" y="2275350"/>
                                </a:cubicBezTo>
                                <a:cubicBezTo>
                                  <a:pt x="1084840" y="2275350"/>
                                  <a:pt x="1110805" y="2281156"/>
                                  <a:pt x="1136931" y="2284059"/>
                                </a:cubicBezTo>
                                <a:cubicBezTo>
                                  <a:pt x="1157251" y="2292768"/>
                                  <a:pt x="1178117" y="2300298"/>
                                  <a:pt x="1197891" y="2310185"/>
                                </a:cubicBezTo>
                                <a:cubicBezTo>
                                  <a:pt x="1213030" y="2317755"/>
                                  <a:pt x="1226025" y="2329306"/>
                                  <a:pt x="1241434" y="2336310"/>
                                </a:cubicBezTo>
                                <a:cubicBezTo>
                                  <a:pt x="1258148" y="2343907"/>
                                  <a:pt x="1276640" y="2346909"/>
                                  <a:pt x="1293686" y="2353728"/>
                                </a:cubicBezTo>
                                <a:cubicBezTo>
                                  <a:pt x="1337313" y="2371179"/>
                                  <a:pt x="1326992" y="2378603"/>
                                  <a:pt x="1380771" y="2388562"/>
                                </a:cubicBezTo>
                                <a:cubicBezTo>
                                  <a:pt x="1441320" y="2399775"/>
                                  <a:pt x="1502691" y="2405979"/>
                                  <a:pt x="1563651" y="2414688"/>
                                </a:cubicBezTo>
                                <a:cubicBezTo>
                                  <a:pt x="1619591" y="2413356"/>
                                  <a:pt x="1889894" y="2442731"/>
                                  <a:pt x="2007789" y="2379853"/>
                                </a:cubicBezTo>
                                <a:cubicBezTo>
                                  <a:pt x="2027794" y="2369184"/>
                                  <a:pt x="2042623" y="2350824"/>
                                  <a:pt x="2060040" y="2336310"/>
                                </a:cubicBezTo>
                                <a:cubicBezTo>
                                  <a:pt x="2070540" y="2304810"/>
                                  <a:pt x="2080737" y="2270809"/>
                                  <a:pt x="2094874" y="2240516"/>
                                </a:cubicBezTo>
                                <a:cubicBezTo>
                                  <a:pt x="2108599" y="2211106"/>
                                  <a:pt x="2138417" y="2153430"/>
                                  <a:pt x="2138417" y="2153430"/>
                                </a:cubicBezTo>
                                <a:cubicBezTo>
                                  <a:pt x="2141320" y="2138916"/>
                                  <a:pt x="2143231" y="2124168"/>
                                  <a:pt x="2147126" y="2109888"/>
                                </a:cubicBezTo>
                                <a:cubicBezTo>
                                  <a:pt x="2156671" y="2074889"/>
                                  <a:pt x="2167289" y="2042668"/>
                                  <a:pt x="2190669" y="2014093"/>
                                </a:cubicBezTo>
                                <a:cubicBezTo>
                                  <a:pt x="2206267" y="1995029"/>
                                  <a:pt x="2226351" y="1980068"/>
                                  <a:pt x="2242920" y="1961842"/>
                                </a:cubicBezTo>
                                <a:cubicBezTo>
                                  <a:pt x="2282085" y="1918761"/>
                                  <a:pt x="2277649" y="1918510"/>
                                  <a:pt x="2303880" y="1866048"/>
                                </a:cubicBezTo>
                                <a:cubicBezTo>
                                  <a:pt x="2313418" y="1818359"/>
                                  <a:pt x="2323716" y="1757514"/>
                                  <a:pt x="2347423" y="1718002"/>
                                </a:cubicBezTo>
                                <a:cubicBezTo>
                                  <a:pt x="2356132" y="1703488"/>
                                  <a:pt x="2365329" y="1689255"/>
                                  <a:pt x="2373549" y="1674459"/>
                                </a:cubicBezTo>
                                <a:cubicBezTo>
                                  <a:pt x="2396864" y="1632493"/>
                                  <a:pt x="2386467" y="1640317"/>
                                  <a:pt x="2417091" y="1596082"/>
                                </a:cubicBezTo>
                                <a:cubicBezTo>
                                  <a:pt x="2433614" y="1572215"/>
                                  <a:pt x="2451926" y="1549636"/>
                                  <a:pt x="2469343" y="1526413"/>
                                </a:cubicBezTo>
                                <a:cubicBezTo>
                                  <a:pt x="2478052" y="1514802"/>
                                  <a:pt x="2509701" y="1488732"/>
                                  <a:pt x="2495469" y="1491579"/>
                                </a:cubicBezTo>
                                <a:lnTo>
                                  <a:pt x="2451926" y="1500288"/>
                                </a:lnTo>
                                <a:cubicBezTo>
                                  <a:pt x="2443217" y="1488676"/>
                                  <a:pt x="2430760" y="1479094"/>
                                  <a:pt x="2425800" y="1465453"/>
                                </a:cubicBezTo>
                                <a:cubicBezTo>
                                  <a:pt x="2418785" y="1446163"/>
                                  <a:pt x="2418665" y="1424959"/>
                                  <a:pt x="2417091" y="1404493"/>
                                </a:cubicBezTo>
                                <a:cubicBezTo>
                                  <a:pt x="2412855" y="1349425"/>
                                  <a:pt x="2411286" y="1294184"/>
                                  <a:pt x="2408383" y="1239030"/>
                                </a:cubicBezTo>
                                <a:cubicBezTo>
                                  <a:pt x="2411286" y="1169362"/>
                                  <a:pt x="2410582" y="1099449"/>
                                  <a:pt x="2417091" y="1030025"/>
                                </a:cubicBezTo>
                                <a:cubicBezTo>
                                  <a:pt x="2419325" y="1006192"/>
                                  <a:pt x="2434509" y="960356"/>
                                  <a:pt x="2434509" y="960356"/>
                                </a:cubicBezTo>
                                <a:cubicBezTo>
                                  <a:pt x="2431606" y="896493"/>
                                  <a:pt x="2433729" y="832203"/>
                                  <a:pt x="2425800" y="768768"/>
                                </a:cubicBezTo>
                                <a:cubicBezTo>
                                  <a:pt x="2424782" y="760621"/>
                                  <a:pt x="2413155" y="758031"/>
                                  <a:pt x="2408383" y="751350"/>
                                </a:cubicBezTo>
                                <a:cubicBezTo>
                                  <a:pt x="2357799" y="680533"/>
                                  <a:pt x="2404040" y="729592"/>
                                  <a:pt x="2364840" y="690390"/>
                                </a:cubicBezTo>
                                <a:cubicBezTo>
                                  <a:pt x="2359034" y="696196"/>
                                  <a:pt x="2354926" y="704473"/>
                                  <a:pt x="2347423" y="707808"/>
                                </a:cubicBezTo>
                                <a:cubicBezTo>
                                  <a:pt x="2328111" y="716391"/>
                                  <a:pt x="2306705" y="719153"/>
                                  <a:pt x="2286463" y="725225"/>
                                </a:cubicBezTo>
                                <a:cubicBezTo>
                                  <a:pt x="2277670" y="727863"/>
                                  <a:pt x="2269046" y="731030"/>
                                  <a:pt x="2260337" y="733933"/>
                                </a:cubicBezTo>
                                <a:cubicBezTo>
                                  <a:pt x="2245823" y="728127"/>
                                  <a:pt x="2229515" y="725602"/>
                                  <a:pt x="2216794" y="716516"/>
                                </a:cubicBezTo>
                                <a:cubicBezTo>
                                  <a:pt x="2176836" y="687975"/>
                                  <a:pt x="2187766" y="694744"/>
                                  <a:pt x="2181960" y="69039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ysClr val="window" lastClr="FFFFFF">
                              <a:lumMod val="85000"/>
                              <a:alpha val="31000"/>
                            </a:sysClr>
                          </a:solidFill>
                          <a:ln w="44450">
                            <a:noFill/>
                            <a:prstDash val="solid"/>
                            <a:round/>
                            <a:headEnd/>
                            <a:tailEnd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60000"/>
                              </a:prstClr>
                            </a:outerShdw>
                          </a:effectLst>
                        </p:spPr>
                        <p:txBody>
                          <a:bodyPr/>
                          <a:lstStyle/>
                          <a:p>
                            <a:pPr marL="0" marR="0" lvl="0" indent="0" algn="l" defTabSz="932962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+mn-ea"/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101" name="Figura a mano libera 85">
                            <a:extLst/>
                          </p:cNvPr>
                          <p:cNvSpPr/>
                          <p:nvPr/>
                        </p:nvSpPr>
                        <p:spPr>
                          <a:xfrm>
                            <a:off x="6769614" y="4907101"/>
                            <a:ext cx="1643380" cy="1500278"/>
                          </a:xfrm>
                          <a:custGeom>
                            <a:avLst/>
                            <a:gdLst>
                              <a:gd name="connsiteX0" fmla="*/ 0 w 657225"/>
                              <a:gd name="connsiteY0" fmla="*/ 0 h 1343342"/>
                              <a:gd name="connsiteX1" fmla="*/ 19050 w 657225"/>
                              <a:gd name="connsiteY1" fmla="*/ 95250 h 1343342"/>
                              <a:gd name="connsiteX2" fmla="*/ 47625 w 657225"/>
                              <a:gd name="connsiteY2" fmla="*/ 123825 h 1343342"/>
                              <a:gd name="connsiteX3" fmla="*/ 85725 w 657225"/>
                              <a:gd name="connsiteY3" fmla="*/ 219075 h 1343342"/>
                              <a:gd name="connsiteX4" fmla="*/ 95250 w 657225"/>
                              <a:gd name="connsiteY4" fmla="*/ 276225 h 1343342"/>
                              <a:gd name="connsiteX5" fmla="*/ 114300 w 657225"/>
                              <a:gd name="connsiteY5" fmla="*/ 342900 h 1343342"/>
                              <a:gd name="connsiteX6" fmla="*/ 123825 w 657225"/>
                              <a:gd name="connsiteY6" fmla="*/ 381000 h 1343342"/>
                              <a:gd name="connsiteX7" fmla="*/ 142875 w 657225"/>
                              <a:gd name="connsiteY7" fmla="*/ 647700 h 1343342"/>
                              <a:gd name="connsiteX8" fmla="*/ 152400 w 657225"/>
                              <a:gd name="connsiteY8" fmla="*/ 714375 h 1343342"/>
                              <a:gd name="connsiteX9" fmla="*/ 200025 w 657225"/>
                              <a:gd name="connsiteY9" fmla="*/ 790575 h 1343342"/>
                              <a:gd name="connsiteX10" fmla="*/ 219075 w 657225"/>
                              <a:gd name="connsiteY10" fmla="*/ 828675 h 1343342"/>
                              <a:gd name="connsiteX11" fmla="*/ 266700 w 657225"/>
                              <a:gd name="connsiteY11" fmla="*/ 895350 h 1343342"/>
                              <a:gd name="connsiteX12" fmla="*/ 276225 w 657225"/>
                              <a:gd name="connsiteY12" fmla="*/ 923925 h 1343342"/>
                              <a:gd name="connsiteX13" fmla="*/ 304800 w 657225"/>
                              <a:gd name="connsiteY13" fmla="*/ 952500 h 1343342"/>
                              <a:gd name="connsiteX14" fmla="*/ 323850 w 657225"/>
                              <a:gd name="connsiteY14" fmla="*/ 981075 h 1343342"/>
                              <a:gd name="connsiteX15" fmla="*/ 419100 w 657225"/>
                              <a:gd name="connsiteY15" fmla="*/ 1095375 h 1343342"/>
                              <a:gd name="connsiteX16" fmla="*/ 476250 w 657225"/>
                              <a:gd name="connsiteY16" fmla="*/ 1114425 h 1343342"/>
                              <a:gd name="connsiteX17" fmla="*/ 504825 w 657225"/>
                              <a:gd name="connsiteY17" fmla="*/ 1123950 h 1343342"/>
                              <a:gd name="connsiteX18" fmla="*/ 561975 w 657225"/>
                              <a:gd name="connsiteY18" fmla="*/ 1162050 h 1343342"/>
                              <a:gd name="connsiteX19" fmla="*/ 619125 w 657225"/>
                              <a:gd name="connsiteY19" fmla="*/ 1238250 h 1343342"/>
                              <a:gd name="connsiteX20" fmla="*/ 638175 w 657225"/>
                              <a:gd name="connsiteY20" fmla="*/ 1266825 h 1343342"/>
                              <a:gd name="connsiteX21" fmla="*/ 657225 w 657225"/>
                              <a:gd name="connsiteY21" fmla="*/ 1333500 h 1343342"/>
                              <a:gd name="connsiteX22" fmla="*/ 600075 w 657225"/>
                              <a:gd name="connsiteY22" fmla="*/ 1343025 h 134334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</a:cxnLst>
                            <a:rect l="l" t="t" r="r" b="b"/>
                            <a:pathLst>
                              <a:path w="657225" h="1343342">
                                <a:moveTo>
                                  <a:pt x="0" y="0"/>
                                </a:moveTo>
                                <a:cubicBezTo>
                                  <a:pt x="579" y="3476"/>
                                  <a:pt x="12363" y="83548"/>
                                  <a:pt x="19050" y="95250"/>
                                </a:cubicBezTo>
                                <a:cubicBezTo>
                                  <a:pt x="25733" y="106946"/>
                                  <a:pt x="38100" y="114300"/>
                                  <a:pt x="47625" y="123825"/>
                                </a:cubicBezTo>
                                <a:cubicBezTo>
                                  <a:pt x="76319" y="267295"/>
                                  <a:pt x="31052" y="68724"/>
                                  <a:pt x="85725" y="219075"/>
                                </a:cubicBezTo>
                                <a:cubicBezTo>
                                  <a:pt x="92325" y="237225"/>
                                  <a:pt x="91462" y="257287"/>
                                  <a:pt x="95250" y="276225"/>
                                </a:cubicBezTo>
                                <a:cubicBezTo>
                                  <a:pt x="105176" y="325853"/>
                                  <a:pt x="102196" y="300535"/>
                                  <a:pt x="114300" y="342900"/>
                                </a:cubicBezTo>
                                <a:cubicBezTo>
                                  <a:pt x="117896" y="355487"/>
                                  <a:pt x="120650" y="368300"/>
                                  <a:pt x="123825" y="381000"/>
                                </a:cubicBezTo>
                                <a:cubicBezTo>
                                  <a:pt x="130175" y="469900"/>
                                  <a:pt x="135263" y="558899"/>
                                  <a:pt x="142875" y="647700"/>
                                </a:cubicBezTo>
                                <a:cubicBezTo>
                                  <a:pt x="144792" y="670069"/>
                                  <a:pt x="146493" y="692715"/>
                                  <a:pt x="152400" y="714375"/>
                                </a:cubicBezTo>
                                <a:cubicBezTo>
                                  <a:pt x="161742" y="748630"/>
                                  <a:pt x="181722" y="761290"/>
                                  <a:pt x="200025" y="790575"/>
                                </a:cubicBezTo>
                                <a:cubicBezTo>
                                  <a:pt x="207550" y="802616"/>
                                  <a:pt x="211550" y="816634"/>
                                  <a:pt x="219075" y="828675"/>
                                </a:cubicBezTo>
                                <a:cubicBezTo>
                                  <a:pt x="229861" y="845933"/>
                                  <a:pt x="256625" y="875200"/>
                                  <a:pt x="266700" y="895350"/>
                                </a:cubicBezTo>
                                <a:cubicBezTo>
                                  <a:pt x="271190" y="904330"/>
                                  <a:pt x="270656" y="915571"/>
                                  <a:pt x="276225" y="923925"/>
                                </a:cubicBezTo>
                                <a:cubicBezTo>
                                  <a:pt x="283697" y="935133"/>
                                  <a:pt x="296176" y="942152"/>
                                  <a:pt x="304800" y="952500"/>
                                </a:cubicBezTo>
                                <a:cubicBezTo>
                                  <a:pt x="312129" y="961294"/>
                                  <a:pt x="316245" y="972519"/>
                                  <a:pt x="323850" y="981075"/>
                                </a:cubicBezTo>
                                <a:cubicBezTo>
                                  <a:pt x="421636" y="1091084"/>
                                  <a:pt x="345280" y="984646"/>
                                  <a:pt x="419100" y="1095375"/>
                                </a:cubicBezTo>
                                <a:cubicBezTo>
                                  <a:pt x="430239" y="1112083"/>
                                  <a:pt x="457200" y="1108075"/>
                                  <a:pt x="476250" y="1114425"/>
                                </a:cubicBezTo>
                                <a:lnTo>
                                  <a:pt x="504825" y="1123950"/>
                                </a:lnTo>
                                <a:cubicBezTo>
                                  <a:pt x="523875" y="1136650"/>
                                  <a:pt x="545786" y="1145861"/>
                                  <a:pt x="561975" y="1162050"/>
                                </a:cubicBezTo>
                                <a:cubicBezTo>
                                  <a:pt x="606511" y="1206586"/>
                                  <a:pt x="579674" y="1175129"/>
                                  <a:pt x="619125" y="1238250"/>
                                </a:cubicBezTo>
                                <a:cubicBezTo>
                                  <a:pt x="625192" y="1247958"/>
                                  <a:pt x="633055" y="1256586"/>
                                  <a:pt x="638175" y="1266825"/>
                                </a:cubicBezTo>
                                <a:cubicBezTo>
                                  <a:pt x="645007" y="1280490"/>
                                  <a:pt x="654173" y="1321293"/>
                                  <a:pt x="657225" y="1333500"/>
                                </a:cubicBezTo>
                                <a:cubicBezTo>
                                  <a:pt x="619614" y="1346037"/>
                                  <a:pt x="638690" y="1343025"/>
                                  <a:pt x="600075" y="1343025"/>
                                </a:cubicBezTo>
                              </a:path>
                            </a:pathLst>
                          </a:custGeom>
                          <a:ln w="28575"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02" name="Figura a mano libera 86">
                            <a:extLst/>
                          </p:cNvPr>
                          <p:cNvSpPr/>
                          <p:nvPr/>
                        </p:nvSpPr>
                        <p:spPr bwMode="auto">
                          <a:xfrm rot="21048248">
                            <a:off x="5544944" y="5542113"/>
                            <a:ext cx="334001" cy="288422"/>
                          </a:xfrm>
                          <a:custGeom>
                            <a:avLst/>
                            <a:gdLst>
                              <a:gd name="connsiteX0" fmla="*/ 1968141 w 2285277"/>
                              <a:gd name="connsiteY0" fmla="*/ 688557 h 2418564"/>
                              <a:gd name="connsiteX1" fmla="*/ 1968141 w 2285277"/>
                              <a:gd name="connsiteY1" fmla="*/ 688557 h 2418564"/>
                              <a:gd name="connsiteX2" fmla="*/ 1915890 w 2285277"/>
                              <a:gd name="connsiteY2" fmla="*/ 566637 h 2418564"/>
                              <a:gd name="connsiteX3" fmla="*/ 1898472 w 2285277"/>
                              <a:gd name="connsiteY3" fmla="*/ 514386 h 2418564"/>
                              <a:gd name="connsiteX4" fmla="*/ 1863638 w 2285277"/>
                              <a:gd name="connsiteY4" fmla="*/ 496969 h 2418564"/>
                              <a:gd name="connsiteX5" fmla="*/ 1759135 w 2285277"/>
                              <a:gd name="connsiteY5" fmla="*/ 418592 h 2418564"/>
                              <a:gd name="connsiteX6" fmla="*/ 1689467 w 2285277"/>
                              <a:gd name="connsiteY6" fmla="*/ 383757 h 2418564"/>
                              <a:gd name="connsiteX7" fmla="*/ 1584964 w 2285277"/>
                              <a:gd name="connsiteY7" fmla="*/ 340215 h 2418564"/>
                              <a:gd name="connsiteX8" fmla="*/ 1384667 w 2285277"/>
                              <a:gd name="connsiteY8" fmla="*/ 218295 h 2418564"/>
                              <a:gd name="connsiteX9" fmla="*/ 1140827 w 2285277"/>
                              <a:gd name="connsiteY9" fmla="*/ 113792 h 2418564"/>
                              <a:gd name="connsiteX10" fmla="*/ 853444 w 2285277"/>
                              <a:gd name="connsiteY10" fmla="*/ 26706 h 2418564"/>
                              <a:gd name="connsiteX11" fmla="*/ 827318 w 2285277"/>
                              <a:gd name="connsiteY11" fmla="*/ 9289 h 2418564"/>
                              <a:gd name="connsiteX12" fmla="*/ 775067 w 2285277"/>
                              <a:gd name="connsiteY12" fmla="*/ 580 h 2418564"/>
                              <a:gd name="connsiteX13" fmla="*/ 522518 w 2285277"/>
                              <a:gd name="connsiteY13" fmla="*/ 61540 h 2418564"/>
                              <a:gd name="connsiteX14" fmla="*/ 487684 w 2285277"/>
                              <a:gd name="connsiteY14" fmla="*/ 96375 h 2418564"/>
                              <a:gd name="connsiteX15" fmla="*/ 426724 w 2285277"/>
                              <a:gd name="connsiteY15" fmla="*/ 192169 h 2418564"/>
                              <a:gd name="connsiteX16" fmla="*/ 400598 w 2285277"/>
                              <a:gd name="connsiteY16" fmla="*/ 279255 h 2418564"/>
                              <a:gd name="connsiteX17" fmla="*/ 339638 w 2285277"/>
                              <a:gd name="connsiteY17" fmla="*/ 453426 h 2418564"/>
                              <a:gd name="connsiteX18" fmla="*/ 322221 w 2285277"/>
                              <a:gd name="connsiteY18" fmla="*/ 505677 h 2418564"/>
                              <a:gd name="connsiteX19" fmla="*/ 330930 w 2285277"/>
                              <a:gd name="connsiteY19" fmla="*/ 566637 h 2418564"/>
                              <a:gd name="connsiteX20" fmla="*/ 348347 w 2285277"/>
                              <a:gd name="connsiteY20" fmla="*/ 601472 h 2418564"/>
                              <a:gd name="connsiteX21" fmla="*/ 357055 w 2285277"/>
                              <a:gd name="connsiteY21" fmla="*/ 671140 h 2418564"/>
                              <a:gd name="connsiteX22" fmla="*/ 313512 w 2285277"/>
                              <a:gd name="connsiteY22" fmla="*/ 810477 h 2418564"/>
                              <a:gd name="connsiteX23" fmla="*/ 269970 w 2285277"/>
                              <a:gd name="connsiteY23" fmla="*/ 914980 h 2418564"/>
                              <a:gd name="connsiteX24" fmla="*/ 235135 w 2285277"/>
                              <a:gd name="connsiteY24" fmla="*/ 975940 h 2418564"/>
                              <a:gd name="connsiteX25" fmla="*/ 191592 w 2285277"/>
                              <a:gd name="connsiteY25" fmla="*/ 1010775 h 2418564"/>
                              <a:gd name="connsiteX26" fmla="*/ 34838 w 2285277"/>
                              <a:gd name="connsiteY26" fmla="*/ 1106569 h 2418564"/>
                              <a:gd name="connsiteX27" fmla="*/ 8712 w 2285277"/>
                              <a:gd name="connsiteY27" fmla="*/ 1141403 h 2418564"/>
                              <a:gd name="connsiteX28" fmla="*/ 4 w 2285277"/>
                              <a:gd name="connsiteY28" fmla="*/ 1184946 h 2418564"/>
                              <a:gd name="connsiteX29" fmla="*/ 17421 w 2285277"/>
                              <a:gd name="connsiteY29" fmla="*/ 1794546 h 2418564"/>
                              <a:gd name="connsiteX30" fmla="*/ 69672 w 2285277"/>
                              <a:gd name="connsiteY30" fmla="*/ 1899049 h 2418564"/>
                              <a:gd name="connsiteX31" fmla="*/ 95798 w 2285277"/>
                              <a:gd name="connsiteY31" fmla="*/ 1933883 h 2418564"/>
                              <a:gd name="connsiteX32" fmla="*/ 148050 w 2285277"/>
                              <a:gd name="connsiteY32" fmla="*/ 1951300 h 2418564"/>
                              <a:gd name="connsiteX33" fmla="*/ 383181 w 2285277"/>
                              <a:gd name="connsiteY33" fmla="*/ 1994843 h 2418564"/>
                              <a:gd name="connsiteX34" fmla="*/ 426724 w 2285277"/>
                              <a:gd name="connsiteY34" fmla="*/ 2020969 h 2418564"/>
                              <a:gd name="connsiteX35" fmla="*/ 470267 w 2285277"/>
                              <a:gd name="connsiteY35" fmla="*/ 2038386 h 2418564"/>
                              <a:gd name="connsiteX36" fmla="*/ 539935 w 2285277"/>
                              <a:gd name="connsiteY36" fmla="*/ 2055803 h 2418564"/>
                              <a:gd name="connsiteX37" fmla="*/ 600895 w 2285277"/>
                              <a:gd name="connsiteY37" fmla="*/ 2221266 h 2418564"/>
                              <a:gd name="connsiteX38" fmla="*/ 618312 w 2285277"/>
                              <a:gd name="connsiteY38" fmla="*/ 2264809 h 2418564"/>
                              <a:gd name="connsiteX39" fmla="*/ 740232 w 2285277"/>
                              <a:gd name="connsiteY39" fmla="*/ 2290935 h 2418564"/>
                              <a:gd name="connsiteX40" fmla="*/ 809901 w 2285277"/>
                              <a:gd name="connsiteY40" fmla="*/ 2282226 h 2418564"/>
                              <a:gd name="connsiteX41" fmla="*/ 844735 w 2285277"/>
                              <a:gd name="connsiteY41" fmla="*/ 2273517 h 2418564"/>
                              <a:gd name="connsiteX42" fmla="*/ 923112 w 2285277"/>
                              <a:gd name="connsiteY42" fmla="*/ 2282226 h 2418564"/>
                              <a:gd name="connsiteX43" fmla="*/ 984072 w 2285277"/>
                              <a:gd name="connsiteY43" fmla="*/ 2308352 h 2418564"/>
                              <a:gd name="connsiteX44" fmla="*/ 1027615 w 2285277"/>
                              <a:gd name="connsiteY44" fmla="*/ 2334477 h 2418564"/>
                              <a:gd name="connsiteX45" fmla="*/ 1079867 w 2285277"/>
                              <a:gd name="connsiteY45" fmla="*/ 2351895 h 2418564"/>
                              <a:gd name="connsiteX46" fmla="*/ 1166952 w 2285277"/>
                              <a:gd name="connsiteY46" fmla="*/ 2386729 h 2418564"/>
                              <a:gd name="connsiteX47" fmla="*/ 1349832 w 2285277"/>
                              <a:gd name="connsiteY47" fmla="*/ 2412855 h 2418564"/>
                              <a:gd name="connsiteX48" fmla="*/ 1793970 w 2285277"/>
                              <a:gd name="connsiteY48" fmla="*/ 2378020 h 2418564"/>
                              <a:gd name="connsiteX49" fmla="*/ 1846221 w 2285277"/>
                              <a:gd name="connsiteY49" fmla="*/ 2334477 h 2418564"/>
                              <a:gd name="connsiteX50" fmla="*/ 1881055 w 2285277"/>
                              <a:gd name="connsiteY50" fmla="*/ 2238683 h 2418564"/>
                              <a:gd name="connsiteX51" fmla="*/ 1924598 w 2285277"/>
                              <a:gd name="connsiteY51" fmla="*/ 2151597 h 2418564"/>
                              <a:gd name="connsiteX52" fmla="*/ 1933307 w 2285277"/>
                              <a:gd name="connsiteY52" fmla="*/ 2108055 h 2418564"/>
                              <a:gd name="connsiteX53" fmla="*/ 1976850 w 2285277"/>
                              <a:gd name="connsiteY53" fmla="*/ 2012260 h 2418564"/>
                              <a:gd name="connsiteX54" fmla="*/ 2029101 w 2285277"/>
                              <a:gd name="connsiteY54" fmla="*/ 1960009 h 2418564"/>
                              <a:gd name="connsiteX55" fmla="*/ 2090061 w 2285277"/>
                              <a:gd name="connsiteY55" fmla="*/ 1864215 h 2418564"/>
                              <a:gd name="connsiteX56" fmla="*/ 2133604 w 2285277"/>
                              <a:gd name="connsiteY56" fmla="*/ 1716169 h 2418564"/>
                              <a:gd name="connsiteX57" fmla="*/ 2159730 w 2285277"/>
                              <a:gd name="connsiteY57" fmla="*/ 1672626 h 2418564"/>
                              <a:gd name="connsiteX58" fmla="*/ 2203272 w 2285277"/>
                              <a:gd name="connsiteY58" fmla="*/ 1594249 h 2418564"/>
                              <a:gd name="connsiteX59" fmla="*/ 2255524 w 2285277"/>
                              <a:gd name="connsiteY59" fmla="*/ 1524580 h 2418564"/>
                              <a:gd name="connsiteX60" fmla="*/ 2281650 w 2285277"/>
                              <a:gd name="connsiteY60" fmla="*/ 1489746 h 2418564"/>
                              <a:gd name="connsiteX61" fmla="*/ 2238107 w 2285277"/>
                              <a:gd name="connsiteY61" fmla="*/ 1498455 h 2418564"/>
                              <a:gd name="connsiteX62" fmla="*/ 2211981 w 2285277"/>
                              <a:gd name="connsiteY62" fmla="*/ 1463620 h 2418564"/>
                              <a:gd name="connsiteX63" fmla="*/ 2203272 w 2285277"/>
                              <a:gd name="connsiteY63" fmla="*/ 1402660 h 2418564"/>
                              <a:gd name="connsiteX64" fmla="*/ 2194564 w 2285277"/>
                              <a:gd name="connsiteY64" fmla="*/ 1237197 h 2418564"/>
                              <a:gd name="connsiteX65" fmla="*/ 2203272 w 2285277"/>
                              <a:gd name="connsiteY65" fmla="*/ 1028192 h 2418564"/>
                              <a:gd name="connsiteX66" fmla="*/ 2220690 w 2285277"/>
                              <a:gd name="connsiteY66" fmla="*/ 958523 h 2418564"/>
                              <a:gd name="connsiteX67" fmla="*/ 2211981 w 2285277"/>
                              <a:gd name="connsiteY67" fmla="*/ 766935 h 2418564"/>
                              <a:gd name="connsiteX68" fmla="*/ 2194564 w 2285277"/>
                              <a:gd name="connsiteY68" fmla="*/ 749517 h 2418564"/>
                              <a:gd name="connsiteX69" fmla="*/ 2151021 w 2285277"/>
                              <a:gd name="connsiteY69" fmla="*/ 688557 h 2418564"/>
                              <a:gd name="connsiteX70" fmla="*/ 2133604 w 2285277"/>
                              <a:gd name="connsiteY70" fmla="*/ 705975 h 2418564"/>
                              <a:gd name="connsiteX71" fmla="*/ 2072644 w 2285277"/>
                              <a:gd name="connsiteY71" fmla="*/ 723392 h 2418564"/>
                              <a:gd name="connsiteX72" fmla="*/ 2046518 w 2285277"/>
                              <a:gd name="connsiteY72" fmla="*/ 732100 h 2418564"/>
                              <a:gd name="connsiteX73" fmla="*/ 2002975 w 2285277"/>
                              <a:gd name="connsiteY73" fmla="*/ 714683 h 2418564"/>
                              <a:gd name="connsiteX74" fmla="*/ 1968141 w 2285277"/>
                              <a:gd name="connsiteY74" fmla="*/ 688557 h 24185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  <a:cxn ang="0">
                                <a:pos x="connsiteX51" y="connsiteY51"/>
                              </a:cxn>
                              <a:cxn ang="0">
                                <a:pos x="connsiteX52" y="connsiteY52"/>
                              </a:cxn>
                              <a:cxn ang="0">
                                <a:pos x="connsiteX53" y="connsiteY53"/>
                              </a:cxn>
                              <a:cxn ang="0">
                                <a:pos x="connsiteX54" y="connsiteY54"/>
                              </a:cxn>
                              <a:cxn ang="0">
                                <a:pos x="connsiteX55" y="connsiteY55"/>
                              </a:cxn>
                              <a:cxn ang="0">
                                <a:pos x="connsiteX56" y="connsiteY56"/>
                              </a:cxn>
                              <a:cxn ang="0">
                                <a:pos x="connsiteX57" y="connsiteY57"/>
                              </a:cxn>
                              <a:cxn ang="0">
                                <a:pos x="connsiteX58" y="connsiteY58"/>
                              </a:cxn>
                              <a:cxn ang="0">
                                <a:pos x="connsiteX59" y="connsiteY59"/>
                              </a:cxn>
                              <a:cxn ang="0">
                                <a:pos x="connsiteX60" y="connsiteY60"/>
                              </a:cxn>
                              <a:cxn ang="0">
                                <a:pos x="connsiteX61" y="connsiteY61"/>
                              </a:cxn>
                              <a:cxn ang="0">
                                <a:pos x="connsiteX62" y="connsiteY62"/>
                              </a:cxn>
                              <a:cxn ang="0">
                                <a:pos x="connsiteX63" y="connsiteY63"/>
                              </a:cxn>
                              <a:cxn ang="0">
                                <a:pos x="connsiteX64" y="connsiteY64"/>
                              </a:cxn>
                              <a:cxn ang="0">
                                <a:pos x="connsiteX65" y="connsiteY65"/>
                              </a:cxn>
                              <a:cxn ang="0">
                                <a:pos x="connsiteX66" y="connsiteY66"/>
                              </a:cxn>
                              <a:cxn ang="0">
                                <a:pos x="connsiteX67" y="connsiteY67"/>
                              </a:cxn>
                              <a:cxn ang="0">
                                <a:pos x="connsiteX68" y="connsiteY68"/>
                              </a:cxn>
                              <a:cxn ang="0">
                                <a:pos x="connsiteX69" y="connsiteY69"/>
                              </a:cxn>
                              <a:cxn ang="0">
                                <a:pos x="connsiteX70" y="connsiteY70"/>
                              </a:cxn>
                              <a:cxn ang="0">
                                <a:pos x="connsiteX71" y="connsiteY71"/>
                              </a:cxn>
                              <a:cxn ang="0">
                                <a:pos x="connsiteX72" y="connsiteY72"/>
                              </a:cxn>
                              <a:cxn ang="0">
                                <a:pos x="connsiteX73" y="connsiteY73"/>
                              </a:cxn>
                              <a:cxn ang="0">
                                <a:pos x="connsiteX74" y="connsiteY74"/>
                              </a:cxn>
                            </a:cxnLst>
                            <a:rect l="l" t="t" r="r" b="b"/>
                            <a:pathLst>
                              <a:path w="2285277" h="2418564">
                                <a:moveTo>
                                  <a:pt x="1968141" y="688557"/>
                                </a:moveTo>
                                <a:lnTo>
                                  <a:pt x="1968141" y="688557"/>
                                </a:lnTo>
                                <a:cubicBezTo>
                                  <a:pt x="1891588" y="433384"/>
                                  <a:pt x="1982351" y="699560"/>
                                  <a:pt x="1915890" y="566637"/>
                                </a:cubicBezTo>
                                <a:cubicBezTo>
                                  <a:pt x="1907680" y="550216"/>
                                  <a:pt x="1909488" y="529073"/>
                                  <a:pt x="1898472" y="514386"/>
                                </a:cubicBezTo>
                                <a:cubicBezTo>
                                  <a:pt x="1890683" y="504001"/>
                                  <a:pt x="1874023" y="504758"/>
                                  <a:pt x="1863638" y="496969"/>
                                </a:cubicBezTo>
                                <a:cubicBezTo>
                                  <a:pt x="1753879" y="414649"/>
                                  <a:pt x="1935390" y="517736"/>
                                  <a:pt x="1759135" y="418592"/>
                                </a:cubicBezTo>
                                <a:cubicBezTo>
                                  <a:pt x="1736506" y="405863"/>
                                  <a:pt x="1713144" y="394412"/>
                                  <a:pt x="1689467" y="383757"/>
                                </a:cubicBezTo>
                                <a:cubicBezTo>
                                  <a:pt x="1655054" y="368271"/>
                                  <a:pt x="1618129" y="358219"/>
                                  <a:pt x="1584964" y="340215"/>
                                </a:cubicBezTo>
                                <a:cubicBezTo>
                                  <a:pt x="1516271" y="302925"/>
                                  <a:pt x="1455635" y="251049"/>
                                  <a:pt x="1384667" y="218295"/>
                                </a:cubicBezTo>
                                <a:cubicBezTo>
                                  <a:pt x="1282391" y="171090"/>
                                  <a:pt x="1249661" y="153609"/>
                                  <a:pt x="1140827" y="113792"/>
                                </a:cubicBezTo>
                                <a:cubicBezTo>
                                  <a:pt x="916723" y="31803"/>
                                  <a:pt x="987888" y="45913"/>
                                  <a:pt x="853444" y="26706"/>
                                </a:cubicBezTo>
                                <a:cubicBezTo>
                                  <a:pt x="844735" y="20900"/>
                                  <a:pt x="837247" y="12599"/>
                                  <a:pt x="827318" y="9289"/>
                                </a:cubicBezTo>
                                <a:cubicBezTo>
                                  <a:pt x="810567" y="3705"/>
                                  <a:pt x="792559" y="-1833"/>
                                  <a:pt x="775067" y="580"/>
                                </a:cubicBezTo>
                                <a:cubicBezTo>
                                  <a:pt x="645580" y="18440"/>
                                  <a:pt x="615741" y="30466"/>
                                  <a:pt x="522518" y="61540"/>
                                </a:cubicBezTo>
                                <a:cubicBezTo>
                                  <a:pt x="510907" y="73152"/>
                                  <a:pt x="498497" y="84017"/>
                                  <a:pt x="487684" y="96375"/>
                                </a:cubicBezTo>
                                <a:cubicBezTo>
                                  <a:pt x="467224" y="119758"/>
                                  <a:pt x="436980" y="167261"/>
                                  <a:pt x="426724" y="192169"/>
                                </a:cubicBezTo>
                                <a:cubicBezTo>
                                  <a:pt x="415185" y="220193"/>
                                  <a:pt x="410182" y="250503"/>
                                  <a:pt x="400598" y="279255"/>
                                </a:cubicBezTo>
                                <a:cubicBezTo>
                                  <a:pt x="381147" y="337609"/>
                                  <a:pt x="359759" y="395300"/>
                                  <a:pt x="339638" y="453426"/>
                                </a:cubicBezTo>
                                <a:cubicBezTo>
                                  <a:pt x="333633" y="470775"/>
                                  <a:pt x="322221" y="505677"/>
                                  <a:pt x="322221" y="505677"/>
                                </a:cubicBezTo>
                                <a:cubicBezTo>
                                  <a:pt x="325124" y="525997"/>
                                  <a:pt x="325529" y="546834"/>
                                  <a:pt x="330930" y="566637"/>
                                </a:cubicBezTo>
                                <a:cubicBezTo>
                                  <a:pt x="334346" y="579162"/>
                                  <a:pt x="345198" y="588877"/>
                                  <a:pt x="348347" y="601472"/>
                                </a:cubicBezTo>
                                <a:cubicBezTo>
                                  <a:pt x="354023" y="624177"/>
                                  <a:pt x="354152" y="647917"/>
                                  <a:pt x="357055" y="671140"/>
                                </a:cubicBezTo>
                                <a:cubicBezTo>
                                  <a:pt x="301816" y="754001"/>
                                  <a:pt x="330190" y="693734"/>
                                  <a:pt x="313512" y="810477"/>
                                </a:cubicBezTo>
                                <a:cubicBezTo>
                                  <a:pt x="298741" y="913874"/>
                                  <a:pt x="325672" y="896413"/>
                                  <a:pt x="269970" y="914980"/>
                                </a:cubicBezTo>
                                <a:cubicBezTo>
                                  <a:pt x="195823" y="989123"/>
                                  <a:pt x="342563" y="837817"/>
                                  <a:pt x="235135" y="975940"/>
                                </a:cubicBezTo>
                                <a:cubicBezTo>
                                  <a:pt x="223723" y="990612"/>
                                  <a:pt x="207227" y="1000724"/>
                                  <a:pt x="191592" y="1010775"/>
                                </a:cubicBezTo>
                                <a:cubicBezTo>
                                  <a:pt x="123241" y="1054715"/>
                                  <a:pt x="98711" y="1053341"/>
                                  <a:pt x="34838" y="1106569"/>
                                </a:cubicBezTo>
                                <a:cubicBezTo>
                                  <a:pt x="23688" y="1115861"/>
                                  <a:pt x="17421" y="1129792"/>
                                  <a:pt x="8712" y="1141403"/>
                                </a:cubicBezTo>
                                <a:cubicBezTo>
                                  <a:pt x="5809" y="1155917"/>
                                  <a:pt x="-193" y="1170146"/>
                                  <a:pt x="4" y="1184946"/>
                                </a:cubicBezTo>
                                <a:cubicBezTo>
                                  <a:pt x="2714" y="1388211"/>
                                  <a:pt x="4249" y="1591690"/>
                                  <a:pt x="17421" y="1794546"/>
                                </a:cubicBezTo>
                                <a:cubicBezTo>
                                  <a:pt x="18800" y="1815776"/>
                                  <a:pt x="56226" y="1878879"/>
                                  <a:pt x="69672" y="1899049"/>
                                </a:cubicBezTo>
                                <a:cubicBezTo>
                                  <a:pt x="77723" y="1911126"/>
                                  <a:pt x="83721" y="1925832"/>
                                  <a:pt x="95798" y="1933883"/>
                                </a:cubicBezTo>
                                <a:cubicBezTo>
                                  <a:pt x="111074" y="1944067"/>
                                  <a:pt x="130633" y="1945494"/>
                                  <a:pt x="148050" y="1951300"/>
                                </a:cubicBezTo>
                                <a:cubicBezTo>
                                  <a:pt x="227804" y="2031057"/>
                                  <a:pt x="138084" y="1952585"/>
                                  <a:pt x="383181" y="1994843"/>
                                </a:cubicBezTo>
                                <a:cubicBezTo>
                                  <a:pt x="399861" y="1997719"/>
                                  <a:pt x="411584" y="2013399"/>
                                  <a:pt x="426724" y="2020969"/>
                                </a:cubicBezTo>
                                <a:cubicBezTo>
                                  <a:pt x="440706" y="2027960"/>
                                  <a:pt x="455326" y="2033789"/>
                                  <a:pt x="470267" y="2038386"/>
                                </a:cubicBezTo>
                                <a:cubicBezTo>
                                  <a:pt x="493146" y="2045426"/>
                                  <a:pt x="539935" y="2055803"/>
                                  <a:pt x="539935" y="2055803"/>
                                </a:cubicBezTo>
                                <a:cubicBezTo>
                                  <a:pt x="584661" y="2249616"/>
                                  <a:pt x="537069" y="2104250"/>
                                  <a:pt x="600895" y="2221266"/>
                                </a:cubicBezTo>
                                <a:cubicBezTo>
                                  <a:pt x="608381" y="2234990"/>
                                  <a:pt x="606547" y="2254515"/>
                                  <a:pt x="618312" y="2264809"/>
                                </a:cubicBezTo>
                                <a:cubicBezTo>
                                  <a:pt x="638993" y="2282905"/>
                                  <a:pt x="720893" y="2288518"/>
                                  <a:pt x="740232" y="2290935"/>
                                </a:cubicBezTo>
                                <a:cubicBezTo>
                                  <a:pt x="763455" y="2288032"/>
                                  <a:pt x="786816" y="2286074"/>
                                  <a:pt x="809901" y="2282226"/>
                                </a:cubicBezTo>
                                <a:cubicBezTo>
                                  <a:pt x="821707" y="2280258"/>
                                  <a:pt x="832766" y="2273517"/>
                                  <a:pt x="844735" y="2273517"/>
                                </a:cubicBezTo>
                                <a:cubicBezTo>
                                  <a:pt x="871021" y="2273517"/>
                                  <a:pt x="896986" y="2279323"/>
                                  <a:pt x="923112" y="2282226"/>
                                </a:cubicBezTo>
                                <a:cubicBezTo>
                                  <a:pt x="943432" y="2290935"/>
                                  <a:pt x="964298" y="2298465"/>
                                  <a:pt x="984072" y="2308352"/>
                                </a:cubicBezTo>
                                <a:cubicBezTo>
                                  <a:pt x="999211" y="2315922"/>
                                  <a:pt x="1012206" y="2327473"/>
                                  <a:pt x="1027615" y="2334477"/>
                                </a:cubicBezTo>
                                <a:cubicBezTo>
                                  <a:pt x="1044329" y="2342074"/>
                                  <a:pt x="1062821" y="2345076"/>
                                  <a:pt x="1079867" y="2351895"/>
                                </a:cubicBezTo>
                                <a:cubicBezTo>
                                  <a:pt x="1123494" y="2369346"/>
                                  <a:pt x="1113173" y="2376770"/>
                                  <a:pt x="1166952" y="2386729"/>
                                </a:cubicBezTo>
                                <a:cubicBezTo>
                                  <a:pt x="1227501" y="2397942"/>
                                  <a:pt x="1288872" y="2404146"/>
                                  <a:pt x="1349832" y="2412855"/>
                                </a:cubicBezTo>
                                <a:cubicBezTo>
                                  <a:pt x="1405772" y="2411523"/>
                                  <a:pt x="1676075" y="2440898"/>
                                  <a:pt x="1793970" y="2378020"/>
                                </a:cubicBezTo>
                                <a:cubicBezTo>
                                  <a:pt x="1813975" y="2367351"/>
                                  <a:pt x="1828804" y="2348991"/>
                                  <a:pt x="1846221" y="2334477"/>
                                </a:cubicBezTo>
                                <a:cubicBezTo>
                                  <a:pt x="1856721" y="2302977"/>
                                  <a:pt x="1866918" y="2268976"/>
                                  <a:pt x="1881055" y="2238683"/>
                                </a:cubicBezTo>
                                <a:cubicBezTo>
                                  <a:pt x="1894780" y="2209273"/>
                                  <a:pt x="1924598" y="2151597"/>
                                  <a:pt x="1924598" y="2151597"/>
                                </a:cubicBezTo>
                                <a:cubicBezTo>
                                  <a:pt x="1927501" y="2137083"/>
                                  <a:pt x="1929412" y="2122335"/>
                                  <a:pt x="1933307" y="2108055"/>
                                </a:cubicBezTo>
                                <a:cubicBezTo>
                                  <a:pt x="1942852" y="2073056"/>
                                  <a:pt x="1953470" y="2040835"/>
                                  <a:pt x="1976850" y="2012260"/>
                                </a:cubicBezTo>
                                <a:cubicBezTo>
                                  <a:pt x="1992448" y="1993196"/>
                                  <a:pt x="2012532" y="1978235"/>
                                  <a:pt x="2029101" y="1960009"/>
                                </a:cubicBezTo>
                                <a:cubicBezTo>
                                  <a:pt x="2068266" y="1916928"/>
                                  <a:pt x="2063830" y="1916677"/>
                                  <a:pt x="2090061" y="1864215"/>
                                </a:cubicBezTo>
                                <a:cubicBezTo>
                                  <a:pt x="2099599" y="1816526"/>
                                  <a:pt x="2109897" y="1755681"/>
                                  <a:pt x="2133604" y="1716169"/>
                                </a:cubicBezTo>
                                <a:cubicBezTo>
                                  <a:pt x="2142313" y="1701655"/>
                                  <a:pt x="2151510" y="1687422"/>
                                  <a:pt x="2159730" y="1672626"/>
                                </a:cubicBezTo>
                                <a:cubicBezTo>
                                  <a:pt x="2183045" y="1630660"/>
                                  <a:pt x="2172648" y="1638484"/>
                                  <a:pt x="2203272" y="1594249"/>
                                </a:cubicBezTo>
                                <a:cubicBezTo>
                                  <a:pt x="2219795" y="1570382"/>
                                  <a:pt x="2238107" y="1547803"/>
                                  <a:pt x="2255524" y="1524580"/>
                                </a:cubicBezTo>
                                <a:cubicBezTo>
                                  <a:pt x="2264233" y="1512969"/>
                                  <a:pt x="2295882" y="1486899"/>
                                  <a:pt x="2281650" y="1489746"/>
                                </a:cubicBezTo>
                                <a:lnTo>
                                  <a:pt x="2238107" y="1498455"/>
                                </a:lnTo>
                                <a:cubicBezTo>
                                  <a:pt x="2229398" y="1486843"/>
                                  <a:pt x="2216941" y="1477261"/>
                                  <a:pt x="2211981" y="1463620"/>
                                </a:cubicBezTo>
                                <a:cubicBezTo>
                                  <a:pt x="2204966" y="1444330"/>
                                  <a:pt x="2204846" y="1423126"/>
                                  <a:pt x="2203272" y="1402660"/>
                                </a:cubicBezTo>
                                <a:cubicBezTo>
                                  <a:pt x="2199036" y="1347592"/>
                                  <a:pt x="2197467" y="1292351"/>
                                  <a:pt x="2194564" y="1237197"/>
                                </a:cubicBezTo>
                                <a:cubicBezTo>
                                  <a:pt x="2197467" y="1167529"/>
                                  <a:pt x="2196763" y="1097616"/>
                                  <a:pt x="2203272" y="1028192"/>
                                </a:cubicBezTo>
                                <a:cubicBezTo>
                                  <a:pt x="2205506" y="1004359"/>
                                  <a:pt x="2220690" y="958523"/>
                                  <a:pt x="2220690" y="958523"/>
                                </a:cubicBezTo>
                                <a:cubicBezTo>
                                  <a:pt x="2217787" y="894660"/>
                                  <a:pt x="2219910" y="830370"/>
                                  <a:pt x="2211981" y="766935"/>
                                </a:cubicBezTo>
                                <a:cubicBezTo>
                                  <a:pt x="2210963" y="758788"/>
                                  <a:pt x="2199336" y="756198"/>
                                  <a:pt x="2194564" y="749517"/>
                                </a:cubicBezTo>
                                <a:cubicBezTo>
                                  <a:pt x="2143980" y="678700"/>
                                  <a:pt x="2190221" y="727759"/>
                                  <a:pt x="2151021" y="688557"/>
                                </a:cubicBezTo>
                                <a:cubicBezTo>
                                  <a:pt x="2145215" y="694363"/>
                                  <a:pt x="2141107" y="702640"/>
                                  <a:pt x="2133604" y="705975"/>
                                </a:cubicBezTo>
                                <a:cubicBezTo>
                                  <a:pt x="2114292" y="714558"/>
                                  <a:pt x="2092886" y="717320"/>
                                  <a:pt x="2072644" y="723392"/>
                                </a:cubicBezTo>
                                <a:cubicBezTo>
                                  <a:pt x="2063851" y="726030"/>
                                  <a:pt x="2055227" y="729197"/>
                                  <a:pt x="2046518" y="732100"/>
                                </a:cubicBezTo>
                                <a:cubicBezTo>
                                  <a:pt x="2032004" y="726294"/>
                                  <a:pt x="2015696" y="723769"/>
                                  <a:pt x="2002975" y="714683"/>
                                </a:cubicBezTo>
                                <a:cubicBezTo>
                                  <a:pt x="1963017" y="686142"/>
                                  <a:pt x="1973947" y="692911"/>
                                  <a:pt x="1968141" y="68855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ysClr val="window" lastClr="FFFFFF">
                              <a:lumMod val="85000"/>
                            </a:sysClr>
                          </a:solidFill>
                          <a:ln w="44450">
                            <a:noFill/>
                            <a:prstDash val="solid"/>
                            <a:round/>
                            <a:headEnd/>
                            <a:tailEnd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p:spPr>
                        <p:txBody>
                          <a:bodyPr/>
                          <a:lstStyle/>
                          <a:p>
                            <a:pPr marL="0" marR="0" lvl="0" indent="0" algn="l" defTabSz="932962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+mn-ea"/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104" name="Figura a mano libera 87">
                            <a:extLst/>
                          </p:cNvPr>
                          <p:cNvSpPr/>
                          <p:nvPr/>
                        </p:nvSpPr>
                        <p:spPr bwMode="auto">
                          <a:xfrm rot="21048248">
                            <a:off x="9148763" y="3452874"/>
                            <a:ext cx="469537" cy="668944"/>
                          </a:xfrm>
                          <a:custGeom>
                            <a:avLst/>
                            <a:gdLst>
                              <a:gd name="connsiteX0" fmla="*/ 1968141 w 2285277"/>
                              <a:gd name="connsiteY0" fmla="*/ 688557 h 2418564"/>
                              <a:gd name="connsiteX1" fmla="*/ 1968141 w 2285277"/>
                              <a:gd name="connsiteY1" fmla="*/ 688557 h 2418564"/>
                              <a:gd name="connsiteX2" fmla="*/ 1915890 w 2285277"/>
                              <a:gd name="connsiteY2" fmla="*/ 566637 h 2418564"/>
                              <a:gd name="connsiteX3" fmla="*/ 1898472 w 2285277"/>
                              <a:gd name="connsiteY3" fmla="*/ 514386 h 2418564"/>
                              <a:gd name="connsiteX4" fmla="*/ 1863638 w 2285277"/>
                              <a:gd name="connsiteY4" fmla="*/ 496969 h 2418564"/>
                              <a:gd name="connsiteX5" fmla="*/ 1759135 w 2285277"/>
                              <a:gd name="connsiteY5" fmla="*/ 418592 h 2418564"/>
                              <a:gd name="connsiteX6" fmla="*/ 1689467 w 2285277"/>
                              <a:gd name="connsiteY6" fmla="*/ 383757 h 2418564"/>
                              <a:gd name="connsiteX7" fmla="*/ 1584964 w 2285277"/>
                              <a:gd name="connsiteY7" fmla="*/ 340215 h 2418564"/>
                              <a:gd name="connsiteX8" fmla="*/ 1384667 w 2285277"/>
                              <a:gd name="connsiteY8" fmla="*/ 218295 h 2418564"/>
                              <a:gd name="connsiteX9" fmla="*/ 1140827 w 2285277"/>
                              <a:gd name="connsiteY9" fmla="*/ 113792 h 2418564"/>
                              <a:gd name="connsiteX10" fmla="*/ 853444 w 2285277"/>
                              <a:gd name="connsiteY10" fmla="*/ 26706 h 2418564"/>
                              <a:gd name="connsiteX11" fmla="*/ 827318 w 2285277"/>
                              <a:gd name="connsiteY11" fmla="*/ 9289 h 2418564"/>
                              <a:gd name="connsiteX12" fmla="*/ 775067 w 2285277"/>
                              <a:gd name="connsiteY12" fmla="*/ 580 h 2418564"/>
                              <a:gd name="connsiteX13" fmla="*/ 522518 w 2285277"/>
                              <a:gd name="connsiteY13" fmla="*/ 61540 h 2418564"/>
                              <a:gd name="connsiteX14" fmla="*/ 487684 w 2285277"/>
                              <a:gd name="connsiteY14" fmla="*/ 96375 h 2418564"/>
                              <a:gd name="connsiteX15" fmla="*/ 426724 w 2285277"/>
                              <a:gd name="connsiteY15" fmla="*/ 192169 h 2418564"/>
                              <a:gd name="connsiteX16" fmla="*/ 400598 w 2285277"/>
                              <a:gd name="connsiteY16" fmla="*/ 279255 h 2418564"/>
                              <a:gd name="connsiteX17" fmla="*/ 339638 w 2285277"/>
                              <a:gd name="connsiteY17" fmla="*/ 453426 h 2418564"/>
                              <a:gd name="connsiteX18" fmla="*/ 322221 w 2285277"/>
                              <a:gd name="connsiteY18" fmla="*/ 505677 h 2418564"/>
                              <a:gd name="connsiteX19" fmla="*/ 330930 w 2285277"/>
                              <a:gd name="connsiteY19" fmla="*/ 566637 h 2418564"/>
                              <a:gd name="connsiteX20" fmla="*/ 348347 w 2285277"/>
                              <a:gd name="connsiteY20" fmla="*/ 601472 h 2418564"/>
                              <a:gd name="connsiteX21" fmla="*/ 357055 w 2285277"/>
                              <a:gd name="connsiteY21" fmla="*/ 671140 h 2418564"/>
                              <a:gd name="connsiteX22" fmla="*/ 313512 w 2285277"/>
                              <a:gd name="connsiteY22" fmla="*/ 810477 h 2418564"/>
                              <a:gd name="connsiteX23" fmla="*/ 269970 w 2285277"/>
                              <a:gd name="connsiteY23" fmla="*/ 914980 h 2418564"/>
                              <a:gd name="connsiteX24" fmla="*/ 235135 w 2285277"/>
                              <a:gd name="connsiteY24" fmla="*/ 975940 h 2418564"/>
                              <a:gd name="connsiteX25" fmla="*/ 191592 w 2285277"/>
                              <a:gd name="connsiteY25" fmla="*/ 1010775 h 2418564"/>
                              <a:gd name="connsiteX26" fmla="*/ 34838 w 2285277"/>
                              <a:gd name="connsiteY26" fmla="*/ 1106569 h 2418564"/>
                              <a:gd name="connsiteX27" fmla="*/ 8712 w 2285277"/>
                              <a:gd name="connsiteY27" fmla="*/ 1141403 h 2418564"/>
                              <a:gd name="connsiteX28" fmla="*/ 4 w 2285277"/>
                              <a:gd name="connsiteY28" fmla="*/ 1184946 h 2418564"/>
                              <a:gd name="connsiteX29" fmla="*/ 17421 w 2285277"/>
                              <a:gd name="connsiteY29" fmla="*/ 1794546 h 2418564"/>
                              <a:gd name="connsiteX30" fmla="*/ 69672 w 2285277"/>
                              <a:gd name="connsiteY30" fmla="*/ 1899049 h 2418564"/>
                              <a:gd name="connsiteX31" fmla="*/ 95798 w 2285277"/>
                              <a:gd name="connsiteY31" fmla="*/ 1933883 h 2418564"/>
                              <a:gd name="connsiteX32" fmla="*/ 148050 w 2285277"/>
                              <a:gd name="connsiteY32" fmla="*/ 1951300 h 2418564"/>
                              <a:gd name="connsiteX33" fmla="*/ 383181 w 2285277"/>
                              <a:gd name="connsiteY33" fmla="*/ 1994843 h 2418564"/>
                              <a:gd name="connsiteX34" fmla="*/ 426724 w 2285277"/>
                              <a:gd name="connsiteY34" fmla="*/ 2020969 h 2418564"/>
                              <a:gd name="connsiteX35" fmla="*/ 470267 w 2285277"/>
                              <a:gd name="connsiteY35" fmla="*/ 2038386 h 2418564"/>
                              <a:gd name="connsiteX36" fmla="*/ 539935 w 2285277"/>
                              <a:gd name="connsiteY36" fmla="*/ 2055803 h 2418564"/>
                              <a:gd name="connsiteX37" fmla="*/ 600895 w 2285277"/>
                              <a:gd name="connsiteY37" fmla="*/ 2221266 h 2418564"/>
                              <a:gd name="connsiteX38" fmla="*/ 618312 w 2285277"/>
                              <a:gd name="connsiteY38" fmla="*/ 2264809 h 2418564"/>
                              <a:gd name="connsiteX39" fmla="*/ 740232 w 2285277"/>
                              <a:gd name="connsiteY39" fmla="*/ 2290935 h 2418564"/>
                              <a:gd name="connsiteX40" fmla="*/ 809901 w 2285277"/>
                              <a:gd name="connsiteY40" fmla="*/ 2282226 h 2418564"/>
                              <a:gd name="connsiteX41" fmla="*/ 844735 w 2285277"/>
                              <a:gd name="connsiteY41" fmla="*/ 2273517 h 2418564"/>
                              <a:gd name="connsiteX42" fmla="*/ 923112 w 2285277"/>
                              <a:gd name="connsiteY42" fmla="*/ 2282226 h 2418564"/>
                              <a:gd name="connsiteX43" fmla="*/ 984072 w 2285277"/>
                              <a:gd name="connsiteY43" fmla="*/ 2308352 h 2418564"/>
                              <a:gd name="connsiteX44" fmla="*/ 1027615 w 2285277"/>
                              <a:gd name="connsiteY44" fmla="*/ 2334477 h 2418564"/>
                              <a:gd name="connsiteX45" fmla="*/ 1079867 w 2285277"/>
                              <a:gd name="connsiteY45" fmla="*/ 2351895 h 2418564"/>
                              <a:gd name="connsiteX46" fmla="*/ 1166952 w 2285277"/>
                              <a:gd name="connsiteY46" fmla="*/ 2386729 h 2418564"/>
                              <a:gd name="connsiteX47" fmla="*/ 1349832 w 2285277"/>
                              <a:gd name="connsiteY47" fmla="*/ 2412855 h 2418564"/>
                              <a:gd name="connsiteX48" fmla="*/ 1793970 w 2285277"/>
                              <a:gd name="connsiteY48" fmla="*/ 2378020 h 2418564"/>
                              <a:gd name="connsiteX49" fmla="*/ 1846221 w 2285277"/>
                              <a:gd name="connsiteY49" fmla="*/ 2334477 h 2418564"/>
                              <a:gd name="connsiteX50" fmla="*/ 1881055 w 2285277"/>
                              <a:gd name="connsiteY50" fmla="*/ 2238683 h 2418564"/>
                              <a:gd name="connsiteX51" fmla="*/ 1924598 w 2285277"/>
                              <a:gd name="connsiteY51" fmla="*/ 2151597 h 2418564"/>
                              <a:gd name="connsiteX52" fmla="*/ 1933307 w 2285277"/>
                              <a:gd name="connsiteY52" fmla="*/ 2108055 h 2418564"/>
                              <a:gd name="connsiteX53" fmla="*/ 1976850 w 2285277"/>
                              <a:gd name="connsiteY53" fmla="*/ 2012260 h 2418564"/>
                              <a:gd name="connsiteX54" fmla="*/ 2029101 w 2285277"/>
                              <a:gd name="connsiteY54" fmla="*/ 1960009 h 2418564"/>
                              <a:gd name="connsiteX55" fmla="*/ 2090061 w 2285277"/>
                              <a:gd name="connsiteY55" fmla="*/ 1864215 h 2418564"/>
                              <a:gd name="connsiteX56" fmla="*/ 2133604 w 2285277"/>
                              <a:gd name="connsiteY56" fmla="*/ 1716169 h 2418564"/>
                              <a:gd name="connsiteX57" fmla="*/ 2159730 w 2285277"/>
                              <a:gd name="connsiteY57" fmla="*/ 1672626 h 2418564"/>
                              <a:gd name="connsiteX58" fmla="*/ 2203272 w 2285277"/>
                              <a:gd name="connsiteY58" fmla="*/ 1594249 h 2418564"/>
                              <a:gd name="connsiteX59" fmla="*/ 2255524 w 2285277"/>
                              <a:gd name="connsiteY59" fmla="*/ 1524580 h 2418564"/>
                              <a:gd name="connsiteX60" fmla="*/ 2281650 w 2285277"/>
                              <a:gd name="connsiteY60" fmla="*/ 1489746 h 2418564"/>
                              <a:gd name="connsiteX61" fmla="*/ 2238107 w 2285277"/>
                              <a:gd name="connsiteY61" fmla="*/ 1498455 h 2418564"/>
                              <a:gd name="connsiteX62" fmla="*/ 2211981 w 2285277"/>
                              <a:gd name="connsiteY62" fmla="*/ 1463620 h 2418564"/>
                              <a:gd name="connsiteX63" fmla="*/ 2203272 w 2285277"/>
                              <a:gd name="connsiteY63" fmla="*/ 1402660 h 2418564"/>
                              <a:gd name="connsiteX64" fmla="*/ 2194564 w 2285277"/>
                              <a:gd name="connsiteY64" fmla="*/ 1237197 h 2418564"/>
                              <a:gd name="connsiteX65" fmla="*/ 2203272 w 2285277"/>
                              <a:gd name="connsiteY65" fmla="*/ 1028192 h 2418564"/>
                              <a:gd name="connsiteX66" fmla="*/ 2220690 w 2285277"/>
                              <a:gd name="connsiteY66" fmla="*/ 958523 h 2418564"/>
                              <a:gd name="connsiteX67" fmla="*/ 2211981 w 2285277"/>
                              <a:gd name="connsiteY67" fmla="*/ 766935 h 2418564"/>
                              <a:gd name="connsiteX68" fmla="*/ 2194564 w 2285277"/>
                              <a:gd name="connsiteY68" fmla="*/ 749517 h 2418564"/>
                              <a:gd name="connsiteX69" fmla="*/ 2151021 w 2285277"/>
                              <a:gd name="connsiteY69" fmla="*/ 688557 h 2418564"/>
                              <a:gd name="connsiteX70" fmla="*/ 2133604 w 2285277"/>
                              <a:gd name="connsiteY70" fmla="*/ 705975 h 2418564"/>
                              <a:gd name="connsiteX71" fmla="*/ 2072644 w 2285277"/>
                              <a:gd name="connsiteY71" fmla="*/ 723392 h 2418564"/>
                              <a:gd name="connsiteX72" fmla="*/ 2046518 w 2285277"/>
                              <a:gd name="connsiteY72" fmla="*/ 732100 h 2418564"/>
                              <a:gd name="connsiteX73" fmla="*/ 2002975 w 2285277"/>
                              <a:gd name="connsiteY73" fmla="*/ 714683 h 2418564"/>
                              <a:gd name="connsiteX74" fmla="*/ 1968141 w 2285277"/>
                              <a:gd name="connsiteY74" fmla="*/ 688557 h 24185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  <a:cxn ang="0">
                                <a:pos x="connsiteX51" y="connsiteY51"/>
                              </a:cxn>
                              <a:cxn ang="0">
                                <a:pos x="connsiteX52" y="connsiteY52"/>
                              </a:cxn>
                              <a:cxn ang="0">
                                <a:pos x="connsiteX53" y="connsiteY53"/>
                              </a:cxn>
                              <a:cxn ang="0">
                                <a:pos x="connsiteX54" y="connsiteY54"/>
                              </a:cxn>
                              <a:cxn ang="0">
                                <a:pos x="connsiteX55" y="connsiteY55"/>
                              </a:cxn>
                              <a:cxn ang="0">
                                <a:pos x="connsiteX56" y="connsiteY56"/>
                              </a:cxn>
                              <a:cxn ang="0">
                                <a:pos x="connsiteX57" y="connsiteY57"/>
                              </a:cxn>
                              <a:cxn ang="0">
                                <a:pos x="connsiteX58" y="connsiteY58"/>
                              </a:cxn>
                              <a:cxn ang="0">
                                <a:pos x="connsiteX59" y="connsiteY59"/>
                              </a:cxn>
                              <a:cxn ang="0">
                                <a:pos x="connsiteX60" y="connsiteY60"/>
                              </a:cxn>
                              <a:cxn ang="0">
                                <a:pos x="connsiteX61" y="connsiteY61"/>
                              </a:cxn>
                              <a:cxn ang="0">
                                <a:pos x="connsiteX62" y="connsiteY62"/>
                              </a:cxn>
                              <a:cxn ang="0">
                                <a:pos x="connsiteX63" y="connsiteY63"/>
                              </a:cxn>
                              <a:cxn ang="0">
                                <a:pos x="connsiteX64" y="connsiteY64"/>
                              </a:cxn>
                              <a:cxn ang="0">
                                <a:pos x="connsiteX65" y="connsiteY65"/>
                              </a:cxn>
                              <a:cxn ang="0">
                                <a:pos x="connsiteX66" y="connsiteY66"/>
                              </a:cxn>
                              <a:cxn ang="0">
                                <a:pos x="connsiteX67" y="connsiteY67"/>
                              </a:cxn>
                              <a:cxn ang="0">
                                <a:pos x="connsiteX68" y="connsiteY68"/>
                              </a:cxn>
                              <a:cxn ang="0">
                                <a:pos x="connsiteX69" y="connsiteY69"/>
                              </a:cxn>
                              <a:cxn ang="0">
                                <a:pos x="connsiteX70" y="connsiteY70"/>
                              </a:cxn>
                              <a:cxn ang="0">
                                <a:pos x="connsiteX71" y="connsiteY71"/>
                              </a:cxn>
                              <a:cxn ang="0">
                                <a:pos x="connsiteX72" y="connsiteY72"/>
                              </a:cxn>
                              <a:cxn ang="0">
                                <a:pos x="connsiteX73" y="connsiteY73"/>
                              </a:cxn>
                              <a:cxn ang="0">
                                <a:pos x="connsiteX74" y="connsiteY74"/>
                              </a:cxn>
                            </a:cxnLst>
                            <a:rect l="l" t="t" r="r" b="b"/>
                            <a:pathLst>
                              <a:path w="2285277" h="2418564">
                                <a:moveTo>
                                  <a:pt x="1968141" y="688557"/>
                                </a:moveTo>
                                <a:lnTo>
                                  <a:pt x="1968141" y="688557"/>
                                </a:lnTo>
                                <a:cubicBezTo>
                                  <a:pt x="1891588" y="433384"/>
                                  <a:pt x="1982351" y="699560"/>
                                  <a:pt x="1915890" y="566637"/>
                                </a:cubicBezTo>
                                <a:cubicBezTo>
                                  <a:pt x="1907680" y="550216"/>
                                  <a:pt x="1909488" y="529073"/>
                                  <a:pt x="1898472" y="514386"/>
                                </a:cubicBezTo>
                                <a:cubicBezTo>
                                  <a:pt x="1890683" y="504001"/>
                                  <a:pt x="1874023" y="504758"/>
                                  <a:pt x="1863638" y="496969"/>
                                </a:cubicBezTo>
                                <a:cubicBezTo>
                                  <a:pt x="1753879" y="414649"/>
                                  <a:pt x="1935390" y="517736"/>
                                  <a:pt x="1759135" y="418592"/>
                                </a:cubicBezTo>
                                <a:cubicBezTo>
                                  <a:pt x="1736506" y="405863"/>
                                  <a:pt x="1713144" y="394412"/>
                                  <a:pt x="1689467" y="383757"/>
                                </a:cubicBezTo>
                                <a:cubicBezTo>
                                  <a:pt x="1655054" y="368271"/>
                                  <a:pt x="1618129" y="358219"/>
                                  <a:pt x="1584964" y="340215"/>
                                </a:cubicBezTo>
                                <a:cubicBezTo>
                                  <a:pt x="1516271" y="302925"/>
                                  <a:pt x="1455635" y="251049"/>
                                  <a:pt x="1384667" y="218295"/>
                                </a:cubicBezTo>
                                <a:cubicBezTo>
                                  <a:pt x="1282391" y="171090"/>
                                  <a:pt x="1249661" y="153609"/>
                                  <a:pt x="1140827" y="113792"/>
                                </a:cubicBezTo>
                                <a:cubicBezTo>
                                  <a:pt x="916723" y="31803"/>
                                  <a:pt x="987888" y="45913"/>
                                  <a:pt x="853444" y="26706"/>
                                </a:cubicBezTo>
                                <a:cubicBezTo>
                                  <a:pt x="844735" y="20900"/>
                                  <a:pt x="837247" y="12599"/>
                                  <a:pt x="827318" y="9289"/>
                                </a:cubicBezTo>
                                <a:cubicBezTo>
                                  <a:pt x="810567" y="3705"/>
                                  <a:pt x="792559" y="-1833"/>
                                  <a:pt x="775067" y="580"/>
                                </a:cubicBezTo>
                                <a:cubicBezTo>
                                  <a:pt x="645580" y="18440"/>
                                  <a:pt x="615741" y="30466"/>
                                  <a:pt x="522518" y="61540"/>
                                </a:cubicBezTo>
                                <a:cubicBezTo>
                                  <a:pt x="510907" y="73152"/>
                                  <a:pt x="498497" y="84017"/>
                                  <a:pt x="487684" y="96375"/>
                                </a:cubicBezTo>
                                <a:cubicBezTo>
                                  <a:pt x="467224" y="119758"/>
                                  <a:pt x="436980" y="167261"/>
                                  <a:pt x="426724" y="192169"/>
                                </a:cubicBezTo>
                                <a:cubicBezTo>
                                  <a:pt x="415185" y="220193"/>
                                  <a:pt x="410182" y="250503"/>
                                  <a:pt x="400598" y="279255"/>
                                </a:cubicBezTo>
                                <a:cubicBezTo>
                                  <a:pt x="381147" y="337609"/>
                                  <a:pt x="359759" y="395300"/>
                                  <a:pt x="339638" y="453426"/>
                                </a:cubicBezTo>
                                <a:cubicBezTo>
                                  <a:pt x="333633" y="470775"/>
                                  <a:pt x="322221" y="505677"/>
                                  <a:pt x="322221" y="505677"/>
                                </a:cubicBezTo>
                                <a:cubicBezTo>
                                  <a:pt x="325124" y="525997"/>
                                  <a:pt x="325529" y="546834"/>
                                  <a:pt x="330930" y="566637"/>
                                </a:cubicBezTo>
                                <a:cubicBezTo>
                                  <a:pt x="334346" y="579162"/>
                                  <a:pt x="345198" y="588877"/>
                                  <a:pt x="348347" y="601472"/>
                                </a:cubicBezTo>
                                <a:cubicBezTo>
                                  <a:pt x="354023" y="624177"/>
                                  <a:pt x="354152" y="647917"/>
                                  <a:pt x="357055" y="671140"/>
                                </a:cubicBezTo>
                                <a:cubicBezTo>
                                  <a:pt x="301816" y="754001"/>
                                  <a:pt x="330190" y="693734"/>
                                  <a:pt x="313512" y="810477"/>
                                </a:cubicBezTo>
                                <a:cubicBezTo>
                                  <a:pt x="298741" y="913874"/>
                                  <a:pt x="325672" y="896413"/>
                                  <a:pt x="269970" y="914980"/>
                                </a:cubicBezTo>
                                <a:cubicBezTo>
                                  <a:pt x="195823" y="989123"/>
                                  <a:pt x="342563" y="837817"/>
                                  <a:pt x="235135" y="975940"/>
                                </a:cubicBezTo>
                                <a:cubicBezTo>
                                  <a:pt x="223723" y="990612"/>
                                  <a:pt x="207227" y="1000724"/>
                                  <a:pt x="191592" y="1010775"/>
                                </a:cubicBezTo>
                                <a:cubicBezTo>
                                  <a:pt x="123241" y="1054715"/>
                                  <a:pt x="98711" y="1053341"/>
                                  <a:pt x="34838" y="1106569"/>
                                </a:cubicBezTo>
                                <a:cubicBezTo>
                                  <a:pt x="23688" y="1115861"/>
                                  <a:pt x="17421" y="1129792"/>
                                  <a:pt x="8712" y="1141403"/>
                                </a:cubicBezTo>
                                <a:cubicBezTo>
                                  <a:pt x="5809" y="1155917"/>
                                  <a:pt x="-193" y="1170146"/>
                                  <a:pt x="4" y="1184946"/>
                                </a:cubicBezTo>
                                <a:cubicBezTo>
                                  <a:pt x="2714" y="1388211"/>
                                  <a:pt x="4249" y="1591690"/>
                                  <a:pt x="17421" y="1794546"/>
                                </a:cubicBezTo>
                                <a:cubicBezTo>
                                  <a:pt x="18800" y="1815776"/>
                                  <a:pt x="56226" y="1878879"/>
                                  <a:pt x="69672" y="1899049"/>
                                </a:cubicBezTo>
                                <a:cubicBezTo>
                                  <a:pt x="77723" y="1911126"/>
                                  <a:pt x="83721" y="1925832"/>
                                  <a:pt x="95798" y="1933883"/>
                                </a:cubicBezTo>
                                <a:cubicBezTo>
                                  <a:pt x="111074" y="1944067"/>
                                  <a:pt x="130633" y="1945494"/>
                                  <a:pt x="148050" y="1951300"/>
                                </a:cubicBezTo>
                                <a:cubicBezTo>
                                  <a:pt x="227804" y="2031057"/>
                                  <a:pt x="138084" y="1952585"/>
                                  <a:pt x="383181" y="1994843"/>
                                </a:cubicBezTo>
                                <a:cubicBezTo>
                                  <a:pt x="399861" y="1997719"/>
                                  <a:pt x="411584" y="2013399"/>
                                  <a:pt x="426724" y="2020969"/>
                                </a:cubicBezTo>
                                <a:cubicBezTo>
                                  <a:pt x="440706" y="2027960"/>
                                  <a:pt x="455326" y="2033789"/>
                                  <a:pt x="470267" y="2038386"/>
                                </a:cubicBezTo>
                                <a:cubicBezTo>
                                  <a:pt x="493146" y="2045426"/>
                                  <a:pt x="539935" y="2055803"/>
                                  <a:pt x="539935" y="2055803"/>
                                </a:cubicBezTo>
                                <a:cubicBezTo>
                                  <a:pt x="584661" y="2249616"/>
                                  <a:pt x="537069" y="2104250"/>
                                  <a:pt x="600895" y="2221266"/>
                                </a:cubicBezTo>
                                <a:cubicBezTo>
                                  <a:pt x="608381" y="2234990"/>
                                  <a:pt x="606547" y="2254515"/>
                                  <a:pt x="618312" y="2264809"/>
                                </a:cubicBezTo>
                                <a:cubicBezTo>
                                  <a:pt x="638993" y="2282905"/>
                                  <a:pt x="720893" y="2288518"/>
                                  <a:pt x="740232" y="2290935"/>
                                </a:cubicBezTo>
                                <a:cubicBezTo>
                                  <a:pt x="763455" y="2288032"/>
                                  <a:pt x="786816" y="2286074"/>
                                  <a:pt x="809901" y="2282226"/>
                                </a:cubicBezTo>
                                <a:cubicBezTo>
                                  <a:pt x="821707" y="2280258"/>
                                  <a:pt x="832766" y="2273517"/>
                                  <a:pt x="844735" y="2273517"/>
                                </a:cubicBezTo>
                                <a:cubicBezTo>
                                  <a:pt x="871021" y="2273517"/>
                                  <a:pt x="896986" y="2279323"/>
                                  <a:pt x="923112" y="2282226"/>
                                </a:cubicBezTo>
                                <a:cubicBezTo>
                                  <a:pt x="943432" y="2290935"/>
                                  <a:pt x="964298" y="2298465"/>
                                  <a:pt x="984072" y="2308352"/>
                                </a:cubicBezTo>
                                <a:cubicBezTo>
                                  <a:pt x="999211" y="2315922"/>
                                  <a:pt x="1012206" y="2327473"/>
                                  <a:pt x="1027615" y="2334477"/>
                                </a:cubicBezTo>
                                <a:cubicBezTo>
                                  <a:pt x="1044329" y="2342074"/>
                                  <a:pt x="1062821" y="2345076"/>
                                  <a:pt x="1079867" y="2351895"/>
                                </a:cubicBezTo>
                                <a:cubicBezTo>
                                  <a:pt x="1123494" y="2369346"/>
                                  <a:pt x="1113173" y="2376770"/>
                                  <a:pt x="1166952" y="2386729"/>
                                </a:cubicBezTo>
                                <a:cubicBezTo>
                                  <a:pt x="1227501" y="2397942"/>
                                  <a:pt x="1288872" y="2404146"/>
                                  <a:pt x="1349832" y="2412855"/>
                                </a:cubicBezTo>
                                <a:cubicBezTo>
                                  <a:pt x="1405772" y="2411523"/>
                                  <a:pt x="1676075" y="2440898"/>
                                  <a:pt x="1793970" y="2378020"/>
                                </a:cubicBezTo>
                                <a:cubicBezTo>
                                  <a:pt x="1813975" y="2367351"/>
                                  <a:pt x="1828804" y="2348991"/>
                                  <a:pt x="1846221" y="2334477"/>
                                </a:cubicBezTo>
                                <a:cubicBezTo>
                                  <a:pt x="1856721" y="2302977"/>
                                  <a:pt x="1866918" y="2268976"/>
                                  <a:pt x="1881055" y="2238683"/>
                                </a:cubicBezTo>
                                <a:cubicBezTo>
                                  <a:pt x="1894780" y="2209273"/>
                                  <a:pt x="1924598" y="2151597"/>
                                  <a:pt x="1924598" y="2151597"/>
                                </a:cubicBezTo>
                                <a:cubicBezTo>
                                  <a:pt x="1927501" y="2137083"/>
                                  <a:pt x="1929412" y="2122335"/>
                                  <a:pt x="1933307" y="2108055"/>
                                </a:cubicBezTo>
                                <a:cubicBezTo>
                                  <a:pt x="1942852" y="2073056"/>
                                  <a:pt x="1953470" y="2040835"/>
                                  <a:pt x="1976850" y="2012260"/>
                                </a:cubicBezTo>
                                <a:cubicBezTo>
                                  <a:pt x="1992448" y="1993196"/>
                                  <a:pt x="2012532" y="1978235"/>
                                  <a:pt x="2029101" y="1960009"/>
                                </a:cubicBezTo>
                                <a:cubicBezTo>
                                  <a:pt x="2068266" y="1916928"/>
                                  <a:pt x="2063830" y="1916677"/>
                                  <a:pt x="2090061" y="1864215"/>
                                </a:cubicBezTo>
                                <a:cubicBezTo>
                                  <a:pt x="2099599" y="1816526"/>
                                  <a:pt x="2109897" y="1755681"/>
                                  <a:pt x="2133604" y="1716169"/>
                                </a:cubicBezTo>
                                <a:cubicBezTo>
                                  <a:pt x="2142313" y="1701655"/>
                                  <a:pt x="2151510" y="1687422"/>
                                  <a:pt x="2159730" y="1672626"/>
                                </a:cubicBezTo>
                                <a:cubicBezTo>
                                  <a:pt x="2183045" y="1630660"/>
                                  <a:pt x="2172648" y="1638484"/>
                                  <a:pt x="2203272" y="1594249"/>
                                </a:cubicBezTo>
                                <a:cubicBezTo>
                                  <a:pt x="2219795" y="1570382"/>
                                  <a:pt x="2238107" y="1547803"/>
                                  <a:pt x="2255524" y="1524580"/>
                                </a:cubicBezTo>
                                <a:cubicBezTo>
                                  <a:pt x="2264233" y="1512969"/>
                                  <a:pt x="2295882" y="1486899"/>
                                  <a:pt x="2281650" y="1489746"/>
                                </a:cubicBezTo>
                                <a:lnTo>
                                  <a:pt x="2238107" y="1498455"/>
                                </a:lnTo>
                                <a:cubicBezTo>
                                  <a:pt x="2229398" y="1486843"/>
                                  <a:pt x="2216941" y="1477261"/>
                                  <a:pt x="2211981" y="1463620"/>
                                </a:cubicBezTo>
                                <a:cubicBezTo>
                                  <a:pt x="2204966" y="1444330"/>
                                  <a:pt x="2204846" y="1423126"/>
                                  <a:pt x="2203272" y="1402660"/>
                                </a:cubicBezTo>
                                <a:cubicBezTo>
                                  <a:pt x="2199036" y="1347592"/>
                                  <a:pt x="2197467" y="1292351"/>
                                  <a:pt x="2194564" y="1237197"/>
                                </a:cubicBezTo>
                                <a:cubicBezTo>
                                  <a:pt x="2197467" y="1167529"/>
                                  <a:pt x="2196763" y="1097616"/>
                                  <a:pt x="2203272" y="1028192"/>
                                </a:cubicBezTo>
                                <a:cubicBezTo>
                                  <a:pt x="2205506" y="1004359"/>
                                  <a:pt x="2220690" y="958523"/>
                                  <a:pt x="2220690" y="958523"/>
                                </a:cubicBezTo>
                                <a:cubicBezTo>
                                  <a:pt x="2217787" y="894660"/>
                                  <a:pt x="2219910" y="830370"/>
                                  <a:pt x="2211981" y="766935"/>
                                </a:cubicBezTo>
                                <a:cubicBezTo>
                                  <a:pt x="2210963" y="758788"/>
                                  <a:pt x="2199336" y="756198"/>
                                  <a:pt x="2194564" y="749517"/>
                                </a:cubicBezTo>
                                <a:cubicBezTo>
                                  <a:pt x="2143980" y="678700"/>
                                  <a:pt x="2190221" y="727759"/>
                                  <a:pt x="2151021" y="688557"/>
                                </a:cubicBezTo>
                                <a:cubicBezTo>
                                  <a:pt x="2145215" y="694363"/>
                                  <a:pt x="2141107" y="702640"/>
                                  <a:pt x="2133604" y="705975"/>
                                </a:cubicBezTo>
                                <a:cubicBezTo>
                                  <a:pt x="2114292" y="714558"/>
                                  <a:pt x="2092886" y="717320"/>
                                  <a:pt x="2072644" y="723392"/>
                                </a:cubicBezTo>
                                <a:cubicBezTo>
                                  <a:pt x="2063851" y="726030"/>
                                  <a:pt x="2055227" y="729197"/>
                                  <a:pt x="2046518" y="732100"/>
                                </a:cubicBezTo>
                                <a:cubicBezTo>
                                  <a:pt x="2032004" y="726294"/>
                                  <a:pt x="2015696" y="723769"/>
                                  <a:pt x="2002975" y="714683"/>
                                </a:cubicBezTo>
                                <a:cubicBezTo>
                                  <a:pt x="1963017" y="686142"/>
                                  <a:pt x="1973947" y="692911"/>
                                  <a:pt x="1968141" y="68855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ysClr val="window" lastClr="FFFFFF">
                              <a:lumMod val="85000"/>
                            </a:sysClr>
                          </a:solidFill>
                          <a:ln w="44450">
                            <a:noFill/>
                            <a:prstDash val="solid"/>
                            <a:round/>
                            <a:headEnd/>
                            <a:tailEnd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p:spPr>
                        <p:txBody>
                          <a:bodyPr/>
                          <a:lstStyle/>
                          <a:p>
                            <a:pPr marL="0" marR="0" lvl="0" indent="0" algn="l" defTabSz="932962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+mn-ea"/>
                              <a:cs typeface="Arial" charset="0"/>
                            </a:endParaRPr>
                          </a:p>
                        </p:txBody>
                      </p:sp>
                      <p:pic>
                        <p:nvPicPr>
                          <p:cNvPr id="105" name="Picture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003912" y="4725995"/>
                            <a:ext cx="230188" cy="2460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  <p:sp>
                        <p:nvSpPr>
                          <p:cNvPr id="106" name="Figura a mano libera 89">
                            <a:extLst/>
                          </p:cNvPr>
                          <p:cNvSpPr/>
                          <p:nvPr/>
                        </p:nvSpPr>
                        <p:spPr bwMode="auto">
                          <a:xfrm rot="21048248">
                            <a:off x="10143505" y="5854772"/>
                            <a:ext cx="244449" cy="332048"/>
                          </a:xfrm>
                          <a:custGeom>
                            <a:avLst/>
                            <a:gdLst>
                              <a:gd name="connsiteX0" fmla="*/ 1968141 w 2285277"/>
                              <a:gd name="connsiteY0" fmla="*/ 688557 h 2418564"/>
                              <a:gd name="connsiteX1" fmla="*/ 1968141 w 2285277"/>
                              <a:gd name="connsiteY1" fmla="*/ 688557 h 2418564"/>
                              <a:gd name="connsiteX2" fmla="*/ 1915890 w 2285277"/>
                              <a:gd name="connsiteY2" fmla="*/ 566637 h 2418564"/>
                              <a:gd name="connsiteX3" fmla="*/ 1898472 w 2285277"/>
                              <a:gd name="connsiteY3" fmla="*/ 514386 h 2418564"/>
                              <a:gd name="connsiteX4" fmla="*/ 1863638 w 2285277"/>
                              <a:gd name="connsiteY4" fmla="*/ 496969 h 2418564"/>
                              <a:gd name="connsiteX5" fmla="*/ 1759135 w 2285277"/>
                              <a:gd name="connsiteY5" fmla="*/ 418592 h 2418564"/>
                              <a:gd name="connsiteX6" fmla="*/ 1689467 w 2285277"/>
                              <a:gd name="connsiteY6" fmla="*/ 383757 h 2418564"/>
                              <a:gd name="connsiteX7" fmla="*/ 1584964 w 2285277"/>
                              <a:gd name="connsiteY7" fmla="*/ 340215 h 2418564"/>
                              <a:gd name="connsiteX8" fmla="*/ 1384667 w 2285277"/>
                              <a:gd name="connsiteY8" fmla="*/ 218295 h 2418564"/>
                              <a:gd name="connsiteX9" fmla="*/ 1140827 w 2285277"/>
                              <a:gd name="connsiteY9" fmla="*/ 113792 h 2418564"/>
                              <a:gd name="connsiteX10" fmla="*/ 853444 w 2285277"/>
                              <a:gd name="connsiteY10" fmla="*/ 26706 h 2418564"/>
                              <a:gd name="connsiteX11" fmla="*/ 827318 w 2285277"/>
                              <a:gd name="connsiteY11" fmla="*/ 9289 h 2418564"/>
                              <a:gd name="connsiteX12" fmla="*/ 775067 w 2285277"/>
                              <a:gd name="connsiteY12" fmla="*/ 580 h 2418564"/>
                              <a:gd name="connsiteX13" fmla="*/ 522518 w 2285277"/>
                              <a:gd name="connsiteY13" fmla="*/ 61540 h 2418564"/>
                              <a:gd name="connsiteX14" fmla="*/ 487684 w 2285277"/>
                              <a:gd name="connsiteY14" fmla="*/ 96375 h 2418564"/>
                              <a:gd name="connsiteX15" fmla="*/ 426724 w 2285277"/>
                              <a:gd name="connsiteY15" fmla="*/ 192169 h 2418564"/>
                              <a:gd name="connsiteX16" fmla="*/ 400598 w 2285277"/>
                              <a:gd name="connsiteY16" fmla="*/ 279255 h 2418564"/>
                              <a:gd name="connsiteX17" fmla="*/ 339638 w 2285277"/>
                              <a:gd name="connsiteY17" fmla="*/ 453426 h 2418564"/>
                              <a:gd name="connsiteX18" fmla="*/ 322221 w 2285277"/>
                              <a:gd name="connsiteY18" fmla="*/ 505677 h 2418564"/>
                              <a:gd name="connsiteX19" fmla="*/ 330930 w 2285277"/>
                              <a:gd name="connsiteY19" fmla="*/ 566637 h 2418564"/>
                              <a:gd name="connsiteX20" fmla="*/ 348347 w 2285277"/>
                              <a:gd name="connsiteY20" fmla="*/ 601472 h 2418564"/>
                              <a:gd name="connsiteX21" fmla="*/ 357055 w 2285277"/>
                              <a:gd name="connsiteY21" fmla="*/ 671140 h 2418564"/>
                              <a:gd name="connsiteX22" fmla="*/ 313512 w 2285277"/>
                              <a:gd name="connsiteY22" fmla="*/ 810477 h 2418564"/>
                              <a:gd name="connsiteX23" fmla="*/ 269970 w 2285277"/>
                              <a:gd name="connsiteY23" fmla="*/ 914980 h 2418564"/>
                              <a:gd name="connsiteX24" fmla="*/ 235135 w 2285277"/>
                              <a:gd name="connsiteY24" fmla="*/ 975940 h 2418564"/>
                              <a:gd name="connsiteX25" fmla="*/ 191592 w 2285277"/>
                              <a:gd name="connsiteY25" fmla="*/ 1010775 h 2418564"/>
                              <a:gd name="connsiteX26" fmla="*/ 34838 w 2285277"/>
                              <a:gd name="connsiteY26" fmla="*/ 1106569 h 2418564"/>
                              <a:gd name="connsiteX27" fmla="*/ 8712 w 2285277"/>
                              <a:gd name="connsiteY27" fmla="*/ 1141403 h 2418564"/>
                              <a:gd name="connsiteX28" fmla="*/ 4 w 2285277"/>
                              <a:gd name="connsiteY28" fmla="*/ 1184946 h 2418564"/>
                              <a:gd name="connsiteX29" fmla="*/ 17421 w 2285277"/>
                              <a:gd name="connsiteY29" fmla="*/ 1794546 h 2418564"/>
                              <a:gd name="connsiteX30" fmla="*/ 69672 w 2285277"/>
                              <a:gd name="connsiteY30" fmla="*/ 1899049 h 2418564"/>
                              <a:gd name="connsiteX31" fmla="*/ 95798 w 2285277"/>
                              <a:gd name="connsiteY31" fmla="*/ 1933883 h 2418564"/>
                              <a:gd name="connsiteX32" fmla="*/ 148050 w 2285277"/>
                              <a:gd name="connsiteY32" fmla="*/ 1951300 h 2418564"/>
                              <a:gd name="connsiteX33" fmla="*/ 383181 w 2285277"/>
                              <a:gd name="connsiteY33" fmla="*/ 1994843 h 2418564"/>
                              <a:gd name="connsiteX34" fmla="*/ 426724 w 2285277"/>
                              <a:gd name="connsiteY34" fmla="*/ 2020969 h 2418564"/>
                              <a:gd name="connsiteX35" fmla="*/ 470267 w 2285277"/>
                              <a:gd name="connsiteY35" fmla="*/ 2038386 h 2418564"/>
                              <a:gd name="connsiteX36" fmla="*/ 539935 w 2285277"/>
                              <a:gd name="connsiteY36" fmla="*/ 2055803 h 2418564"/>
                              <a:gd name="connsiteX37" fmla="*/ 600895 w 2285277"/>
                              <a:gd name="connsiteY37" fmla="*/ 2221266 h 2418564"/>
                              <a:gd name="connsiteX38" fmla="*/ 618312 w 2285277"/>
                              <a:gd name="connsiteY38" fmla="*/ 2264809 h 2418564"/>
                              <a:gd name="connsiteX39" fmla="*/ 740232 w 2285277"/>
                              <a:gd name="connsiteY39" fmla="*/ 2290935 h 2418564"/>
                              <a:gd name="connsiteX40" fmla="*/ 809901 w 2285277"/>
                              <a:gd name="connsiteY40" fmla="*/ 2282226 h 2418564"/>
                              <a:gd name="connsiteX41" fmla="*/ 844735 w 2285277"/>
                              <a:gd name="connsiteY41" fmla="*/ 2273517 h 2418564"/>
                              <a:gd name="connsiteX42" fmla="*/ 923112 w 2285277"/>
                              <a:gd name="connsiteY42" fmla="*/ 2282226 h 2418564"/>
                              <a:gd name="connsiteX43" fmla="*/ 984072 w 2285277"/>
                              <a:gd name="connsiteY43" fmla="*/ 2308352 h 2418564"/>
                              <a:gd name="connsiteX44" fmla="*/ 1027615 w 2285277"/>
                              <a:gd name="connsiteY44" fmla="*/ 2334477 h 2418564"/>
                              <a:gd name="connsiteX45" fmla="*/ 1079867 w 2285277"/>
                              <a:gd name="connsiteY45" fmla="*/ 2351895 h 2418564"/>
                              <a:gd name="connsiteX46" fmla="*/ 1166952 w 2285277"/>
                              <a:gd name="connsiteY46" fmla="*/ 2386729 h 2418564"/>
                              <a:gd name="connsiteX47" fmla="*/ 1349832 w 2285277"/>
                              <a:gd name="connsiteY47" fmla="*/ 2412855 h 2418564"/>
                              <a:gd name="connsiteX48" fmla="*/ 1793970 w 2285277"/>
                              <a:gd name="connsiteY48" fmla="*/ 2378020 h 2418564"/>
                              <a:gd name="connsiteX49" fmla="*/ 1846221 w 2285277"/>
                              <a:gd name="connsiteY49" fmla="*/ 2334477 h 2418564"/>
                              <a:gd name="connsiteX50" fmla="*/ 1881055 w 2285277"/>
                              <a:gd name="connsiteY50" fmla="*/ 2238683 h 2418564"/>
                              <a:gd name="connsiteX51" fmla="*/ 1924598 w 2285277"/>
                              <a:gd name="connsiteY51" fmla="*/ 2151597 h 2418564"/>
                              <a:gd name="connsiteX52" fmla="*/ 1933307 w 2285277"/>
                              <a:gd name="connsiteY52" fmla="*/ 2108055 h 2418564"/>
                              <a:gd name="connsiteX53" fmla="*/ 1976850 w 2285277"/>
                              <a:gd name="connsiteY53" fmla="*/ 2012260 h 2418564"/>
                              <a:gd name="connsiteX54" fmla="*/ 2029101 w 2285277"/>
                              <a:gd name="connsiteY54" fmla="*/ 1960009 h 2418564"/>
                              <a:gd name="connsiteX55" fmla="*/ 2090061 w 2285277"/>
                              <a:gd name="connsiteY55" fmla="*/ 1864215 h 2418564"/>
                              <a:gd name="connsiteX56" fmla="*/ 2133604 w 2285277"/>
                              <a:gd name="connsiteY56" fmla="*/ 1716169 h 2418564"/>
                              <a:gd name="connsiteX57" fmla="*/ 2159730 w 2285277"/>
                              <a:gd name="connsiteY57" fmla="*/ 1672626 h 2418564"/>
                              <a:gd name="connsiteX58" fmla="*/ 2203272 w 2285277"/>
                              <a:gd name="connsiteY58" fmla="*/ 1594249 h 2418564"/>
                              <a:gd name="connsiteX59" fmla="*/ 2255524 w 2285277"/>
                              <a:gd name="connsiteY59" fmla="*/ 1524580 h 2418564"/>
                              <a:gd name="connsiteX60" fmla="*/ 2281650 w 2285277"/>
                              <a:gd name="connsiteY60" fmla="*/ 1489746 h 2418564"/>
                              <a:gd name="connsiteX61" fmla="*/ 2238107 w 2285277"/>
                              <a:gd name="connsiteY61" fmla="*/ 1498455 h 2418564"/>
                              <a:gd name="connsiteX62" fmla="*/ 2211981 w 2285277"/>
                              <a:gd name="connsiteY62" fmla="*/ 1463620 h 2418564"/>
                              <a:gd name="connsiteX63" fmla="*/ 2203272 w 2285277"/>
                              <a:gd name="connsiteY63" fmla="*/ 1402660 h 2418564"/>
                              <a:gd name="connsiteX64" fmla="*/ 2194564 w 2285277"/>
                              <a:gd name="connsiteY64" fmla="*/ 1237197 h 2418564"/>
                              <a:gd name="connsiteX65" fmla="*/ 2203272 w 2285277"/>
                              <a:gd name="connsiteY65" fmla="*/ 1028192 h 2418564"/>
                              <a:gd name="connsiteX66" fmla="*/ 2220690 w 2285277"/>
                              <a:gd name="connsiteY66" fmla="*/ 958523 h 2418564"/>
                              <a:gd name="connsiteX67" fmla="*/ 2211981 w 2285277"/>
                              <a:gd name="connsiteY67" fmla="*/ 766935 h 2418564"/>
                              <a:gd name="connsiteX68" fmla="*/ 2194564 w 2285277"/>
                              <a:gd name="connsiteY68" fmla="*/ 749517 h 2418564"/>
                              <a:gd name="connsiteX69" fmla="*/ 2151021 w 2285277"/>
                              <a:gd name="connsiteY69" fmla="*/ 688557 h 2418564"/>
                              <a:gd name="connsiteX70" fmla="*/ 2133604 w 2285277"/>
                              <a:gd name="connsiteY70" fmla="*/ 705975 h 2418564"/>
                              <a:gd name="connsiteX71" fmla="*/ 2072644 w 2285277"/>
                              <a:gd name="connsiteY71" fmla="*/ 723392 h 2418564"/>
                              <a:gd name="connsiteX72" fmla="*/ 2046518 w 2285277"/>
                              <a:gd name="connsiteY72" fmla="*/ 732100 h 2418564"/>
                              <a:gd name="connsiteX73" fmla="*/ 2002975 w 2285277"/>
                              <a:gd name="connsiteY73" fmla="*/ 714683 h 2418564"/>
                              <a:gd name="connsiteX74" fmla="*/ 1968141 w 2285277"/>
                              <a:gd name="connsiteY74" fmla="*/ 688557 h 24185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  <a:cxn ang="0">
                                <a:pos x="connsiteX51" y="connsiteY51"/>
                              </a:cxn>
                              <a:cxn ang="0">
                                <a:pos x="connsiteX52" y="connsiteY52"/>
                              </a:cxn>
                              <a:cxn ang="0">
                                <a:pos x="connsiteX53" y="connsiteY53"/>
                              </a:cxn>
                              <a:cxn ang="0">
                                <a:pos x="connsiteX54" y="connsiteY54"/>
                              </a:cxn>
                              <a:cxn ang="0">
                                <a:pos x="connsiteX55" y="connsiteY55"/>
                              </a:cxn>
                              <a:cxn ang="0">
                                <a:pos x="connsiteX56" y="connsiteY56"/>
                              </a:cxn>
                              <a:cxn ang="0">
                                <a:pos x="connsiteX57" y="connsiteY57"/>
                              </a:cxn>
                              <a:cxn ang="0">
                                <a:pos x="connsiteX58" y="connsiteY58"/>
                              </a:cxn>
                              <a:cxn ang="0">
                                <a:pos x="connsiteX59" y="connsiteY59"/>
                              </a:cxn>
                              <a:cxn ang="0">
                                <a:pos x="connsiteX60" y="connsiteY60"/>
                              </a:cxn>
                              <a:cxn ang="0">
                                <a:pos x="connsiteX61" y="connsiteY61"/>
                              </a:cxn>
                              <a:cxn ang="0">
                                <a:pos x="connsiteX62" y="connsiteY62"/>
                              </a:cxn>
                              <a:cxn ang="0">
                                <a:pos x="connsiteX63" y="connsiteY63"/>
                              </a:cxn>
                              <a:cxn ang="0">
                                <a:pos x="connsiteX64" y="connsiteY64"/>
                              </a:cxn>
                              <a:cxn ang="0">
                                <a:pos x="connsiteX65" y="connsiteY65"/>
                              </a:cxn>
                              <a:cxn ang="0">
                                <a:pos x="connsiteX66" y="connsiteY66"/>
                              </a:cxn>
                              <a:cxn ang="0">
                                <a:pos x="connsiteX67" y="connsiteY67"/>
                              </a:cxn>
                              <a:cxn ang="0">
                                <a:pos x="connsiteX68" y="connsiteY68"/>
                              </a:cxn>
                              <a:cxn ang="0">
                                <a:pos x="connsiteX69" y="connsiteY69"/>
                              </a:cxn>
                              <a:cxn ang="0">
                                <a:pos x="connsiteX70" y="connsiteY70"/>
                              </a:cxn>
                              <a:cxn ang="0">
                                <a:pos x="connsiteX71" y="connsiteY71"/>
                              </a:cxn>
                              <a:cxn ang="0">
                                <a:pos x="connsiteX72" y="connsiteY72"/>
                              </a:cxn>
                              <a:cxn ang="0">
                                <a:pos x="connsiteX73" y="connsiteY73"/>
                              </a:cxn>
                              <a:cxn ang="0">
                                <a:pos x="connsiteX74" y="connsiteY74"/>
                              </a:cxn>
                            </a:cxnLst>
                            <a:rect l="l" t="t" r="r" b="b"/>
                            <a:pathLst>
                              <a:path w="2285277" h="2418564">
                                <a:moveTo>
                                  <a:pt x="1968141" y="688557"/>
                                </a:moveTo>
                                <a:lnTo>
                                  <a:pt x="1968141" y="688557"/>
                                </a:lnTo>
                                <a:cubicBezTo>
                                  <a:pt x="1891588" y="433384"/>
                                  <a:pt x="1982351" y="699560"/>
                                  <a:pt x="1915890" y="566637"/>
                                </a:cubicBezTo>
                                <a:cubicBezTo>
                                  <a:pt x="1907680" y="550216"/>
                                  <a:pt x="1909488" y="529073"/>
                                  <a:pt x="1898472" y="514386"/>
                                </a:cubicBezTo>
                                <a:cubicBezTo>
                                  <a:pt x="1890683" y="504001"/>
                                  <a:pt x="1874023" y="504758"/>
                                  <a:pt x="1863638" y="496969"/>
                                </a:cubicBezTo>
                                <a:cubicBezTo>
                                  <a:pt x="1753879" y="414649"/>
                                  <a:pt x="1935390" y="517736"/>
                                  <a:pt x="1759135" y="418592"/>
                                </a:cubicBezTo>
                                <a:cubicBezTo>
                                  <a:pt x="1736506" y="405863"/>
                                  <a:pt x="1713144" y="394412"/>
                                  <a:pt x="1689467" y="383757"/>
                                </a:cubicBezTo>
                                <a:cubicBezTo>
                                  <a:pt x="1655054" y="368271"/>
                                  <a:pt x="1618129" y="358219"/>
                                  <a:pt x="1584964" y="340215"/>
                                </a:cubicBezTo>
                                <a:cubicBezTo>
                                  <a:pt x="1516271" y="302925"/>
                                  <a:pt x="1455635" y="251049"/>
                                  <a:pt x="1384667" y="218295"/>
                                </a:cubicBezTo>
                                <a:cubicBezTo>
                                  <a:pt x="1282391" y="171090"/>
                                  <a:pt x="1249661" y="153609"/>
                                  <a:pt x="1140827" y="113792"/>
                                </a:cubicBezTo>
                                <a:cubicBezTo>
                                  <a:pt x="916723" y="31803"/>
                                  <a:pt x="987888" y="45913"/>
                                  <a:pt x="853444" y="26706"/>
                                </a:cubicBezTo>
                                <a:cubicBezTo>
                                  <a:pt x="844735" y="20900"/>
                                  <a:pt x="837247" y="12599"/>
                                  <a:pt x="827318" y="9289"/>
                                </a:cubicBezTo>
                                <a:cubicBezTo>
                                  <a:pt x="810567" y="3705"/>
                                  <a:pt x="792559" y="-1833"/>
                                  <a:pt x="775067" y="580"/>
                                </a:cubicBezTo>
                                <a:cubicBezTo>
                                  <a:pt x="645580" y="18440"/>
                                  <a:pt x="615741" y="30466"/>
                                  <a:pt x="522518" y="61540"/>
                                </a:cubicBezTo>
                                <a:cubicBezTo>
                                  <a:pt x="510907" y="73152"/>
                                  <a:pt x="498497" y="84017"/>
                                  <a:pt x="487684" y="96375"/>
                                </a:cubicBezTo>
                                <a:cubicBezTo>
                                  <a:pt x="467224" y="119758"/>
                                  <a:pt x="436980" y="167261"/>
                                  <a:pt x="426724" y="192169"/>
                                </a:cubicBezTo>
                                <a:cubicBezTo>
                                  <a:pt x="415185" y="220193"/>
                                  <a:pt x="410182" y="250503"/>
                                  <a:pt x="400598" y="279255"/>
                                </a:cubicBezTo>
                                <a:cubicBezTo>
                                  <a:pt x="381147" y="337609"/>
                                  <a:pt x="359759" y="395300"/>
                                  <a:pt x="339638" y="453426"/>
                                </a:cubicBezTo>
                                <a:cubicBezTo>
                                  <a:pt x="333633" y="470775"/>
                                  <a:pt x="322221" y="505677"/>
                                  <a:pt x="322221" y="505677"/>
                                </a:cubicBezTo>
                                <a:cubicBezTo>
                                  <a:pt x="325124" y="525997"/>
                                  <a:pt x="325529" y="546834"/>
                                  <a:pt x="330930" y="566637"/>
                                </a:cubicBezTo>
                                <a:cubicBezTo>
                                  <a:pt x="334346" y="579162"/>
                                  <a:pt x="345198" y="588877"/>
                                  <a:pt x="348347" y="601472"/>
                                </a:cubicBezTo>
                                <a:cubicBezTo>
                                  <a:pt x="354023" y="624177"/>
                                  <a:pt x="354152" y="647917"/>
                                  <a:pt x="357055" y="671140"/>
                                </a:cubicBezTo>
                                <a:cubicBezTo>
                                  <a:pt x="301816" y="754001"/>
                                  <a:pt x="330190" y="693734"/>
                                  <a:pt x="313512" y="810477"/>
                                </a:cubicBezTo>
                                <a:cubicBezTo>
                                  <a:pt x="298741" y="913874"/>
                                  <a:pt x="325672" y="896413"/>
                                  <a:pt x="269970" y="914980"/>
                                </a:cubicBezTo>
                                <a:cubicBezTo>
                                  <a:pt x="195823" y="989123"/>
                                  <a:pt x="342563" y="837817"/>
                                  <a:pt x="235135" y="975940"/>
                                </a:cubicBezTo>
                                <a:cubicBezTo>
                                  <a:pt x="223723" y="990612"/>
                                  <a:pt x="207227" y="1000724"/>
                                  <a:pt x="191592" y="1010775"/>
                                </a:cubicBezTo>
                                <a:cubicBezTo>
                                  <a:pt x="123241" y="1054715"/>
                                  <a:pt x="98711" y="1053341"/>
                                  <a:pt x="34838" y="1106569"/>
                                </a:cubicBezTo>
                                <a:cubicBezTo>
                                  <a:pt x="23688" y="1115861"/>
                                  <a:pt x="17421" y="1129792"/>
                                  <a:pt x="8712" y="1141403"/>
                                </a:cubicBezTo>
                                <a:cubicBezTo>
                                  <a:pt x="5809" y="1155917"/>
                                  <a:pt x="-193" y="1170146"/>
                                  <a:pt x="4" y="1184946"/>
                                </a:cubicBezTo>
                                <a:cubicBezTo>
                                  <a:pt x="2714" y="1388211"/>
                                  <a:pt x="4249" y="1591690"/>
                                  <a:pt x="17421" y="1794546"/>
                                </a:cubicBezTo>
                                <a:cubicBezTo>
                                  <a:pt x="18800" y="1815776"/>
                                  <a:pt x="56226" y="1878879"/>
                                  <a:pt x="69672" y="1899049"/>
                                </a:cubicBezTo>
                                <a:cubicBezTo>
                                  <a:pt x="77723" y="1911126"/>
                                  <a:pt x="83721" y="1925832"/>
                                  <a:pt x="95798" y="1933883"/>
                                </a:cubicBezTo>
                                <a:cubicBezTo>
                                  <a:pt x="111074" y="1944067"/>
                                  <a:pt x="130633" y="1945494"/>
                                  <a:pt x="148050" y="1951300"/>
                                </a:cubicBezTo>
                                <a:cubicBezTo>
                                  <a:pt x="227804" y="2031057"/>
                                  <a:pt x="138084" y="1952585"/>
                                  <a:pt x="383181" y="1994843"/>
                                </a:cubicBezTo>
                                <a:cubicBezTo>
                                  <a:pt x="399861" y="1997719"/>
                                  <a:pt x="411584" y="2013399"/>
                                  <a:pt x="426724" y="2020969"/>
                                </a:cubicBezTo>
                                <a:cubicBezTo>
                                  <a:pt x="440706" y="2027960"/>
                                  <a:pt x="455326" y="2033789"/>
                                  <a:pt x="470267" y="2038386"/>
                                </a:cubicBezTo>
                                <a:cubicBezTo>
                                  <a:pt x="493146" y="2045426"/>
                                  <a:pt x="539935" y="2055803"/>
                                  <a:pt x="539935" y="2055803"/>
                                </a:cubicBezTo>
                                <a:cubicBezTo>
                                  <a:pt x="584661" y="2249616"/>
                                  <a:pt x="537069" y="2104250"/>
                                  <a:pt x="600895" y="2221266"/>
                                </a:cubicBezTo>
                                <a:cubicBezTo>
                                  <a:pt x="608381" y="2234990"/>
                                  <a:pt x="606547" y="2254515"/>
                                  <a:pt x="618312" y="2264809"/>
                                </a:cubicBezTo>
                                <a:cubicBezTo>
                                  <a:pt x="638993" y="2282905"/>
                                  <a:pt x="720893" y="2288518"/>
                                  <a:pt x="740232" y="2290935"/>
                                </a:cubicBezTo>
                                <a:cubicBezTo>
                                  <a:pt x="763455" y="2288032"/>
                                  <a:pt x="786816" y="2286074"/>
                                  <a:pt x="809901" y="2282226"/>
                                </a:cubicBezTo>
                                <a:cubicBezTo>
                                  <a:pt x="821707" y="2280258"/>
                                  <a:pt x="832766" y="2273517"/>
                                  <a:pt x="844735" y="2273517"/>
                                </a:cubicBezTo>
                                <a:cubicBezTo>
                                  <a:pt x="871021" y="2273517"/>
                                  <a:pt x="896986" y="2279323"/>
                                  <a:pt x="923112" y="2282226"/>
                                </a:cubicBezTo>
                                <a:cubicBezTo>
                                  <a:pt x="943432" y="2290935"/>
                                  <a:pt x="964298" y="2298465"/>
                                  <a:pt x="984072" y="2308352"/>
                                </a:cubicBezTo>
                                <a:cubicBezTo>
                                  <a:pt x="999211" y="2315922"/>
                                  <a:pt x="1012206" y="2327473"/>
                                  <a:pt x="1027615" y="2334477"/>
                                </a:cubicBezTo>
                                <a:cubicBezTo>
                                  <a:pt x="1044329" y="2342074"/>
                                  <a:pt x="1062821" y="2345076"/>
                                  <a:pt x="1079867" y="2351895"/>
                                </a:cubicBezTo>
                                <a:cubicBezTo>
                                  <a:pt x="1123494" y="2369346"/>
                                  <a:pt x="1113173" y="2376770"/>
                                  <a:pt x="1166952" y="2386729"/>
                                </a:cubicBezTo>
                                <a:cubicBezTo>
                                  <a:pt x="1227501" y="2397942"/>
                                  <a:pt x="1288872" y="2404146"/>
                                  <a:pt x="1349832" y="2412855"/>
                                </a:cubicBezTo>
                                <a:cubicBezTo>
                                  <a:pt x="1405772" y="2411523"/>
                                  <a:pt x="1676075" y="2440898"/>
                                  <a:pt x="1793970" y="2378020"/>
                                </a:cubicBezTo>
                                <a:cubicBezTo>
                                  <a:pt x="1813975" y="2367351"/>
                                  <a:pt x="1828804" y="2348991"/>
                                  <a:pt x="1846221" y="2334477"/>
                                </a:cubicBezTo>
                                <a:cubicBezTo>
                                  <a:pt x="1856721" y="2302977"/>
                                  <a:pt x="1866918" y="2268976"/>
                                  <a:pt x="1881055" y="2238683"/>
                                </a:cubicBezTo>
                                <a:cubicBezTo>
                                  <a:pt x="1894780" y="2209273"/>
                                  <a:pt x="1924598" y="2151597"/>
                                  <a:pt x="1924598" y="2151597"/>
                                </a:cubicBezTo>
                                <a:cubicBezTo>
                                  <a:pt x="1927501" y="2137083"/>
                                  <a:pt x="1929412" y="2122335"/>
                                  <a:pt x="1933307" y="2108055"/>
                                </a:cubicBezTo>
                                <a:cubicBezTo>
                                  <a:pt x="1942852" y="2073056"/>
                                  <a:pt x="1953470" y="2040835"/>
                                  <a:pt x="1976850" y="2012260"/>
                                </a:cubicBezTo>
                                <a:cubicBezTo>
                                  <a:pt x="1992448" y="1993196"/>
                                  <a:pt x="2012532" y="1978235"/>
                                  <a:pt x="2029101" y="1960009"/>
                                </a:cubicBezTo>
                                <a:cubicBezTo>
                                  <a:pt x="2068266" y="1916928"/>
                                  <a:pt x="2063830" y="1916677"/>
                                  <a:pt x="2090061" y="1864215"/>
                                </a:cubicBezTo>
                                <a:cubicBezTo>
                                  <a:pt x="2099599" y="1816526"/>
                                  <a:pt x="2109897" y="1755681"/>
                                  <a:pt x="2133604" y="1716169"/>
                                </a:cubicBezTo>
                                <a:cubicBezTo>
                                  <a:pt x="2142313" y="1701655"/>
                                  <a:pt x="2151510" y="1687422"/>
                                  <a:pt x="2159730" y="1672626"/>
                                </a:cubicBezTo>
                                <a:cubicBezTo>
                                  <a:pt x="2183045" y="1630660"/>
                                  <a:pt x="2172648" y="1638484"/>
                                  <a:pt x="2203272" y="1594249"/>
                                </a:cubicBezTo>
                                <a:cubicBezTo>
                                  <a:pt x="2219795" y="1570382"/>
                                  <a:pt x="2238107" y="1547803"/>
                                  <a:pt x="2255524" y="1524580"/>
                                </a:cubicBezTo>
                                <a:cubicBezTo>
                                  <a:pt x="2264233" y="1512969"/>
                                  <a:pt x="2295882" y="1486899"/>
                                  <a:pt x="2281650" y="1489746"/>
                                </a:cubicBezTo>
                                <a:lnTo>
                                  <a:pt x="2238107" y="1498455"/>
                                </a:lnTo>
                                <a:cubicBezTo>
                                  <a:pt x="2229398" y="1486843"/>
                                  <a:pt x="2216941" y="1477261"/>
                                  <a:pt x="2211981" y="1463620"/>
                                </a:cubicBezTo>
                                <a:cubicBezTo>
                                  <a:pt x="2204966" y="1444330"/>
                                  <a:pt x="2204846" y="1423126"/>
                                  <a:pt x="2203272" y="1402660"/>
                                </a:cubicBezTo>
                                <a:cubicBezTo>
                                  <a:pt x="2199036" y="1347592"/>
                                  <a:pt x="2197467" y="1292351"/>
                                  <a:pt x="2194564" y="1237197"/>
                                </a:cubicBezTo>
                                <a:cubicBezTo>
                                  <a:pt x="2197467" y="1167529"/>
                                  <a:pt x="2196763" y="1097616"/>
                                  <a:pt x="2203272" y="1028192"/>
                                </a:cubicBezTo>
                                <a:cubicBezTo>
                                  <a:pt x="2205506" y="1004359"/>
                                  <a:pt x="2220690" y="958523"/>
                                  <a:pt x="2220690" y="958523"/>
                                </a:cubicBezTo>
                                <a:cubicBezTo>
                                  <a:pt x="2217787" y="894660"/>
                                  <a:pt x="2219910" y="830370"/>
                                  <a:pt x="2211981" y="766935"/>
                                </a:cubicBezTo>
                                <a:cubicBezTo>
                                  <a:pt x="2210963" y="758788"/>
                                  <a:pt x="2199336" y="756198"/>
                                  <a:pt x="2194564" y="749517"/>
                                </a:cubicBezTo>
                                <a:cubicBezTo>
                                  <a:pt x="2143980" y="678700"/>
                                  <a:pt x="2190221" y="727759"/>
                                  <a:pt x="2151021" y="688557"/>
                                </a:cubicBezTo>
                                <a:cubicBezTo>
                                  <a:pt x="2145215" y="694363"/>
                                  <a:pt x="2141107" y="702640"/>
                                  <a:pt x="2133604" y="705975"/>
                                </a:cubicBezTo>
                                <a:cubicBezTo>
                                  <a:pt x="2114292" y="714558"/>
                                  <a:pt x="2092886" y="717320"/>
                                  <a:pt x="2072644" y="723392"/>
                                </a:cubicBezTo>
                                <a:cubicBezTo>
                                  <a:pt x="2063851" y="726030"/>
                                  <a:pt x="2055227" y="729197"/>
                                  <a:pt x="2046518" y="732100"/>
                                </a:cubicBezTo>
                                <a:cubicBezTo>
                                  <a:pt x="2032004" y="726294"/>
                                  <a:pt x="2015696" y="723769"/>
                                  <a:pt x="2002975" y="714683"/>
                                </a:cubicBezTo>
                                <a:cubicBezTo>
                                  <a:pt x="1963017" y="686142"/>
                                  <a:pt x="1973947" y="692911"/>
                                  <a:pt x="1968141" y="68855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ysClr val="window" lastClr="FFFFFF">
                              <a:lumMod val="85000"/>
                            </a:sysClr>
                          </a:solidFill>
                          <a:ln w="44450">
                            <a:noFill/>
                            <a:prstDash val="solid"/>
                            <a:round/>
                            <a:headEnd/>
                            <a:tailEnd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p:spPr>
                        <p:txBody>
                          <a:bodyPr/>
                          <a:lstStyle/>
                          <a:p>
                            <a:pPr marL="0" marR="0" lvl="0" indent="0" algn="l" defTabSz="932962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+mn-ea"/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108" name="Figura a mano libera 90">
                            <a:extLst/>
                          </p:cNvPr>
                          <p:cNvSpPr/>
                          <p:nvPr/>
                        </p:nvSpPr>
                        <p:spPr>
                          <a:xfrm>
                            <a:off x="9226213" y="3351078"/>
                            <a:ext cx="2071773" cy="1665090"/>
                          </a:xfrm>
                          <a:custGeom>
                            <a:avLst/>
                            <a:gdLst>
                              <a:gd name="connsiteX0" fmla="*/ 0 w 695325"/>
                              <a:gd name="connsiteY0" fmla="*/ 733425 h 733425"/>
                              <a:gd name="connsiteX1" fmla="*/ 47625 w 695325"/>
                              <a:gd name="connsiteY1" fmla="*/ 685800 h 733425"/>
                              <a:gd name="connsiteX2" fmla="*/ 85725 w 695325"/>
                              <a:gd name="connsiteY2" fmla="*/ 657225 h 733425"/>
                              <a:gd name="connsiteX3" fmla="*/ 104775 w 695325"/>
                              <a:gd name="connsiteY3" fmla="*/ 628650 h 733425"/>
                              <a:gd name="connsiteX4" fmla="*/ 152400 w 695325"/>
                              <a:gd name="connsiteY4" fmla="*/ 619125 h 733425"/>
                              <a:gd name="connsiteX5" fmla="*/ 190500 w 695325"/>
                              <a:gd name="connsiteY5" fmla="*/ 609600 h 733425"/>
                              <a:gd name="connsiteX6" fmla="*/ 257175 w 695325"/>
                              <a:gd name="connsiteY6" fmla="*/ 581025 h 733425"/>
                              <a:gd name="connsiteX7" fmla="*/ 285750 w 695325"/>
                              <a:gd name="connsiteY7" fmla="*/ 571500 h 733425"/>
                              <a:gd name="connsiteX8" fmla="*/ 352425 w 695325"/>
                              <a:gd name="connsiteY8" fmla="*/ 514350 h 733425"/>
                              <a:gd name="connsiteX9" fmla="*/ 419100 w 695325"/>
                              <a:gd name="connsiteY9" fmla="*/ 438150 h 733425"/>
                              <a:gd name="connsiteX10" fmla="*/ 428625 w 695325"/>
                              <a:gd name="connsiteY10" fmla="*/ 409575 h 733425"/>
                              <a:gd name="connsiteX11" fmla="*/ 438150 w 695325"/>
                              <a:gd name="connsiteY11" fmla="*/ 371475 h 733425"/>
                              <a:gd name="connsiteX12" fmla="*/ 457200 w 695325"/>
                              <a:gd name="connsiteY12" fmla="*/ 333375 h 733425"/>
                              <a:gd name="connsiteX13" fmla="*/ 466725 w 695325"/>
                              <a:gd name="connsiteY13" fmla="*/ 304800 h 733425"/>
                              <a:gd name="connsiteX14" fmla="*/ 514350 w 695325"/>
                              <a:gd name="connsiteY14" fmla="*/ 247650 h 733425"/>
                              <a:gd name="connsiteX15" fmla="*/ 523875 w 695325"/>
                              <a:gd name="connsiteY15" fmla="*/ 219075 h 733425"/>
                              <a:gd name="connsiteX16" fmla="*/ 552450 w 695325"/>
                              <a:gd name="connsiteY16" fmla="*/ 200025 h 733425"/>
                              <a:gd name="connsiteX17" fmla="*/ 609600 w 695325"/>
                              <a:gd name="connsiteY17" fmla="*/ 180975 h 733425"/>
                              <a:gd name="connsiteX18" fmla="*/ 695325 w 695325"/>
                              <a:gd name="connsiteY18" fmla="*/ 114300 h 733425"/>
                              <a:gd name="connsiteX19" fmla="*/ 685800 w 695325"/>
                              <a:gd name="connsiteY19" fmla="*/ 57150 h 733425"/>
                              <a:gd name="connsiteX20" fmla="*/ 676275 w 695325"/>
                              <a:gd name="connsiteY20" fmla="*/ 0 h 7334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</a:cxnLst>
                            <a:rect l="l" t="t" r="r" b="b"/>
                            <a:pathLst>
                              <a:path w="695325" h="733425">
                                <a:moveTo>
                                  <a:pt x="0" y="733425"/>
                                </a:moveTo>
                                <a:cubicBezTo>
                                  <a:pt x="15875" y="717550"/>
                                  <a:pt x="30845" y="700715"/>
                                  <a:pt x="47625" y="685800"/>
                                </a:cubicBezTo>
                                <a:cubicBezTo>
                                  <a:pt x="59490" y="675253"/>
                                  <a:pt x="74500" y="668450"/>
                                  <a:pt x="85725" y="657225"/>
                                </a:cubicBezTo>
                                <a:cubicBezTo>
                                  <a:pt x="93820" y="649130"/>
                                  <a:pt x="94836" y="634330"/>
                                  <a:pt x="104775" y="628650"/>
                                </a:cubicBezTo>
                                <a:cubicBezTo>
                                  <a:pt x="118831" y="620618"/>
                                  <a:pt x="136596" y="622637"/>
                                  <a:pt x="152400" y="619125"/>
                                </a:cubicBezTo>
                                <a:cubicBezTo>
                                  <a:pt x="165179" y="616285"/>
                                  <a:pt x="177913" y="613196"/>
                                  <a:pt x="190500" y="609600"/>
                                </a:cubicBezTo>
                                <a:cubicBezTo>
                                  <a:pt x="235176" y="596836"/>
                                  <a:pt x="206375" y="602796"/>
                                  <a:pt x="257175" y="581025"/>
                                </a:cubicBezTo>
                                <a:cubicBezTo>
                                  <a:pt x="266403" y="577070"/>
                                  <a:pt x="276225" y="574675"/>
                                  <a:pt x="285750" y="571500"/>
                                </a:cubicBezTo>
                                <a:cubicBezTo>
                                  <a:pt x="367023" y="490227"/>
                                  <a:pt x="254672" y="599884"/>
                                  <a:pt x="352425" y="514350"/>
                                </a:cubicBezTo>
                                <a:cubicBezTo>
                                  <a:pt x="388298" y="482961"/>
                                  <a:pt x="391639" y="474765"/>
                                  <a:pt x="419100" y="438150"/>
                                </a:cubicBezTo>
                                <a:cubicBezTo>
                                  <a:pt x="422275" y="428625"/>
                                  <a:pt x="425867" y="419229"/>
                                  <a:pt x="428625" y="409575"/>
                                </a:cubicBezTo>
                                <a:cubicBezTo>
                                  <a:pt x="432221" y="396988"/>
                                  <a:pt x="433553" y="383732"/>
                                  <a:pt x="438150" y="371475"/>
                                </a:cubicBezTo>
                                <a:cubicBezTo>
                                  <a:pt x="443136" y="358180"/>
                                  <a:pt x="451607" y="346426"/>
                                  <a:pt x="457200" y="333375"/>
                                </a:cubicBezTo>
                                <a:cubicBezTo>
                                  <a:pt x="461155" y="324147"/>
                                  <a:pt x="461156" y="313154"/>
                                  <a:pt x="466725" y="304800"/>
                                </a:cubicBezTo>
                                <a:cubicBezTo>
                                  <a:pt x="508856" y="241603"/>
                                  <a:pt x="483187" y="309976"/>
                                  <a:pt x="514350" y="247650"/>
                                </a:cubicBezTo>
                                <a:cubicBezTo>
                                  <a:pt x="518840" y="238670"/>
                                  <a:pt x="517603" y="226915"/>
                                  <a:pt x="523875" y="219075"/>
                                </a:cubicBezTo>
                                <a:cubicBezTo>
                                  <a:pt x="531026" y="210136"/>
                                  <a:pt x="541989" y="204674"/>
                                  <a:pt x="552450" y="200025"/>
                                </a:cubicBezTo>
                                <a:cubicBezTo>
                                  <a:pt x="570800" y="191870"/>
                                  <a:pt x="609600" y="180975"/>
                                  <a:pt x="609600" y="180975"/>
                                </a:cubicBezTo>
                                <a:cubicBezTo>
                                  <a:pt x="677958" y="135403"/>
                                  <a:pt x="650561" y="159064"/>
                                  <a:pt x="695325" y="114300"/>
                                </a:cubicBezTo>
                                <a:cubicBezTo>
                                  <a:pt x="692150" y="95250"/>
                                  <a:pt x="689255" y="76151"/>
                                  <a:pt x="685800" y="57150"/>
                                </a:cubicBezTo>
                                <a:cubicBezTo>
                                  <a:pt x="675652" y="1338"/>
                                  <a:pt x="676275" y="26709"/>
                                  <a:pt x="676275" y="0"/>
                                </a:cubicBezTo>
                              </a:path>
                            </a:pathLst>
                          </a:custGeom>
                          <a:ln w="28575"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09" name="Figura a mano libera 91">
                            <a:extLst/>
                          </p:cNvPr>
                          <p:cNvSpPr/>
                          <p:nvPr/>
                        </p:nvSpPr>
                        <p:spPr>
                          <a:xfrm rot="6381966">
                            <a:off x="9399999" y="5075130"/>
                            <a:ext cx="673792" cy="1123017"/>
                          </a:xfrm>
                          <a:custGeom>
                            <a:avLst/>
                            <a:gdLst>
                              <a:gd name="connsiteX0" fmla="*/ 0 w 695325"/>
                              <a:gd name="connsiteY0" fmla="*/ 733425 h 733425"/>
                              <a:gd name="connsiteX1" fmla="*/ 47625 w 695325"/>
                              <a:gd name="connsiteY1" fmla="*/ 685800 h 733425"/>
                              <a:gd name="connsiteX2" fmla="*/ 85725 w 695325"/>
                              <a:gd name="connsiteY2" fmla="*/ 657225 h 733425"/>
                              <a:gd name="connsiteX3" fmla="*/ 104775 w 695325"/>
                              <a:gd name="connsiteY3" fmla="*/ 628650 h 733425"/>
                              <a:gd name="connsiteX4" fmla="*/ 152400 w 695325"/>
                              <a:gd name="connsiteY4" fmla="*/ 619125 h 733425"/>
                              <a:gd name="connsiteX5" fmla="*/ 190500 w 695325"/>
                              <a:gd name="connsiteY5" fmla="*/ 609600 h 733425"/>
                              <a:gd name="connsiteX6" fmla="*/ 257175 w 695325"/>
                              <a:gd name="connsiteY6" fmla="*/ 581025 h 733425"/>
                              <a:gd name="connsiteX7" fmla="*/ 285750 w 695325"/>
                              <a:gd name="connsiteY7" fmla="*/ 571500 h 733425"/>
                              <a:gd name="connsiteX8" fmla="*/ 352425 w 695325"/>
                              <a:gd name="connsiteY8" fmla="*/ 514350 h 733425"/>
                              <a:gd name="connsiteX9" fmla="*/ 419100 w 695325"/>
                              <a:gd name="connsiteY9" fmla="*/ 438150 h 733425"/>
                              <a:gd name="connsiteX10" fmla="*/ 428625 w 695325"/>
                              <a:gd name="connsiteY10" fmla="*/ 409575 h 733425"/>
                              <a:gd name="connsiteX11" fmla="*/ 438150 w 695325"/>
                              <a:gd name="connsiteY11" fmla="*/ 371475 h 733425"/>
                              <a:gd name="connsiteX12" fmla="*/ 457200 w 695325"/>
                              <a:gd name="connsiteY12" fmla="*/ 333375 h 733425"/>
                              <a:gd name="connsiteX13" fmla="*/ 466725 w 695325"/>
                              <a:gd name="connsiteY13" fmla="*/ 304800 h 733425"/>
                              <a:gd name="connsiteX14" fmla="*/ 514350 w 695325"/>
                              <a:gd name="connsiteY14" fmla="*/ 247650 h 733425"/>
                              <a:gd name="connsiteX15" fmla="*/ 523875 w 695325"/>
                              <a:gd name="connsiteY15" fmla="*/ 219075 h 733425"/>
                              <a:gd name="connsiteX16" fmla="*/ 552450 w 695325"/>
                              <a:gd name="connsiteY16" fmla="*/ 200025 h 733425"/>
                              <a:gd name="connsiteX17" fmla="*/ 609600 w 695325"/>
                              <a:gd name="connsiteY17" fmla="*/ 180975 h 733425"/>
                              <a:gd name="connsiteX18" fmla="*/ 695325 w 695325"/>
                              <a:gd name="connsiteY18" fmla="*/ 114300 h 733425"/>
                              <a:gd name="connsiteX19" fmla="*/ 685800 w 695325"/>
                              <a:gd name="connsiteY19" fmla="*/ 57150 h 733425"/>
                              <a:gd name="connsiteX20" fmla="*/ 676275 w 695325"/>
                              <a:gd name="connsiteY20" fmla="*/ 0 h 7334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</a:cxnLst>
                            <a:rect l="l" t="t" r="r" b="b"/>
                            <a:pathLst>
                              <a:path w="695325" h="733425">
                                <a:moveTo>
                                  <a:pt x="0" y="733425"/>
                                </a:moveTo>
                                <a:cubicBezTo>
                                  <a:pt x="15875" y="717550"/>
                                  <a:pt x="30845" y="700715"/>
                                  <a:pt x="47625" y="685800"/>
                                </a:cubicBezTo>
                                <a:cubicBezTo>
                                  <a:pt x="59490" y="675253"/>
                                  <a:pt x="74500" y="668450"/>
                                  <a:pt x="85725" y="657225"/>
                                </a:cubicBezTo>
                                <a:cubicBezTo>
                                  <a:pt x="93820" y="649130"/>
                                  <a:pt x="94836" y="634330"/>
                                  <a:pt x="104775" y="628650"/>
                                </a:cubicBezTo>
                                <a:cubicBezTo>
                                  <a:pt x="118831" y="620618"/>
                                  <a:pt x="136596" y="622637"/>
                                  <a:pt x="152400" y="619125"/>
                                </a:cubicBezTo>
                                <a:cubicBezTo>
                                  <a:pt x="165179" y="616285"/>
                                  <a:pt x="177913" y="613196"/>
                                  <a:pt x="190500" y="609600"/>
                                </a:cubicBezTo>
                                <a:cubicBezTo>
                                  <a:pt x="235176" y="596836"/>
                                  <a:pt x="206375" y="602796"/>
                                  <a:pt x="257175" y="581025"/>
                                </a:cubicBezTo>
                                <a:cubicBezTo>
                                  <a:pt x="266403" y="577070"/>
                                  <a:pt x="276225" y="574675"/>
                                  <a:pt x="285750" y="571500"/>
                                </a:cubicBezTo>
                                <a:cubicBezTo>
                                  <a:pt x="367023" y="490227"/>
                                  <a:pt x="254672" y="599884"/>
                                  <a:pt x="352425" y="514350"/>
                                </a:cubicBezTo>
                                <a:cubicBezTo>
                                  <a:pt x="388298" y="482961"/>
                                  <a:pt x="391639" y="474765"/>
                                  <a:pt x="419100" y="438150"/>
                                </a:cubicBezTo>
                                <a:cubicBezTo>
                                  <a:pt x="422275" y="428625"/>
                                  <a:pt x="425867" y="419229"/>
                                  <a:pt x="428625" y="409575"/>
                                </a:cubicBezTo>
                                <a:cubicBezTo>
                                  <a:pt x="432221" y="396988"/>
                                  <a:pt x="433553" y="383732"/>
                                  <a:pt x="438150" y="371475"/>
                                </a:cubicBezTo>
                                <a:cubicBezTo>
                                  <a:pt x="443136" y="358180"/>
                                  <a:pt x="451607" y="346426"/>
                                  <a:pt x="457200" y="333375"/>
                                </a:cubicBezTo>
                                <a:cubicBezTo>
                                  <a:pt x="461155" y="324147"/>
                                  <a:pt x="461156" y="313154"/>
                                  <a:pt x="466725" y="304800"/>
                                </a:cubicBezTo>
                                <a:cubicBezTo>
                                  <a:pt x="508856" y="241603"/>
                                  <a:pt x="483187" y="309976"/>
                                  <a:pt x="514350" y="247650"/>
                                </a:cubicBezTo>
                                <a:cubicBezTo>
                                  <a:pt x="518840" y="238670"/>
                                  <a:pt x="517603" y="226915"/>
                                  <a:pt x="523875" y="219075"/>
                                </a:cubicBezTo>
                                <a:cubicBezTo>
                                  <a:pt x="531026" y="210136"/>
                                  <a:pt x="541989" y="204674"/>
                                  <a:pt x="552450" y="200025"/>
                                </a:cubicBezTo>
                                <a:cubicBezTo>
                                  <a:pt x="570800" y="191870"/>
                                  <a:pt x="609600" y="180975"/>
                                  <a:pt x="609600" y="180975"/>
                                </a:cubicBezTo>
                                <a:cubicBezTo>
                                  <a:pt x="677958" y="135403"/>
                                  <a:pt x="650561" y="159064"/>
                                  <a:pt x="695325" y="114300"/>
                                </a:cubicBezTo>
                                <a:cubicBezTo>
                                  <a:pt x="692150" y="95250"/>
                                  <a:pt x="689255" y="76151"/>
                                  <a:pt x="685800" y="57150"/>
                                </a:cubicBezTo>
                                <a:cubicBezTo>
                                  <a:pt x="675652" y="1338"/>
                                  <a:pt x="676275" y="26709"/>
                                  <a:pt x="676275" y="0"/>
                                </a:cubicBezTo>
                              </a:path>
                            </a:pathLst>
                          </a:custGeom>
                          <a:ln w="28575"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10" name="Figura a mano libera 93">
                            <a:extLst/>
                          </p:cNvPr>
                          <p:cNvSpPr/>
                          <p:nvPr/>
                        </p:nvSpPr>
                        <p:spPr>
                          <a:xfrm flipH="1" flipV="1">
                            <a:off x="8437196" y="3777651"/>
                            <a:ext cx="868887" cy="370829"/>
                          </a:xfrm>
                          <a:custGeom>
                            <a:avLst/>
                            <a:gdLst>
                              <a:gd name="connsiteX0" fmla="*/ 0 w 695325"/>
                              <a:gd name="connsiteY0" fmla="*/ 733425 h 733425"/>
                              <a:gd name="connsiteX1" fmla="*/ 47625 w 695325"/>
                              <a:gd name="connsiteY1" fmla="*/ 685800 h 733425"/>
                              <a:gd name="connsiteX2" fmla="*/ 85725 w 695325"/>
                              <a:gd name="connsiteY2" fmla="*/ 657225 h 733425"/>
                              <a:gd name="connsiteX3" fmla="*/ 104775 w 695325"/>
                              <a:gd name="connsiteY3" fmla="*/ 628650 h 733425"/>
                              <a:gd name="connsiteX4" fmla="*/ 152400 w 695325"/>
                              <a:gd name="connsiteY4" fmla="*/ 619125 h 733425"/>
                              <a:gd name="connsiteX5" fmla="*/ 190500 w 695325"/>
                              <a:gd name="connsiteY5" fmla="*/ 609600 h 733425"/>
                              <a:gd name="connsiteX6" fmla="*/ 257175 w 695325"/>
                              <a:gd name="connsiteY6" fmla="*/ 581025 h 733425"/>
                              <a:gd name="connsiteX7" fmla="*/ 285750 w 695325"/>
                              <a:gd name="connsiteY7" fmla="*/ 571500 h 733425"/>
                              <a:gd name="connsiteX8" fmla="*/ 352425 w 695325"/>
                              <a:gd name="connsiteY8" fmla="*/ 514350 h 733425"/>
                              <a:gd name="connsiteX9" fmla="*/ 419100 w 695325"/>
                              <a:gd name="connsiteY9" fmla="*/ 438150 h 733425"/>
                              <a:gd name="connsiteX10" fmla="*/ 428625 w 695325"/>
                              <a:gd name="connsiteY10" fmla="*/ 409575 h 733425"/>
                              <a:gd name="connsiteX11" fmla="*/ 438150 w 695325"/>
                              <a:gd name="connsiteY11" fmla="*/ 371475 h 733425"/>
                              <a:gd name="connsiteX12" fmla="*/ 457200 w 695325"/>
                              <a:gd name="connsiteY12" fmla="*/ 333375 h 733425"/>
                              <a:gd name="connsiteX13" fmla="*/ 466725 w 695325"/>
                              <a:gd name="connsiteY13" fmla="*/ 304800 h 733425"/>
                              <a:gd name="connsiteX14" fmla="*/ 514350 w 695325"/>
                              <a:gd name="connsiteY14" fmla="*/ 247650 h 733425"/>
                              <a:gd name="connsiteX15" fmla="*/ 523875 w 695325"/>
                              <a:gd name="connsiteY15" fmla="*/ 219075 h 733425"/>
                              <a:gd name="connsiteX16" fmla="*/ 552450 w 695325"/>
                              <a:gd name="connsiteY16" fmla="*/ 200025 h 733425"/>
                              <a:gd name="connsiteX17" fmla="*/ 609600 w 695325"/>
                              <a:gd name="connsiteY17" fmla="*/ 180975 h 733425"/>
                              <a:gd name="connsiteX18" fmla="*/ 695325 w 695325"/>
                              <a:gd name="connsiteY18" fmla="*/ 114300 h 733425"/>
                              <a:gd name="connsiteX19" fmla="*/ 685800 w 695325"/>
                              <a:gd name="connsiteY19" fmla="*/ 57150 h 733425"/>
                              <a:gd name="connsiteX20" fmla="*/ 676275 w 695325"/>
                              <a:gd name="connsiteY20" fmla="*/ 0 h 7334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</a:cxnLst>
                            <a:rect l="l" t="t" r="r" b="b"/>
                            <a:pathLst>
                              <a:path w="695325" h="733425">
                                <a:moveTo>
                                  <a:pt x="0" y="733425"/>
                                </a:moveTo>
                                <a:cubicBezTo>
                                  <a:pt x="15875" y="717550"/>
                                  <a:pt x="30845" y="700715"/>
                                  <a:pt x="47625" y="685800"/>
                                </a:cubicBezTo>
                                <a:cubicBezTo>
                                  <a:pt x="59490" y="675253"/>
                                  <a:pt x="74500" y="668450"/>
                                  <a:pt x="85725" y="657225"/>
                                </a:cubicBezTo>
                                <a:cubicBezTo>
                                  <a:pt x="93820" y="649130"/>
                                  <a:pt x="94836" y="634330"/>
                                  <a:pt x="104775" y="628650"/>
                                </a:cubicBezTo>
                                <a:cubicBezTo>
                                  <a:pt x="118831" y="620618"/>
                                  <a:pt x="136596" y="622637"/>
                                  <a:pt x="152400" y="619125"/>
                                </a:cubicBezTo>
                                <a:cubicBezTo>
                                  <a:pt x="165179" y="616285"/>
                                  <a:pt x="177913" y="613196"/>
                                  <a:pt x="190500" y="609600"/>
                                </a:cubicBezTo>
                                <a:cubicBezTo>
                                  <a:pt x="235176" y="596836"/>
                                  <a:pt x="206375" y="602796"/>
                                  <a:pt x="257175" y="581025"/>
                                </a:cubicBezTo>
                                <a:cubicBezTo>
                                  <a:pt x="266403" y="577070"/>
                                  <a:pt x="276225" y="574675"/>
                                  <a:pt x="285750" y="571500"/>
                                </a:cubicBezTo>
                                <a:cubicBezTo>
                                  <a:pt x="367023" y="490227"/>
                                  <a:pt x="254672" y="599884"/>
                                  <a:pt x="352425" y="514350"/>
                                </a:cubicBezTo>
                                <a:cubicBezTo>
                                  <a:pt x="388298" y="482961"/>
                                  <a:pt x="391639" y="474765"/>
                                  <a:pt x="419100" y="438150"/>
                                </a:cubicBezTo>
                                <a:cubicBezTo>
                                  <a:pt x="422275" y="428625"/>
                                  <a:pt x="425867" y="419229"/>
                                  <a:pt x="428625" y="409575"/>
                                </a:cubicBezTo>
                                <a:cubicBezTo>
                                  <a:pt x="432221" y="396988"/>
                                  <a:pt x="433553" y="383732"/>
                                  <a:pt x="438150" y="371475"/>
                                </a:cubicBezTo>
                                <a:cubicBezTo>
                                  <a:pt x="443136" y="358180"/>
                                  <a:pt x="451607" y="346426"/>
                                  <a:pt x="457200" y="333375"/>
                                </a:cubicBezTo>
                                <a:cubicBezTo>
                                  <a:pt x="461155" y="324147"/>
                                  <a:pt x="461156" y="313154"/>
                                  <a:pt x="466725" y="304800"/>
                                </a:cubicBezTo>
                                <a:cubicBezTo>
                                  <a:pt x="508856" y="241603"/>
                                  <a:pt x="483187" y="309976"/>
                                  <a:pt x="514350" y="247650"/>
                                </a:cubicBezTo>
                                <a:cubicBezTo>
                                  <a:pt x="518840" y="238670"/>
                                  <a:pt x="517603" y="226915"/>
                                  <a:pt x="523875" y="219075"/>
                                </a:cubicBezTo>
                                <a:cubicBezTo>
                                  <a:pt x="531026" y="210136"/>
                                  <a:pt x="541989" y="204674"/>
                                  <a:pt x="552450" y="200025"/>
                                </a:cubicBezTo>
                                <a:cubicBezTo>
                                  <a:pt x="570800" y="191870"/>
                                  <a:pt x="609600" y="180975"/>
                                  <a:pt x="609600" y="180975"/>
                                </a:cubicBezTo>
                                <a:cubicBezTo>
                                  <a:pt x="677958" y="135403"/>
                                  <a:pt x="650561" y="159064"/>
                                  <a:pt x="695325" y="114300"/>
                                </a:cubicBezTo>
                                <a:cubicBezTo>
                                  <a:pt x="692150" y="95250"/>
                                  <a:pt x="689255" y="76151"/>
                                  <a:pt x="685800" y="57150"/>
                                </a:cubicBezTo>
                                <a:cubicBezTo>
                                  <a:pt x="675652" y="1338"/>
                                  <a:pt x="676275" y="26709"/>
                                  <a:pt x="676275" y="0"/>
                                </a:cubicBezTo>
                              </a:path>
                            </a:pathLst>
                          </a:custGeom>
                          <a:ln w="28575"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12" name="Figura a mano libera 94">
                            <a:extLst/>
                          </p:cNvPr>
                          <p:cNvSpPr/>
                          <p:nvPr/>
                        </p:nvSpPr>
                        <p:spPr>
                          <a:xfrm rot="6381966">
                            <a:off x="8197397" y="4779378"/>
                            <a:ext cx="271456" cy="1040727"/>
                          </a:xfrm>
                          <a:custGeom>
                            <a:avLst/>
                            <a:gdLst>
                              <a:gd name="connsiteX0" fmla="*/ 0 w 695325"/>
                              <a:gd name="connsiteY0" fmla="*/ 733425 h 733425"/>
                              <a:gd name="connsiteX1" fmla="*/ 47625 w 695325"/>
                              <a:gd name="connsiteY1" fmla="*/ 685800 h 733425"/>
                              <a:gd name="connsiteX2" fmla="*/ 85725 w 695325"/>
                              <a:gd name="connsiteY2" fmla="*/ 657225 h 733425"/>
                              <a:gd name="connsiteX3" fmla="*/ 104775 w 695325"/>
                              <a:gd name="connsiteY3" fmla="*/ 628650 h 733425"/>
                              <a:gd name="connsiteX4" fmla="*/ 152400 w 695325"/>
                              <a:gd name="connsiteY4" fmla="*/ 619125 h 733425"/>
                              <a:gd name="connsiteX5" fmla="*/ 190500 w 695325"/>
                              <a:gd name="connsiteY5" fmla="*/ 609600 h 733425"/>
                              <a:gd name="connsiteX6" fmla="*/ 257175 w 695325"/>
                              <a:gd name="connsiteY6" fmla="*/ 581025 h 733425"/>
                              <a:gd name="connsiteX7" fmla="*/ 285750 w 695325"/>
                              <a:gd name="connsiteY7" fmla="*/ 571500 h 733425"/>
                              <a:gd name="connsiteX8" fmla="*/ 352425 w 695325"/>
                              <a:gd name="connsiteY8" fmla="*/ 514350 h 733425"/>
                              <a:gd name="connsiteX9" fmla="*/ 419100 w 695325"/>
                              <a:gd name="connsiteY9" fmla="*/ 438150 h 733425"/>
                              <a:gd name="connsiteX10" fmla="*/ 428625 w 695325"/>
                              <a:gd name="connsiteY10" fmla="*/ 409575 h 733425"/>
                              <a:gd name="connsiteX11" fmla="*/ 438150 w 695325"/>
                              <a:gd name="connsiteY11" fmla="*/ 371475 h 733425"/>
                              <a:gd name="connsiteX12" fmla="*/ 457200 w 695325"/>
                              <a:gd name="connsiteY12" fmla="*/ 333375 h 733425"/>
                              <a:gd name="connsiteX13" fmla="*/ 466725 w 695325"/>
                              <a:gd name="connsiteY13" fmla="*/ 304800 h 733425"/>
                              <a:gd name="connsiteX14" fmla="*/ 514350 w 695325"/>
                              <a:gd name="connsiteY14" fmla="*/ 247650 h 733425"/>
                              <a:gd name="connsiteX15" fmla="*/ 523875 w 695325"/>
                              <a:gd name="connsiteY15" fmla="*/ 219075 h 733425"/>
                              <a:gd name="connsiteX16" fmla="*/ 552450 w 695325"/>
                              <a:gd name="connsiteY16" fmla="*/ 200025 h 733425"/>
                              <a:gd name="connsiteX17" fmla="*/ 609600 w 695325"/>
                              <a:gd name="connsiteY17" fmla="*/ 180975 h 733425"/>
                              <a:gd name="connsiteX18" fmla="*/ 695325 w 695325"/>
                              <a:gd name="connsiteY18" fmla="*/ 114300 h 733425"/>
                              <a:gd name="connsiteX19" fmla="*/ 685800 w 695325"/>
                              <a:gd name="connsiteY19" fmla="*/ 57150 h 733425"/>
                              <a:gd name="connsiteX20" fmla="*/ 676275 w 695325"/>
                              <a:gd name="connsiteY20" fmla="*/ 0 h 7334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</a:cxnLst>
                            <a:rect l="l" t="t" r="r" b="b"/>
                            <a:pathLst>
                              <a:path w="695325" h="733425">
                                <a:moveTo>
                                  <a:pt x="0" y="733425"/>
                                </a:moveTo>
                                <a:cubicBezTo>
                                  <a:pt x="15875" y="717550"/>
                                  <a:pt x="30845" y="700715"/>
                                  <a:pt x="47625" y="685800"/>
                                </a:cubicBezTo>
                                <a:cubicBezTo>
                                  <a:pt x="59490" y="675253"/>
                                  <a:pt x="74500" y="668450"/>
                                  <a:pt x="85725" y="657225"/>
                                </a:cubicBezTo>
                                <a:cubicBezTo>
                                  <a:pt x="93820" y="649130"/>
                                  <a:pt x="94836" y="634330"/>
                                  <a:pt x="104775" y="628650"/>
                                </a:cubicBezTo>
                                <a:cubicBezTo>
                                  <a:pt x="118831" y="620618"/>
                                  <a:pt x="136596" y="622637"/>
                                  <a:pt x="152400" y="619125"/>
                                </a:cubicBezTo>
                                <a:cubicBezTo>
                                  <a:pt x="165179" y="616285"/>
                                  <a:pt x="177913" y="613196"/>
                                  <a:pt x="190500" y="609600"/>
                                </a:cubicBezTo>
                                <a:cubicBezTo>
                                  <a:pt x="235176" y="596836"/>
                                  <a:pt x="206375" y="602796"/>
                                  <a:pt x="257175" y="581025"/>
                                </a:cubicBezTo>
                                <a:cubicBezTo>
                                  <a:pt x="266403" y="577070"/>
                                  <a:pt x="276225" y="574675"/>
                                  <a:pt x="285750" y="571500"/>
                                </a:cubicBezTo>
                                <a:cubicBezTo>
                                  <a:pt x="367023" y="490227"/>
                                  <a:pt x="254672" y="599884"/>
                                  <a:pt x="352425" y="514350"/>
                                </a:cubicBezTo>
                                <a:cubicBezTo>
                                  <a:pt x="388298" y="482961"/>
                                  <a:pt x="391639" y="474765"/>
                                  <a:pt x="419100" y="438150"/>
                                </a:cubicBezTo>
                                <a:cubicBezTo>
                                  <a:pt x="422275" y="428625"/>
                                  <a:pt x="425867" y="419229"/>
                                  <a:pt x="428625" y="409575"/>
                                </a:cubicBezTo>
                                <a:cubicBezTo>
                                  <a:pt x="432221" y="396988"/>
                                  <a:pt x="433553" y="383732"/>
                                  <a:pt x="438150" y="371475"/>
                                </a:cubicBezTo>
                                <a:cubicBezTo>
                                  <a:pt x="443136" y="358180"/>
                                  <a:pt x="451607" y="346426"/>
                                  <a:pt x="457200" y="333375"/>
                                </a:cubicBezTo>
                                <a:cubicBezTo>
                                  <a:pt x="461155" y="324147"/>
                                  <a:pt x="461156" y="313154"/>
                                  <a:pt x="466725" y="304800"/>
                                </a:cubicBezTo>
                                <a:cubicBezTo>
                                  <a:pt x="508856" y="241603"/>
                                  <a:pt x="483187" y="309976"/>
                                  <a:pt x="514350" y="247650"/>
                                </a:cubicBezTo>
                                <a:cubicBezTo>
                                  <a:pt x="518840" y="238670"/>
                                  <a:pt x="517603" y="226915"/>
                                  <a:pt x="523875" y="219075"/>
                                </a:cubicBezTo>
                                <a:cubicBezTo>
                                  <a:pt x="531026" y="210136"/>
                                  <a:pt x="541989" y="204674"/>
                                  <a:pt x="552450" y="200025"/>
                                </a:cubicBezTo>
                                <a:cubicBezTo>
                                  <a:pt x="570800" y="191870"/>
                                  <a:pt x="609600" y="180975"/>
                                  <a:pt x="609600" y="180975"/>
                                </a:cubicBezTo>
                                <a:cubicBezTo>
                                  <a:pt x="677958" y="135403"/>
                                  <a:pt x="650561" y="159064"/>
                                  <a:pt x="695325" y="114300"/>
                                </a:cubicBezTo>
                                <a:cubicBezTo>
                                  <a:pt x="692150" y="95250"/>
                                  <a:pt x="689255" y="76151"/>
                                  <a:pt x="685800" y="57150"/>
                                </a:cubicBezTo>
                                <a:cubicBezTo>
                                  <a:pt x="675652" y="1338"/>
                                  <a:pt x="676275" y="26709"/>
                                  <a:pt x="676275" y="0"/>
                                </a:cubicBezTo>
                              </a:path>
                            </a:pathLst>
                          </a:custGeom>
                          <a:ln w="28575"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13" name="Figura a mano libera 95">
                            <a:extLst/>
                          </p:cNvPr>
                          <p:cNvSpPr/>
                          <p:nvPr/>
                        </p:nvSpPr>
                        <p:spPr bwMode="auto">
                          <a:xfrm rot="21048248">
                            <a:off x="8294400" y="3925498"/>
                            <a:ext cx="309798" cy="339320"/>
                          </a:xfrm>
                          <a:custGeom>
                            <a:avLst/>
                            <a:gdLst>
                              <a:gd name="connsiteX0" fmla="*/ 1968141 w 2285277"/>
                              <a:gd name="connsiteY0" fmla="*/ 688557 h 2418564"/>
                              <a:gd name="connsiteX1" fmla="*/ 1968141 w 2285277"/>
                              <a:gd name="connsiteY1" fmla="*/ 688557 h 2418564"/>
                              <a:gd name="connsiteX2" fmla="*/ 1915890 w 2285277"/>
                              <a:gd name="connsiteY2" fmla="*/ 566637 h 2418564"/>
                              <a:gd name="connsiteX3" fmla="*/ 1898472 w 2285277"/>
                              <a:gd name="connsiteY3" fmla="*/ 514386 h 2418564"/>
                              <a:gd name="connsiteX4" fmla="*/ 1863638 w 2285277"/>
                              <a:gd name="connsiteY4" fmla="*/ 496969 h 2418564"/>
                              <a:gd name="connsiteX5" fmla="*/ 1759135 w 2285277"/>
                              <a:gd name="connsiteY5" fmla="*/ 418592 h 2418564"/>
                              <a:gd name="connsiteX6" fmla="*/ 1689467 w 2285277"/>
                              <a:gd name="connsiteY6" fmla="*/ 383757 h 2418564"/>
                              <a:gd name="connsiteX7" fmla="*/ 1584964 w 2285277"/>
                              <a:gd name="connsiteY7" fmla="*/ 340215 h 2418564"/>
                              <a:gd name="connsiteX8" fmla="*/ 1384667 w 2285277"/>
                              <a:gd name="connsiteY8" fmla="*/ 218295 h 2418564"/>
                              <a:gd name="connsiteX9" fmla="*/ 1140827 w 2285277"/>
                              <a:gd name="connsiteY9" fmla="*/ 113792 h 2418564"/>
                              <a:gd name="connsiteX10" fmla="*/ 853444 w 2285277"/>
                              <a:gd name="connsiteY10" fmla="*/ 26706 h 2418564"/>
                              <a:gd name="connsiteX11" fmla="*/ 827318 w 2285277"/>
                              <a:gd name="connsiteY11" fmla="*/ 9289 h 2418564"/>
                              <a:gd name="connsiteX12" fmla="*/ 775067 w 2285277"/>
                              <a:gd name="connsiteY12" fmla="*/ 580 h 2418564"/>
                              <a:gd name="connsiteX13" fmla="*/ 522518 w 2285277"/>
                              <a:gd name="connsiteY13" fmla="*/ 61540 h 2418564"/>
                              <a:gd name="connsiteX14" fmla="*/ 487684 w 2285277"/>
                              <a:gd name="connsiteY14" fmla="*/ 96375 h 2418564"/>
                              <a:gd name="connsiteX15" fmla="*/ 426724 w 2285277"/>
                              <a:gd name="connsiteY15" fmla="*/ 192169 h 2418564"/>
                              <a:gd name="connsiteX16" fmla="*/ 400598 w 2285277"/>
                              <a:gd name="connsiteY16" fmla="*/ 279255 h 2418564"/>
                              <a:gd name="connsiteX17" fmla="*/ 339638 w 2285277"/>
                              <a:gd name="connsiteY17" fmla="*/ 453426 h 2418564"/>
                              <a:gd name="connsiteX18" fmla="*/ 322221 w 2285277"/>
                              <a:gd name="connsiteY18" fmla="*/ 505677 h 2418564"/>
                              <a:gd name="connsiteX19" fmla="*/ 330930 w 2285277"/>
                              <a:gd name="connsiteY19" fmla="*/ 566637 h 2418564"/>
                              <a:gd name="connsiteX20" fmla="*/ 348347 w 2285277"/>
                              <a:gd name="connsiteY20" fmla="*/ 601472 h 2418564"/>
                              <a:gd name="connsiteX21" fmla="*/ 357055 w 2285277"/>
                              <a:gd name="connsiteY21" fmla="*/ 671140 h 2418564"/>
                              <a:gd name="connsiteX22" fmla="*/ 313512 w 2285277"/>
                              <a:gd name="connsiteY22" fmla="*/ 810477 h 2418564"/>
                              <a:gd name="connsiteX23" fmla="*/ 269970 w 2285277"/>
                              <a:gd name="connsiteY23" fmla="*/ 914980 h 2418564"/>
                              <a:gd name="connsiteX24" fmla="*/ 235135 w 2285277"/>
                              <a:gd name="connsiteY24" fmla="*/ 975940 h 2418564"/>
                              <a:gd name="connsiteX25" fmla="*/ 191592 w 2285277"/>
                              <a:gd name="connsiteY25" fmla="*/ 1010775 h 2418564"/>
                              <a:gd name="connsiteX26" fmla="*/ 34838 w 2285277"/>
                              <a:gd name="connsiteY26" fmla="*/ 1106569 h 2418564"/>
                              <a:gd name="connsiteX27" fmla="*/ 8712 w 2285277"/>
                              <a:gd name="connsiteY27" fmla="*/ 1141403 h 2418564"/>
                              <a:gd name="connsiteX28" fmla="*/ 4 w 2285277"/>
                              <a:gd name="connsiteY28" fmla="*/ 1184946 h 2418564"/>
                              <a:gd name="connsiteX29" fmla="*/ 17421 w 2285277"/>
                              <a:gd name="connsiteY29" fmla="*/ 1794546 h 2418564"/>
                              <a:gd name="connsiteX30" fmla="*/ 69672 w 2285277"/>
                              <a:gd name="connsiteY30" fmla="*/ 1899049 h 2418564"/>
                              <a:gd name="connsiteX31" fmla="*/ 95798 w 2285277"/>
                              <a:gd name="connsiteY31" fmla="*/ 1933883 h 2418564"/>
                              <a:gd name="connsiteX32" fmla="*/ 148050 w 2285277"/>
                              <a:gd name="connsiteY32" fmla="*/ 1951300 h 2418564"/>
                              <a:gd name="connsiteX33" fmla="*/ 383181 w 2285277"/>
                              <a:gd name="connsiteY33" fmla="*/ 1994843 h 2418564"/>
                              <a:gd name="connsiteX34" fmla="*/ 426724 w 2285277"/>
                              <a:gd name="connsiteY34" fmla="*/ 2020969 h 2418564"/>
                              <a:gd name="connsiteX35" fmla="*/ 470267 w 2285277"/>
                              <a:gd name="connsiteY35" fmla="*/ 2038386 h 2418564"/>
                              <a:gd name="connsiteX36" fmla="*/ 539935 w 2285277"/>
                              <a:gd name="connsiteY36" fmla="*/ 2055803 h 2418564"/>
                              <a:gd name="connsiteX37" fmla="*/ 600895 w 2285277"/>
                              <a:gd name="connsiteY37" fmla="*/ 2221266 h 2418564"/>
                              <a:gd name="connsiteX38" fmla="*/ 618312 w 2285277"/>
                              <a:gd name="connsiteY38" fmla="*/ 2264809 h 2418564"/>
                              <a:gd name="connsiteX39" fmla="*/ 740232 w 2285277"/>
                              <a:gd name="connsiteY39" fmla="*/ 2290935 h 2418564"/>
                              <a:gd name="connsiteX40" fmla="*/ 809901 w 2285277"/>
                              <a:gd name="connsiteY40" fmla="*/ 2282226 h 2418564"/>
                              <a:gd name="connsiteX41" fmla="*/ 844735 w 2285277"/>
                              <a:gd name="connsiteY41" fmla="*/ 2273517 h 2418564"/>
                              <a:gd name="connsiteX42" fmla="*/ 923112 w 2285277"/>
                              <a:gd name="connsiteY42" fmla="*/ 2282226 h 2418564"/>
                              <a:gd name="connsiteX43" fmla="*/ 984072 w 2285277"/>
                              <a:gd name="connsiteY43" fmla="*/ 2308352 h 2418564"/>
                              <a:gd name="connsiteX44" fmla="*/ 1027615 w 2285277"/>
                              <a:gd name="connsiteY44" fmla="*/ 2334477 h 2418564"/>
                              <a:gd name="connsiteX45" fmla="*/ 1079867 w 2285277"/>
                              <a:gd name="connsiteY45" fmla="*/ 2351895 h 2418564"/>
                              <a:gd name="connsiteX46" fmla="*/ 1166952 w 2285277"/>
                              <a:gd name="connsiteY46" fmla="*/ 2386729 h 2418564"/>
                              <a:gd name="connsiteX47" fmla="*/ 1349832 w 2285277"/>
                              <a:gd name="connsiteY47" fmla="*/ 2412855 h 2418564"/>
                              <a:gd name="connsiteX48" fmla="*/ 1793970 w 2285277"/>
                              <a:gd name="connsiteY48" fmla="*/ 2378020 h 2418564"/>
                              <a:gd name="connsiteX49" fmla="*/ 1846221 w 2285277"/>
                              <a:gd name="connsiteY49" fmla="*/ 2334477 h 2418564"/>
                              <a:gd name="connsiteX50" fmla="*/ 1881055 w 2285277"/>
                              <a:gd name="connsiteY50" fmla="*/ 2238683 h 2418564"/>
                              <a:gd name="connsiteX51" fmla="*/ 1924598 w 2285277"/>
                              <a:gd name="connsiteY51" fmla="*/ 2151597 h 2418564"/>
                              <a:gd name="connsiteX52" fmla="*/ 1933307 w 2285277"/>
                              <a:gd name="connsiteY52" fmla="*/ 2108055 h 2418564"/>
                              <a:gd name="connsiteX53" fmla="*/ 1976850 w 2285277"/>
                              <a:gd name="connsiteY53" fmla="*/ 2012260 h 2418564"/>
                              <a:gd name="connsiteX54" fmla="*/ 2029101 w 2285277"/>
                              <a:gd name="connsiteY54" fmla="*/ 1960009 h 2418564"/>
                              <a:gd name="connsiteX55" fmla="*/ 2090061 w 2285277"/>
                              <a:gd name="connsiteY55" fmla="*/ 1864215 h 2418564"/>
                              <a:gd name="connsiteX56" fmla="*/ 2133604 w 2285277"/>
                              <a:gd name="connsiteY56" fmla="*/ 1716169 h 2418564"/>
                              <a:gd name="connsiteX57" fmla="*/ 2159730 w 2285277"/>
                              <a:gd name="connsiteY57" fmla="*/ 1672626 h 2418564"/>
                              <a:gd name="connsiteX58" fmla="*/ 2203272 w 2285277"/>
                              <a:gd name="connsiteY58" fmla="*/ 1594249 h 2418564"/>
                              <a:gd name="connsiteX59" fmla="*/ 2255524 w 2285277"/>
                              <a:gd name="connsiteY59" fmla="*/ 1524580 h 2418564"/>
                              <a:gd name="connsiteX60" fmla="*/ 2281650 w 2285277"/>
                              <a:gd name="connsiteY60" fmla="*/ 1489746 h 2418564"/>
                              <a:gd name="connsiteX61" fmla="*/ 2238107 w 2285277"/>
                              <a:gd name="connsiteY61" fmla="*/ 1498455 h 2418564"/>
                              <a:gd name="connsiteX62" fmla="*/ 2211981 w 2285277"/>
                              <a:gd name="connsiteY62" fmla="*/ 1463620 h 2418564"/>
                              <a:gd name="connsiteX63" fmla="*/ 2203272 w 2285277"/>
                              <a:gd name="connsiteY63" fmla="*/ 1402660 h 2418564"/>
                              <a:gd name="connsiteX64" fmla="*/ 2194564 w 2285277"/>
                              <a:gd name="connsiteY64" fmla="*/ 1237197 h 2418564"/>
                              <a:gd name="connsiteX65" fmla="*/ 2203272 w 2285277"/>
                              <a:gd name="connsiteY65" fmla="*/ 1028192 h 2418564"/>
                              <a:gd name="connsiteX66" fmla="*/ 2220690 w 2285277"/>
                              <a:gd name="connsiteY66" fmla="*/ 958523 h 2418564"/>
                              <a:gd name="connsiteX67" fmla="*/ 2211981 w 2285277"/>
                              <a:gd name="connsiteY67" fmla="*/ 766935 h 2418564"/>
                              <a:gd name="connsiteX68" fmla="*/ 2194564 w 2285277"/>
                              <a:gd name="connsiteY68" fmla="*/ 749517 h 2418564"/>
                              <a:gd name="connsiteX69" fmla="*/ 2151021 w 2285277"/>
                              <a:gd name="connsiteY69" fmla="*/ 688557 h 2418564"/>
                              <a:gd name="connsiteX70" fmla="*/ 2133604 w 2285277"/>
                              <a:gd name="connsiteY70" fmla="*/ 705975 h 2418564"/>
                              <a:gd name="connsiteX71" fmla="*/ 2072644 w 2285277"/>
                              <a:gd name="connsiteY71" fmla="*/ 723392 h 2418564"/>
                              <a:gd name="connsiteX72" fmla="*/ 2046518 w 2285277"/>
                              <a:gd name="connsiteY72" fmla="*/ 732100 h 2418564"/>
                              <a:gd name="connsiteX73" fmla="*/ 2002975 w 2285277"/>
                              <a:gd name="connsiteY73" fmla="*/ 714683 h 2418564"/>
                              <a:gd name="connsiteX74" fmla="*/ 1968141 w 2285277"/>
                              <a:gd name="connsiteY74" fmla="*/ 688557 h 24185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  <a:cxn ang="0">
                                <a:pos x="connsiteX51" y="connsiteY51"/>
                              </a:cxn>
                              <a:cxn ang="0">
                                <a:pos x="connsiteX52" y="connsiteY52"/>
                              </a:cxn>
                              <a:cxn ang="0">
                                <a:pos x="connsiteX53" y="connsiteY53"/>
                              </a:cxn>
                              <a:cxn ang="0">
                                <a:pos x="connsiteX54" y="connsiteY54"/>
                              </a:cxn>
                              <a:cxn ang="0">
                                <a:pos x="connsiteX55" y="connsiteY55"/>
                              </a:cxn>
                              <a:cxn ang="0">
                                <a:pos x="connsiteX56" y="connsiteY56"/>
                              </a:cxn>
                              <a:cxn ang="0">
                                <a:pos x="connsiteX57" y="connsiteY57"/>
                              </a:cxn>
                              <a:cxn ang="0">
                                <a:pos x="connsiteX58" y="connsiteY58"/>
                              </a:cxn>
                              <a:cxn ang="0">
                                <a:pos x="connsiteX59" y="connsiteY59"/>
                              </a:cxn>
                              <a:cxn ang="0">
                                <a:pos x="connsiteX60" y="connsiteY60"/>
                              </a:cxn>
                              <a:cxn ang="0">
                                <a:pos x="connsiteX61" y="connsiteY61"/>
                              </a:cxn>
                              <a:cxn ang="0">
                                <a:pos x="connsiteX62" y="connsiteY62"/>
                              </a:cxn>
                              <a:cxn ang="0">
                                <a:pos x="connsiteX63" y="connsiteY63"/>
                              </a:cxn>
                              <a:cxn ang="0">
                                <a:pos x="connsiteX64" y="connsiteY64"/>
                              </a:cxn>
                              <a:cxn ang="0">
                                <a:pos x="connsiteX65" y="connsiteY65"/>
                              </a:cxn>
                              <a:cxn ang="0">
                                <a:pos x="connsiteX66" y="connsiteY66"/>
                              </a:cxn>
                              <a:cxn ang="0">
                                <a:pos x="connsiteX67" y="connsiteY67"/>
                              </a:cxn>
                              <a:cxn ang="0">
                                <a:pos x="connsiteX68" y="connsiteY68"/>
                              </a:cxn>
                              <a:cxn ang="0">
                                <a:pos x="connsiteX69" y="connsiteY69"/>
                              </a:cxn>
                              <a:cxn ang="0">
                                <a:pos x="connsiteX70" y="connsiteY70"/>
                              </a:cxn>
                              <a:cxn ang="0">
                                <a:pos x="connsiteX71" y="connsiteY71"/>
                              </a:cxn>
                              <a:cxn ang="0">
                                <a:pos x="connsiteX72" y="connsiteY72"/>
                              </a:cxn>
                              <a:cxn ang="0">
                                <a:pos x="connsiteX73" y="connsiteY73"/>
                              </a:cxn>
                              <a:cxn ang="0">
                                <a:pos x="connsiteX74" y="connsiteY74"/>
                              </a:cxn>
                            </a:cxnLst>
                            <a:rect l="l" t="t" r="r" b="b"/>
                            <a:pathLst>
                              <a:path w="2285277" h="2418564">
                                <a:moveTo>
                                  <a:pt x="1968141" y="688557"/>
                                </a:moveTo>
                                <a:lnTo>
                                  <a:pt x="1968141" y="688557"/>
                                </a:lnTo>
                                <a:cubicBezTo>
                                  <a:pt x="1891588" y="433384"/>
                                  <a:pt x="1982351" y="699560"/>
                                  <a:pt x="1915890" y="566637"/>
                                </a:cubicBezTo>
                                <a:cubicBezTo>
                                  <a:pt x="1907680" y="550216"/>
                                  <a:pt x="1909488" y="529073"/>
                                  <a:pt x="1898472" y="514386"/>
                                </a:cubicBezTo>
                                <a:cubicBezTo>
                                  <a:pt x="1890683" y="504001"/>
                                  <a:pt x="1874023" y="504758"/>
                                  <a:pt x="1863638" y="496969"/>
                                </a:cubicBezTo>
                                <a:cubicBezTo>
                                  <a:pt x="1753879" y="414649"/>
                                  <a:pt x="1935390" y="517736"/>
                                  <a:pt x="1759135" y="418592"/>
                                </a:cubicBezTo>
                                <a:cubicBezTo>
                                  <a:pt x="1736506" y="405863"/>
                                  <a:pt x="1713144" y="394412"/>
                                  <a:pt x="1689467" y="383757"/>
                                </a:cubicBezTo>
                                <a:cubicBezTo>
                                  <a:pt x="1655054" y="368271"/>
                                  <a:pt x="1618129" y="358219"/>
                                  <a:pt x="1584964" y="340215"/>
                                </a:cubicBezTo>
                                <a:cubicBezTo>
                                  <a:pt x="1516271" y="302925"/>
                                  <a:pt x="1455635" y="251049"/>
                                  <a:pt x="1384667" y="218295"/>
                                </a:cubicBezTo>
                                <a:cubicBezTo>
                                  <a:pt x="1282391" y="171090"/>
                                  <a:pt x="1249661" y="153609"/>
                                  <a:pt x="1140827" y="113792"/>
                                </a:cubicBezTo>
                                <a:cubicBezTo>
                                  <a:pt x="916723" y="31803"/>
                                  <a:pt x="987888" y="45913"/>
                                  <a:pt x="853444" y="26706"/>
                                </a:cubicBezTo>
                                <a:cubicBezTo>
                                  <a:pt x="844735" y="20900"/>
                                  <a:pt x="837247" y="12599"/>
                                  <a:pt x="827318" y="9289"/>
                                </a:cubicBezTo>
                                <a:cubicBezTo>
                                  <a:pt x="810567" y="3705"/>
                                  <a:pt x="792559" y="-1833"/>
                                  <a:pt x="775067" y="580"/>
                                </a:cubicBezTo>
                                <a:cubicBezTo>
                                  <a:pt x="645580" y="18440"/>
                                  <a:pt x="615741" y="30466"/>
                                  <a:pt x="522518" y="61540"/>
                                </a:cubicBezTo>
                                <a:cubicBezTo>
                                  <a:pt x="510907" y="73152"/>
                                  <a:pt x="498497" y="84017"/>
                                  <a:pt x="487684" y="96375"/>
                                </a:cubicBezTo>
                                <a:cubicBezTo>
                                  <a:pt x="467224" y="119758"/>
                                  <a:pt x="436980" y="167261"/>
                                  <a:pt x="426724" y="192169"/>
                                </a:cubicBezTo>
                                <a:cubicBezTo>
                                  <a:pt x="415185" y="220193"/>
                                  <a:pt x="410182" y="250503"/>
                                  <a:pt x="400598" y="279255"/>
                                </a:cubicBezTo>
                                <a:cubicBezTo>
                                  <a:pt x="381147" y="337609"/>
                                  <a:pt x="359759" y="395300"/>
                                  <a:pt x="339638" y="453426"/>
                                </a:cubicBezTo>
                                <a:cubicBezTo>
                                  <a:pt x="333633" y="470775"/>
                                  <a:pt x="322221" y="505677"/>
                                  <a:pt x="322221" y="505677"/>
                                </a:cubicBezTo>
                                <a:cubicBezTo>
                                  <a:pt x="325124" y="525997"/>
                                  <a:pt x="325529" y="546834"/>
                                  <a:pt x="330930" y="566637"/>
                                </a:cubicBezTo>
                                <a:cubicBezTo>
                                  <a:pt x="334346" y="579162"/>
                                  <a:pt x="345198" y="588877"/>
                                  <a:pt x="348347" y="601472"/>
                                </a:cubicBezTo>
                                <a:cubicBezTo>
                                  <a:pt x="354023" y="624177"/>
                                  <a:pt x="354152" y="647917"/>
                                  <a:pt x="357055" y="671140"/>
                                </a:cubicBezTo>
                                <a:cubicBezTo>
                                  <a:pt x="301816" y="754001"/>
                                  <a:pt x="330190" y="693734"/>
                                  <a:pt x="313512" y="810477"/>
                                </a:cubicBezTo>
                                <a:cubicBezTo>
                                  <a:pt x="298741" y="913874"/>
                                  <a:pt x="325672" y="896413"/>
                                  <a:pt x="269970" y="914980"/>
                                </a:cubicBezTo>
                                <a:cubicBezTo>
                                  <a:pt x="195823" y="989123"/>
                                  <a:pt x="342563" y="837817"/>
                                  <a:pt x="235135" y="975940"/>
                                </a:cubicBezTo>
                                <a:cubicBezTo>
                                  <a:pt x="223723" y="990612"/>
                                  <a:pt x="207227" y="1000724"/>
                                  <a:pt x="191592" y="1010775"/>
                                </a:cubicBezTo>
                                <a:cubicBezTo>
                                  <a:pt x="123241" y="1054715"/>
                                  <a:pt x="98711" y="1053341"/>
                                  <a:pt x="34838" y="1106569"/>
                                </a:cubicBezTo>
                                <a:cubicBezTo>
                                  <a:pt x="23688" y="1115861"/>
                                  <a:pt x="17421" y="1129792"/>
                                  <a:pt x="8712" y="1141403"/>
                                </a:cubicBezTo>
                                <a:cubicBezTo>
                                  <a:pt x="5809" y="1155917"/>
                                  <a:pt x="-193" y="1170146"/>
                                  <a:pt x="4" y="1184946"/>
                                </a:cubicBezTo>
                                <a:cubicBezTo>
                                  <a:pt x="2714" y="1388211"/>
                                  <a:pt x="4249" y="1591690"/>
                                  <a:pt x="17421" y="1794546"/>
                                </a:cubicBezTo>
                                <a:cubicBezTo>
                                  <a:pt x="18800" y="1815776"/>
                                  <a:pt x="56226" y="1878879"/>
                                  <a:pt x="69672" y="1899049"/>
                                </a:cubicBezTo>
                                <a:cubicBezTo>
                                  <a:pt x="77723" y="1911126"/>
                                  <a:pt x="83721" y="1925832"/>
                                  <a:pt x="95798" y="1933883"/>
                                </a:cubicBezTo>
                                <a:cubicBezTo>
                                  <a:pt x="111074" y="1944067"/>
                                  <a:pt x="130633" y="1945494"/>
                                  <a:pt x="148050" y="1951300"/>
                                </a:cubicBezTo>
                                <a:cubicBezTo>
                                  <a:pt x="227804" y="2031057"/>
                                  <a:pt x="138084" y="1952585"/>
                                  <a:pt x="383181" y="1994843"/>
                                </a:cubicBezTo>
                                <a:cubicBezTo>
                                  <a:pt x="399861" y="1997719"/>
                                  <a:pt x="411584" y="2013399"/>
                                  <a:pt x="426724" y="2020969"/>
                                </a:cubicBezTo>
                                <a:cubicBezTo>
                                  <a:pt x="440706" y="2027960"/>
                                  <a:pt x="455326" y="2033789"/>
                                  <a:pt x="470267" y="2038386"/>
                                </a:cubicBezTo>
                                <a:cubicBezTo>
                                  <a:pt x="493146" y="2045426"/>
                                  <a:pt x="539935" y="2055803"/>
                                  <a:pt x="539935" y="2055803"/>
                                </a:cubicBezTo>
                                <a:cubicBezTo>
                                  <a:pt x="584661" y="2249616"/>
                                  <a:pt x="537069" y="2104250"/>
                                  <a:pt x="600895" y="2221266"/>
                                </a:cubicBezTo>
                                <a:cubicBezTo>
                                  <a:pt x="608381" y="2234990"/>
                                  <a:pt x="606547" y="2254515"/>
                                  <a:pt x="618312" y="2264809"/>
                                </a:cubicBezTo>
                                <a:cubicBezTo>
                                  <a:pt x="638993" y="2282905"/>
                                  <a:pt x="720893" y="2288518"/>
                                  <a:pt x="740232" y="2290935"/>
                                </a:cubicBezTo>
                                <a:cubicBezTo>
                                  <a:pt x="763455" y="2288032"/>
                                  <a:pt x="786816" y="2286074"/>
                                  <a:pt x="809901" y="2282226"/>
                                </a:cubicBezTo>
                                <a:cubicBezTo>
                                  <a:pt x="821707" y="2280258"/>
                                  <a:pt x="832766" y="2273517"/>
                                  <a:pt x="844735" y="2273517"/>
                                </a:cubicBezTo>
                                <a:cubicBezTo>
                                  <a:pt x="871021" y="2273517"/>
                                  <a:pt x="896986" y="2279323"/>
                                  <a:pt x="923112" y="2282226"/>
                                </a:cubicBezTo>
                                <a:cubicBezTo>
                                  <a:pt x="943432" y="2290935"/>
                                  <a:pt x="964298" y="2298465"/>
                                  <a:pt x="984072" y="2308352"/>
                                </a:cubicBezTo>
                                <a:cubicBezTo>
                                  <a:pt x="999211" y="2315922"/>
                                  <a:pt x="1012206" y="2327473"/>
                                  <a:pt x="1027615" y="2334477"/>
                                </a:cubicBezTo>
                                <a:cubicBezTo>
                                  <a:pt x="1044329" y="2342074"/>
                                  <a:pt x="1062821" y="2345076"/>
                                  <a:pt x="1079867" y="2351895"/>
                                </a:cubicBezTo>
                                <a:cubicBezTo>
                                  <a:pt x="1123494" y="2369346"/>
                                  <a:pt x="1113173" y="2376770"/>
                                  <a:pt x="1166952" y="2386729"/>
                                </a:cubicBezTo>
                                <a:cubicBezTo>
                                  <a:pt x="1227501" y="2397942"/>
                                  <a:pt x="1288872" y="2404146"/>
                                  <a:pt x="1349832" y="2412855"/>
                                </a:cubicBezTo>
                                <a:cubicBezTo>
                                  <a:pt x="1405772" y="2411523"/>
                                  <a:pt x="1676075" y="2440898"/>
                                  <a:pt x="1793970" y="2378020"/>
                                </a:cubicBezTo>
                                <a:cubicBezTo>
                                  <a:pt x="1813975" y="2367351"/>
                                  <a:pt x="1828804" y="2348991"/>
                                  <a:pt x="1846221" y="2334477"/>
                                </a:cubicBezTo>
                                <a:cubicBezTo>
                                  <a:pt x="1856721" y="2302977"/>
                                  <a:pt x="1866918" y="2268976"/>
                                  <a:pt x="1881055" y="2238683"/>
                                </a:cubicBezTo>
                                <a:cubicBezTo>
                                  <a:pt x="1894780" y="2209273"/>
                                  <a:pt x="1924598" y="2151597"/>
                                  <a:pt x="1924598" y="2151597"/>
                                </a:cubicBezTo>
                                <a:cubicBezTo>
                                  <a:pt x="1927501" y="2137083"/>
                                  <a:pt x="1929412" y="2122335"/>
                                  <a:pt x="1933307" y="2108055"/>
                                </a:cubicBezTo>
                                <a:cubicBezTo>
                                  <a:pt x="1942852" y="2073056"/>
                                  <a:pt x="1953470" y="2040835"/>
                                  <a:pt x="1976850" y="2012260"/>
                                </a:cubicBezTo>
                                <a:cubicBezTo>
                                  <a:pt x="1992448" y="1993196"/>
                                  <a:pt x="2012532" y="1978235"/>
                                  <a:pt x="2029101" y="1960009"/>
                                </a:cubicBezTo>
                                <a:cubicBezTo>
                                  <a:pt x="2068266" y="1916928"/>
                                  <a:pt x="2063830" y="1916677"/>
                                  <a:pt x="2090061" y="1864215"/>
                                </a:cubicBezTo>
                                <a:cubicBezTo>
                                  <a:pt x="2099599" y="1816526"/>
                                  <a:pt x="2109897" y="1755681"/>
                                  <a:pt x="2133604" y="1716169"/>
                                </a:cubicBezTo>
                                <a:cubicBezTo>
                                  <a:pt x="2142313" y="1701655"/>
                                  <a:pt x="2151510" y="1687422"/>
                                  <a:pt x="2159730" y="1672626"/>
                                </a:cubicBezTo>
                                <a:cubicBezTo>
                                  <a:pt x="2183045" y="1630660"/>
                                  <a:pt x="2172648" y="1638484"/>
                                  <a:pt x="2203272" y="1594249"/>
                                </a:cubicBezTo>
                                <a:cubicBezTo>
                                  <a:pt x="2219795" y="1570382"/>
                                  <a:pt x="2238107" y="1547803"/>
                                  <a:pt x="2255524" y="1524580"/>
                                </a:cubicBezTo>
                                <a:cubicBezTo>
                                  <a:pt x="2264233" y="1512969"/>
                                  <a:pt x="2295882" y="1486899"/>
                                  <a:pt x="2281650" y="1489746"/>
                                </a:cubicBezTo>
                                <a:lnTo>
                                  <a:pt x="2238107" y="1498455"/>
                                </a:lnTo>
                                <a:cubicBezTo>
                                  <a:pt x="2229398" y="1486843"/>
                                  <a:pt x="2216941" y="1477261"/>
                                  <a:pt x="2211981" y="1463620"/>
                                </a:cubicBezTo>
                                <a:cubicBezTo>
                                  <a:pt x="2204966" y="1444330"/>
                                  <a:pt x="2204846" y="1423126"/>
                                  <a:pt x="2203272" y="1402660"/>
                                </a:cubicBezTo>
                                <a:cubicBezTo>
                                  <a:pt x="2199036" y="1347592"/>
                                  <a:pt x="2197467" y="1292351"/>
                                  <a:pt x="2194564" y="1237197"/>
                                </a:cubicBezTo>
                                <a:cubicBezTo>
                                  <a:pt x="2197467" y="1167529"/>
                                  <a:pt x="2196763" y="1097616"/>
                                  <a:pt x="2203272" y="1028192"/>
                                </a:cubicBezTo>
                                <a:cubicBezTo>
                                  <a:pt x="2205506" y="1004359"/>
                                  <a:pt x="2220690" y="958523"/>
                                  <a:pt x="2220690" y="958523"/>
                                </a:cubicBezTo>
                                <a:cubicBezTo>
                                  <a:pt x="2217787" y="894660"/>
                                  <a:pt x="2219910" y="830370"/>
                                  <a:pt x="2211981" y="766935"/>
                                </a:cubicBezTo>
                                <a:cubicBezTo>
                                  <a:pt x="2210963" y="758788"/>
                                  <a:pt x="2199336" y="756198"/>
                                  <a:pt x="2194564" y="749517"/>
                                </a:cubicBezTo>
                                <a:cubicBezTo>
                                  <a:pt x="2143980" y="678700"/>
                                  <a:pt x="2190221" y="727759"/>
                                  <a:pt x="2151021" y="688557"/>
                                </a:cubicBezTo>
                                <a:cubicBezTo>
                                  <a:pt x="2145215" y="694363"/>
                                  <a:pt x="2141107" y="702640"/>
                                  <a:pt x="2133604" y="705975"/>
                                </a:cubicBezTo>
                                <a:cubicBezTo>
                                  <a:pt x="2114292" y="714558"/>
                                  <a:pt x="2092886" y="717320"/>
                                  <a:pt x="2072644" y="723392"/>
                                </a:cubicBezTo>
                                <a:cubicBezTo>
                                  <a:pt x="2063851" y="726030"/>
                                  <a:pt x="2055227" y="729197"/>
                                  <a:pt x="2046518" y="732100"/>
                                </a:cubicBezTo>
                                <a:cubicBezTo>
                                  <a:pt x="2032004" y="726294"/>
                                  <a:pt x="2015696" y="723769"/>
                                  <a:pt x="2002975" y="714683"/>
                                </a:cubicBezTo>
                                <a:cubicBezTo>
                                  <a:pt x="1963017" y="686142"/>
                                  <a:pt x="1973947" y="692911"/>
                                  <a:pt x="1968141" y="68855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ysClr val="window" lastClr="FFFFFF">
                              <a:lumMod val="85000"/>
                            </a:sysClr>
                          </a:solidFill>
                          <a:ln w="44450">
                            <a:noFill/>
                            <a:prstDash val="solid"/>
                            <a:round/>
                            <a:headEnd/>
                            <a:tailEnd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p:spPr>
                        <p:txBody>
                          <a:bodyPr/>
                          <a:lstStyle/>
                          <a:p>
                            <a:pPr marL="0" marR="0" lvl="0" indent="0" algn="l" defTabSz="932962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+mn-ea"/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114" name="Figura a mano libera 96">
                            <a:extLst/>
                          </p:cNvPr>
                          <p:cNvSpPr/>
                          <p:nvPr/>
                        </p:nvSpPr>
                        <p:spPr bwMode="auto">
                          <a:xfrm rot="21048248">
                            <a:off x="8681647" y="5450012"/>
                            <a:ext cx="312217" cy="336897"/>
                          </a:xfrm>
                          <a:custGeom>
                            <a:avLst/>
                            <a:gdLst>
                              <a:gd name="connsiteX0" fmla="*/ 1968141 w 2285277"/>
                              <a:gd name="connsiteY0" fmla="*/ 688557 h 2418564"/>
                              <a:gd name="connsiteX1" fmla="*/ 1968141 w 2285277"/>
                              <a:gd name="connsiteY1" fmla="*/ 688557 h 2418564"/>
                              <a:gd name="connsiteX2" fmla="*/ 1915890 w 2285277"/>
                              <a:gd name="connsiteY2" fmla="*/ 566637 h 2418564"/>
                              <a:gd name="connsiteX3" fmla="*/ 1898472 w 2285277"/>
                              <a:gd name="connsiteY3" fmla="*/ 514386 h 2418564"/>
                              <a:gd name="connsiteX4" fmla="*/ 1863638 w 2285277"/>
                              <a:gd name="connsiteY4" fmla="*/ 496969 h 2418564"/>
                              <a:gd name="connsiteX5" fmla="*/ 1759135 w 2285277"/>
                              <a:gd name="connsiteY5" fmla="*/ 418592 h 2418564"/>
                              <a:gd name="connsiteX6" fmla="*/ 1689467 w 2285277"/>
                              <a:gd name="connsiteY6" fmla="*/ 383757 h 2418564"/>
                              <a:gd name="connsiteX7" fmla="*/ 1584964 w 2285277"/>
                              <a:gd name="connsiteY7" fmla="*/ 340215 h 2418564"/>
                              <a:gd name="connsiteX8" fmla="*/ 1384667 w 2285277"/>
                              <a:gd name="connsiteY8" fmla="*/ 218295 h 2418564"/>
                              <a:gd name="connsiteX9" fmla="*/ 1140827 w 2285277"/>
                              <a:gd name="connsiteY9" fmla="*/ 113792 h 2418564"/>
                              <a:gd name="connsiteX10" fmla="*/ 853444 w 2285277"/>
                              <a:gd name="connsiteY10" fmla="*/ 26706 h 2418564"/>
                              <a:gd name="connsiteX11" fmla="*/ 827318 w 2285277"/>
                              <a:gd name="connsiteY11" fmla="*/ 9289 h 2418564"/>
                              <a:gd name="connsiteX12" fmla="*/ 775067 w 2285277"/>
                              <a:gd name="connsiteY12" fmla="*/ 580 h 2418564"/>
                              <a:gd name="connsiteX13" fmla="*/ 522518 w 2285277"/>
                              <a:gd name="connsiteY13" fmla="*/ 61540 h 2418564"/>
                              <a:gd name="connsiteX14" fmla="*/ 487684 w 2285277"/>
                              <a:gd name="connsiteY14" fmla="*/ 96375 h 2418564"/>
                              <a:gd name="connsiteX15" fmla="*/ 426724 w 2285277"/>
                              <a:gd name="connsiteY15" fmla="*/ 192169 h 2418564"/>
                              <a:gd name="connsiteX16" fmla="*/ 400598 w 2285277"/>
                              <a:gd name="connsiteY16" fmla="*/ 279255 h 2418564"/>
                              <a:gd name="connsiteX17" fmla="*/ 339638 w 2285277"/>
                              <a:gd name="connsiteY17" fmla="*/ 453426 h 2418564"/>
                              <a:gd name="connsiteX18" fmla="*/ 322221 w 2285277"/>
                              <a:gd name="connsiteY18" fmla="*/ 505677 h 2418564"/>
                              <a:gd name="connsiteX19" fmla="*/ 330930 w 2285277"/>
                              <a:gd name="connsiteY19" fmla="*/ 566637 h 2418564"/>
                              <a:gd name="connsiteX20" fmla="*/ 348347 w 2285277"/>
                              <a:gd name="connsiteY20" fmla="*/ 601472 h 2418564"/>
                              <a:gd name="connsiteX21" fmla="*/ 357055 w 2285277"/>
                              <a:gd name="connsiteY21" fmla="*/ 671140 h 2418564"/>
                              <a:gd name="connsiteX22" fmla="*/ 313512 w 2285277"/>
                              <a:gd name="connsiteY22" fmla="*/ 810477 h 2418564"/>
                              <a:gd name="connsiteX23" fmla="*/ 269970 w 2285277"/>
                              <a:gd name="connsiteY23" fmla="*/ 914980 h 2418564"/>
                              <a:gd name="connsiteX24" fmla="*/ 235135 w 2285277"/>
                              <a:gd name="connsiteY24" fmla="*/ 975940 h 2418564"/>
                              <a:gd name="connsiteX25" fmla="*/ 191592 w 2285277"/>
                              <a:gd name="connsiteY25" fmla="*/ 1010775 h 2418564"/>
                              <a:gd name="connsiteX26" fmla="*/ 34838 w 2285277"/>
                              <a:gd name="connsiteY26" fmla="*/ 1106569 h 2418564"/>
                              <a:gd name="connsiteX27" fmla="*/ 8712 w 2285277"/>
                              <a:gd name="connsiteY27" fmla="*/ 1141403 h 2418564"/>
                              <a:gd name="connsiteX28" fmla="*/ 4 w 2285277"/>
                              <a:gd name="connsiteY28" fmla="*/ 1184946 h 2418564"/>
                              <a:gd name="connsiteX29" fmla="*/ 17421 w 2285277"/>
                              <a:gd name="connsiteY29" fmla="*/ 1794546 h 2418564"/>
                              <a:gd name="connsiteX30" fmla="*/ 69672 w 2285277"/>
                              <a:gd name="connsiteY30" fmla="*/ 1899049 h 2418564"/>
                              <a:gd name="connsiteX31" fmla="*/ 95798 w 2285277"/>
                              <a:gd name="connsiteY31" fmla="*/ 1933883 h 2418564"/>
                              <a:gd name="connsiteX32" fmla="*/ 148050 w 2285277"/>
                              <a:gd name="connsiteY32" fmla="*/ 1951300 h 2418564"/>
                              <a:gd name="connsiteX33" fmla="*/ 383181 w 2285277"/>
                              <a:gd name="connsiteY33" fmla="*/ 1994843 h 2418564"/>
                              <a:gd name="connsiteX34" fmla="*/ 426724 w 2285277"/>
                              <a:gd name="connsiteY34" fmla="*/ 2020969 h 2418564"/>
                              <a:gd name="connsiteX35" fmla="*/ 470267 w 2285277"/>
                              <a:gd name="connsiteY35" fmla="*/ 2038386 h 2418564"/>
                              <a:gd name="connsiteX36" fmla="*/ 539935 w 2285277"/>
                              <a:gd name="connsiteY36" fmla="*/ 2055803 h 2418564"/>
                              <a:gd name="connsiteX37" fmla="*/ 600895 w 2285277"/>
                              <a:gd name="connsiteY37" fmla="*/ 2221266 h 2418564"/>
                              <a:gd name="connsiteX38" fmla="*/ 618312 w 2285277"/>
                              <a:gd name="connsiteY38" fmla="*/ 2264809 h 2418564"/>
                              <a:gd name="connsiteX39" fmla="*/ 740232 w 2285277"/>
                              <a:gd name="connsiteY39" fmla="*/ 2290935 h 2418564"/>
                              <a:gd name="connsiteX40" fmla="*/ 809901 w 2285277"/>
                              <a:gd name="connsiteY40" fmla="*/ 2282226 h 2418564"/>
                              <a:gd name="connsiteX41" fmla="*/ 844735 w 2285277"/>
                              <a:gd name="connsiteY41" fmla="*/ 2273517 h 2418564"/>
                              <a:gd name="connsiteX42" fmla="*/ 923112 w 2285277"/>
                              <a:gd name="connsiteY42" fmla="*/ 2282226 h 2418564"/>
                              <a:gd name="connsiteX43" fmla="*/ 984072 w 2285277"/>
                              <a:gd name="connsiteY43" fmla="*/ 2308352 h 2418564"/>
                              <a:gd name="connsiteX44" fmla="*/ 1027615 w 2285277"/>
                              <a:gd name="connsiteY44" fmla="*/ 2334477 h 2418564"/>
                              <a:gd name="connsiteX45" fmla="*/ 1079867 w 2285277"/>
                              <a:gd name="connsiteY45" fmla="*/ 2351895 h 2418564"/>
                              <a:gd name="connsiteX46" fmla="*/ 1166952 w 2285277"/>
                              <a:gd name="connsiteY46" fmla="*/ 2386729 h 2418564"/>
                              <a:gd name="connsiteX47" fmla="*/ 1349832 w 2285277"/>
                              <a:gd name="connsiteY47" fmla="*/ 2412855 h 2418564"/>
                              <a:gd name="connsiteX48" fmla="*/ 1793970 w 2285277"/>
                              <a:gd name="connsiteY48" fmla="*/ 2378020 h 2418564"/>
                              <a:gd name="connsiteX49" fmla="*/ 1846221 w 2285277"/>
                              <a:gd name="connsiteY49" fmla="*/ 2334477 h 2418564"/>
                              <a:gd name="connsiteX50" fmla="*/ 1881055 w 2285277"/>
                              <a:gd name="connsiteY50" fmla="*/ 2238683 h 2418564"/>
                              <a:gd name="connsiteX51" fmla="*/ 1924598 w 2285277"/>
                              <a:gd name="connsiteY51" fmla="*/ 2151597 h 2418564"/>
                              <a:gd name="connsiteX52" fmla="*/ 1933307 w 2285277"/>
                              <a:gd name="connsiteY52" fmla="*/ 2108055 h 2418564"/>
                              <a:gd name="connsiteX53" fmla="*/ 1976850 w 2285277"/>
                              <a:gd name="connsiteY53" fmla="*/ 2012260 h 2418564"/>
                              <a:gd name="connsiteX54" fmla="*/ 2029101 w 2285277"/>
                              <a:gd name="connsiteY54" fmla="*/ 1960009 h 2418564"/>
                              <a:gd name="connsiteX55" fmla="*/ 2090061 w 2285277"/>
                              <a:gd name="connsiteY55" fmla="*/ 1864215 h 2418564"/>
                              <a:gd name="connsiteX56" fmla="*/ 2133604 w 2285277"/>
                              <a:gd name="connsiteY56" fmla="*/ 1716169 h 2418564"/>
                              <a:gd name="connsiteX57" fmla="*/ 2159730 w 2285277"/>
                              <a:gd name="connsiteY57" fmla="*/ 1672626 h 2418564"/>
                              <a:gd name="connsiteX58" fmla="*/ 2203272 w 2285277"/>
                              <a:gd name="connsiteY58" fmla="*/ 1594249 h 2418564"/>
                              <a:gd name="connsiteX59" fmla="*/ 2255524 w 2285277"/>
                              <a:gd name="connsiteY59" fmla="*/ 1524580 h 2418564"/>
                              <a:gd name="connsiteX60" fmla="*/ 2281650 w 2285277"/>
                              <a:gd name="connsiteY60" fmla="*/ 1489746 h 2418564"/>
                              <a:gd name="connsiteX61" fmla="*/ 2238107 w 2285277"/>
                              <a:gd name="connsiteY61" fmla="*/ 1498455 h 2418564"/>
                              <a:gd name="connsiteX62" fmla="*/ 2211981 w 2285277"/>
                              <a:gd name="connsiteY62" fmla="*/ 1463620 h 2418564"/>
                              <a:gd name="connsiteX63" fmla="*/ 2203272 w 2285277"/>
                              <a:gd name="connsiteY63" fmla="*/ 1402660 h 2418564"/>
                              <a:gd name="connsiteX64" fmla="*/ 2194564 w 2285277"/>
                              <a:gd name="connsiteY64" fmla="*/ 1237197 h 2418564"/>
                              <a:gd name="connsiteX65" fmla="*/ 2203272 w 2285277"/>
                              <a:gd name="connsiteY65" fmla="*/ 1028192 h 2418564"/>
                              <a:gd name="connsiteX66" fmla="*/ 2220690 w 2285277"/>
                              <a:gd name="connsiteY66" fmla="*/ 958523 h 2418564"/>
                              <a:gd name="connsiteX67" fmla="*/ 2211981 w 2285277"/>
                              <a:gd name="connsiteY67" fmla="*/ 766935 h 2418564"/>
                              <a:gd name="connsiteX68" fmla="*/ 2194564 w 2285277"/>
                              <a:gd name="connsiteY68" fmla="*/ 749517 h 2418564"/>
                              <a:gd name="connsiteX69" fmla="*/ 2151021 w 2285277"/>
                              <a:gd name="connsiteY69" fmla="*/ 688557 h 2418564"/>
                              <a:gd name="connsiteX70" fmla="*/ 2133604 w 2285277"/>
                              <a:gd name="connsiteY70" fmla="*/ 705975 h 2418564"/>
                              <a:gd name="connsiteX71" fmla="*/ 2072644 w 2285277"/>
                              <a:gd name="connsiteY71" fmla="*/ 723392 h 2418564"/>
                              <a:gd name="connsiteX72" fmla="*/ 2046518 w 2285277"/>
                              <a:gd name="connsiteY72" fmla="*/ 732100 h 2418564"/>
                              <a:gd name="connsiteX73" fmla="*/ 2002975 w 2285277"/>
                              <a:gd name="connsiteY73" fmla="*/ 714683 h 2418564"/>
                              <a:gd name="connsiteX74" fmla="*/ 1968141 w 2285277"/>
                              <a:gd name="connsiteY74" fmla="*/ 688557 h 24185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  <a:cxn ang="0">
                                <a:pos x="connsiteX51" y="connsiteY51"/>
                              </a:cxn>
                              <a:cxn ang="0">
                                <a:pos x="connsiteX52" y="connsiteY52"/>
                              </a:cxn>
                              <a:cxn ang="0">
                                <a:pos x="connsiteX53" y="connsiteY53"/>
                              </a:cxn>
                              <a:cxn ang="0">
                                <a:pos x="connsiteX54" y="connsiteY54"/>
                              </a:cxn>
                              <a:cxn ang="0">
                                <a:pos x="connsiteX55" y="connsiteY55"/>
                              </a:cxn>
                              <a:cxn ang="0">
                                <a:pos x="connsiteX56" y="connsiteY56"/>
                              </a:cxn>
                              <a:cxn ang="0">
                                <a:pos x="connsiteX57" y="connsiteY57"/>
                              </a:cxn>
                              <a:cxn ang="0">
                                <a:pos x="connsiteX58" y="connsiteY58"/>
                              </a:cxn>
                              <a:cxn ang="0">
                                <a:pos x="connsiteX59" y="connsiteY59"/>
                              </a:cxn>
                              <a:cxn ang="0">
                                <a:pos x="connsiteX60" y="connsiteY60"/>
                              </a:cxn>
                              <a:cxn ang="0">
                                <a:pos x="connsiteX61" y="connsiteY61"/>
                              </a:cxn>
                              <a:cxn ang="0">
                                <a:pos x="connsiteX62" y="connsiteY62"/>
                              </a:cxn>
                              <a:cxn ang="0">
                                <a:pos x="connsiteX63" y="connsiteY63"/>
                              </a:cxn>
                              <a:cxn ang="0">
                                <a:pos x="connsiteX64" y="connsiteY64"/>
                              </a:cxn>
                              <a:cxn ang="0">
                                <a:pos x="connsiteX65" y="connsiteY65"/>
                              </a:cxn>
                              <a:cxn ang="0">
                                <a:pos x="connsiteX66" y="connsiteY66"/>
                              </a:cxn>
                              <a:cxn ang="0">
                                <a:pos x="connsiteX67" y="connsiteY67"/>
                              </a:cxn>
                              <a:cxn ang="0">
                                <a:pos x="connsiteX68" y="connsiteY68"/>
                              </a:cxn>
                              <a:cxn ang="0">
                                <a:pos x="connsiteX69" y="connsiteY69"/>
                              </a:cxn>
                              <a:cxn ang="0">
                                <a:pos x="connsiteX70" y="connsiteY70"/>
                              </a:cxn>
                              <a:cxn ang="0">
                                <a:pos x="connsiteX71" y="connsiteY71"/>
                              </a:cxn>
                              <a:cxn ang="0">
                                <a:pos x="connsiteX72" y="connsiteY72"/>
                              </a:cxn>
                              <a:cxn ang="0">
                                <a:pos x="connsiteX73" y="connsiteY73"/>
                              </a:cxn>
                              <a:cxn ang="0">
                                <a:pos x="connsiteX74" y="connsiteY74"/>
                              </a:cxn>
                            </a:cxnLst>
                            <a:rect l="l" t="t" r="r" b="b"/>
                            <a:pathLst>
                              <a:path w="2285277" h="2418564">
                                <a:moveTo>
                                  <a:pt x="1968141" y="688557"/>
                                </a:moveTo>
                                <a:lnTo>
                                  <a:pt x="1968141" y="688557"/>
                                </a:lnTo>
                                <a:cubicBezTo>
                                  <a:pt x="1891588" y="433384"/>
                                  <a:pt x="1982351" y="699560"/>
                                  <a:pt x="1915890" y="566637"/>
                                </a:cubicBezTo>
                                <a:cubicBezTo>
                                  <a:pt x="1907680" y="550216"/>
                                  <a:pt x="1909488" y="529073"/>
                                  <a:pt x="1898472" y="514386"/>
                                </a:cubicBezTo>
                                <a:cubicBezTo>
                                  <a:pt x="1890683" y="504001"/>
                                  <a:pt x="1874023" y="504758"/>
                                  <a:pt x="1863638" y="496969"/>
                                </a:cubicBezTo>
                                <a:cubicBezTo>
                                  <a:pt x="1753879" y="414649"/>
                                  <a:pt x="1935390" y="517736"/>
                                  <a:pt x="1759135" y="418592"/>
                                </a:cubicBezTo>
                                <a:cubicBezTo>
                                  <a:pt x="1736506" y="405863"/>
                                  <a:pt x="1713144" y="394412"/>
                                  <a:pt x="1689467" y="383757"/>
                                </a:cubicBezTo>
                                <a:cubicBezTo>
                                  <a:pt x="1655054" y="368271"/>
                                  <a:pt x="1618129" y="358219"/>
                                  <a:pt x="1584964" y="340215"/>
                                </a:cubicBezTo>
                                <a:cubicBezTo>
                                  <a:pt x="1516271" y="302925"/>
                                  <a:pt x="1455635" y="251049"/>
                                  <a:pt x="1384667" y="218295"/>
                                </a:cubicBezTo>
                                <a:cubicBezTo>
                                  <a:pt x="1282391" y="171090"/>
                                  <a:pt x="1249661" y="153609"/>
                                  <a:pt x="1140827" y="113792"/>
                                </a:cubicBezTo>
                                <a:cubicBezTo>
                                  <a:pt x="916723" y="31803"/>
                                  <a:pt x="987888" y="45913"/>
                                  <a:pt x="853444" y="26706"/>
                                </a:cubicBezTo>
                                <a:cubicBezTo>
                                  <a:pt x="844735" y="20900"/>
                                  <a:pt x="837247" y="12599"/>
                                  <a:pt x="827318" y="9289"/>
                                </a:cubicBezTo>
                                <a:cubicBezTo>
                                  <a:pt x="810567" y="3705"/>
                                  <a:pt x="792559" y="-1833"/>
                                  <a:pt x="775067" y="580"/>
                                </a:cubicBezTo>
                                <a:cubicBezTo>
                                  <a:pt x="645580" y="18440"/>
                                  <a:pt x="615741" y="30466"/>
                                  <a:pt x="522518" y="61540"/>
                                </a:cubicBezTo>
                                <a:cubicBezTo>
                                  <a:pt x="510907" y="73152"/>
                                  <a:pt x="498497" y="84017"/>
                                  <a:pt x="487684" y="96375"/>
                                </a:cubicBezTo>
                                <a:cubicBezTo>
                                  <a:pt x="467224" y="119758"/>
                                  <a:pt x="436980" y="167261"/>
                                  <a:pt x="426724" y="192169"/>
                                </a:cubicBezTo>
                                <a:cubicBezTo>
                                  <a:pt x="415185" y="220193"/>
                                  <a:pt x="410182" y="250503"/>
                                  <a:pt x="400598" y="279255"/>
                                </a:cubicBezTo>
                                <a:cubicBezTo>
                                  <a:pt x="381147" y="337609"/>
                                  <a:pt x="359759" y="395300"/>
                                  <a:pt x="339638" y="453426"/>
                                </a:cubicBezTo>
                                <a:cubicBezTo>
                                  <a:pt x="333633" y="470775"/>
                                  <a:pt x="322221" y="505677"/>
                                  <a:pt x="322221" y="505677"/>
                                </a:cubicBezTo>
                                <a:cubicBezTo>
                                  <a:pt x="325124" y="525997"/>
                                  <a:pt x="325529" y="546834"/>
                                  <a:pt x="330930" y="566637"/>
                                </a:cubicBezTo>
                                <a:cubicBezTo>
                                  <a:pt x="334346" y="579162"/>
                                  <a:pt x="345198" y="588877"/>
                                  <a:pt x="348347" y="601472"/>
                                </a:cubicBezTo>
                                <a:cubicBezTo>
                                  <a:pt x="354023" y="624177"/>
                                  <a:pt x="354152" y="647917"/>
                                  <a:pt x="357055" y="671140"/>
                                </a:cubicBezTo>
                                <a:cubicBezTo>
                                  <a:pt x="301816" y="754001"/>
                                  <a:pt x="330190" y="693734"/>
                                  <a:pt x="313512" y="810477"/>
                                </a:cubicBezTo>
                                <a:cubicBezTo>
                                  <a:pt x="298741" y="913874"/>
                                  <a:pt x="325672" y="896413"/>
                                  <a:pt x="269970" y="914980"/>
                                </a:cubicBezTo>
                                <a:cubicBezTo>
                                  <a:pt x="195823" y="989123"/>
                                  <a:pt x="342563" y="837817"/>
                                  <a:pt x="235135" y="975940"/>
                                </a:cubicBezTo>
                                <a:cubicBezTo>
                                  <a:pt x="223723" y="990612"/>
                                  <a:pt x="207227" y="1000724"/>
                                  <a:pt x="191592" y="1010775"/>
                                </a:cubicBezTo>
                                <a:cubicBezTo>
                                  <a:pt x="123241" y="1054715"/>
                                  <a:pt x="98711" y="1053341"/>
                                  <a:pt x="34838" y="1106569"/>
                                </a:cubicBezTo>
                                <a:cubicBezTo>
                                  <a:pt x="23688" y="1115861"/>
                                  <a:pt x="17421" y="1129792"/>
                                  <a:pt x="8712" y="1141403"/>
                                </a:cubicBezTo>
                                <a:cubicBezTo>
                                  <a:pt x="5809" y="1155917"/>
                                  <a:pt x="-193" y="1170146"/>
                                  <a:pt x="4" y="1184946"/>
                                </a:cubicBezTo>
                                <a:cubicBezTo>
                                  <a:pt x="2714" y="1388211"/>
                                  <a:pt x="4249" y="1591690"/>
                                  <a:pt x="17421" y="1794546"/>
                                </a:cubicBezTo>
                                <a:cubicBezTo>
                                  <a:pt x="18800" y="1815776"/>
                                  <a:pt x="56226" y="1878879"/>
                                  <a:pt x="69672" y="1899049"/>
                                </a:cubicBezTo>
                                <a:cubicBezTo>
                                  <a:pt x="77723" y="1911126"/>
                                  <a:pt x="83721" y="1925832"/>
                                  <a:pt x="95798" y="1933883"/>
                                </a:cubicBezTo>
                                <a:cubicBezTo>
                                  <a:pt x="111074" y="1944067"/>
                                  <a:pt x="130633" y="1945494"/>
                                  <a:pt x="148050" y="1951300"/>
                                </a:cubicBezTo>
                                <a:cubicBezTo>
                                  <a:pt x="227804" y="2031057"/>
                                  <a:pt x="138084" y="1952585"/>
                                  <a:pt x="383181" y="1994843"/>
                                </a:cubicBezTo>
                                <a:cubicBezTo>
                                  <a:pt x="399861" y="1997719"/>
                                  <a:pt x="411584" y="2013399"/>
                                  <a:pt x="426724" y="2020969"/>
                                </a:cubicBezTo>
                                <a:cubicBezTo>
                                  <a:pt x="440706" y="2027960"/>
                                  <a:pt x="455326" y="2033789"/>
                                  <a:pt x="470267" y="2038386"/>
                                </a:cubicBezTo>
                                <a:cubicBezTo>
                                  <a:pt x="493146" y="2045426"/>
                                  <a:pt x="539935" y="2055803"/>
                                  <a:pt x="539935" y="2055803"/>
                                </a:cubicBezTo>
                                <a:cubicBezTo>
                                  <a:pt x="584661" y="2249616"/>
                                  <a:pt x="537069" y="2104250"/>
                                  <a:pt x="600895" y="2221266"/>
                                </a:cubicBezTo>
                                <a:cubicBezTo>
                                  <a:pt x="608381" y="2234990"/>
                                  <a:pt x="606547" y="2254515"/>
                                  <a:pt x="618312" y="2264809"/>
                                </a:cubicBezTo>
                                <a:cubicBezTo>
                                  <a:pt x="638993" y="2282905"/>
                                  <a:pt x="720893" y="2288518"/>
                                  <a:pt x="740232" y="2290935"/>
                                </a:cubicBezTo>
                                <a:cubicBezTo>
                                  <a:pt x="763455" y="2288032"/>
                                  <a:pt x="786816" y="2286074"/>
                                  <a:pt x="809901" y="2282226"/>
                                </a:cubicBezTo>
                                <a:cubicBezTo>
                                  <a:pt x="821707" y="2280258"/>
                                  <a:pt x="832766" y="2273517"/>
                                  <a:pt x="844735" y="2273517"/>
                                </a:cubicBezTo>
                                <a:cubicBezTo>
                                  <a:pt x="871021" y="2273517"/>
                                  <a:pt x="896986" y="2279323"/>
                                  <a:pt x="923112" y="2282226"/>
                                </a:cubicBezTo>
                                <a:cubicBezTo>
                                  <a:pt x="943432" y="2290935"/>
                                  <a:pt x="964298" y="2298465"/>
                                  <a:pt x="984072" y="2308352"/>
                                </a:cubicBezTo>
                                <a:cubicBezTo>
                                  <a:pt x="999211" y="2315922"/>
                                  <a:pt x="1012206" y="2327473"/>
                                  <a:pt x="1027615" y="2334477"/>
                                </a:cubicBezTo>
                                <a:cubicBezTo>
                                  <a:pt x="1044329" y="2342074"/>
                                  <a:pt x="1062821" y="2345076"/>
                                  <a:pt x="1079867" y="2351895"/>
                                </a:cubicBezTo>
                                <a:cubicBezTo>
                                  <a:pt x="1123494" y="2369346"/>
                                  <a:pt x="1113173" y="2376770"/>
                                  <a:pt x="1166952" y="2386729"/>
                                </a:cubicBezTo>
                                <a:cubicBezTo>
                                  <a:pt x="1227501" y="2397942"/>
                                  <a:pt x="1288872" y="2404146"/>
                                  <a:pt x="1349832" y="2412855"/>
                                </a:cubicBezTo>
                                <a:cubicBezTo>
                                  <a:pt x="1405772" y="2411523"/>
                                  <a:pt x="1676075" y="2440898"/>
                                  <a:pt x="1793970" y="2378020"/>
                                </a:cubicBezTo>
                                <a:cubicBezTo>
                                  <a:pt x="1813975" y="2367351"/>
                                  <a:pt x="1828804" y="2348991"/>
                                  <a:pt x="1846221" y="2334477"/>
                                </a:cubicBezTo>
                                <a:cubicBezTo>
                                  <a:pt x="1856721" y="2302977"/>
                                  <a:pt x="1866918" y="2268976"/>
                                  <a:pt x="1881055" y="2238683"/>
                                </a:cubicBezTo>
                                <a:cubicBezTo>
                                  <a:pt x="1894780" y="2209273"/>
                                  <a:pt x="1924598" y="2151597"/>
                                  <a:pt x="1924598" y="2151597"/>
                                </a:cubicBezTo>
                                <a:cubicBezTo>
                                  <a:pt x="1927501" y="2137083"/>
                                  <a:pt x="1929412" y="2122335"/>
                                  <a:pt x="1933307" y="2108055"/>
                                </a:cubicBezTo>
                                <a:cubicBezTo>
                                  <a:pt x="1942852" y="2073056"/>
                                  <a:pt x="1953470" y="2040835"/>
                                  <a:pt x="1976850" y="2012260"/>
                                </a:cubicBezTo>
                                <a:cubicBezTo>
                                  <a:pt x="1992448" y="1993196"/>
                                  <a:pt x="2012532" y="1978235"/>
                                  <a:pt x="2029101" y="1960009"/>
                                </a:cubicBezTo>
                                <a:cubicBezTo>
                                  <a:pt x="2068266" y="1916928"/>
                                  <a:pt x="2063830" y="1916677"/>
                                  <a:pt x="2090061" y="1864215"/>
                                </a:cubicBezTo>
                                <a:cubicBezTo>
                                  <a:pt x="2099599" y="1816526"/>
                                  <a:pt x="2109897" y="1755681"/>
                                  <a:pt x="2133604" y="1716169"/>
                                </a:cubicBezTo>
                                <a:cubicBezTo>
                                  <a:pt x="2142313" y="1701655"/>
                                  <a:pt x="2151510" y="1687422"/>
                                  <a:pt x="2159730" y="1672626"/>
                                </a:cubicBezTo>
                                <a:cubicBezTo>
                                  <a:pt x="2183045" y="1630660"/>
                                  <a:pt x="2172648" y="1638484"/>
                                  <a:pt x="2203272" y="1594249"/>
                                </a:cubicBezTo>
                                <a:cubicBezTo>
                                  <a:pt x="2219795" y="1570382"/>
                                  <a:pt x="2238107" y="1547803"/>
                                  <a:pt x="2255524" y="1524580"/>
                                </a:cubicBezTo>
                                <a:cubicBezTo>
                                  <a:pt x="2264233" y="1512969"/>
                                  <a:pt x="2295882" y="1486899"/>
                                  <a:pt x="2281650" y="1489746"/>
                                </a:cubicBezTo>
                                <a:lnTo>
                                  <a:pt x="2238107" y="1498455"/>
                                </a:lnTo>
                                <a:cubicBezTo>
                                  <a:pt x="2229398" y="1486843"/>
                                  <a:pt x="2216941" y="1477261"/>
                                  <a:pt x="2211981" y="1463620"/>
                                </a:cubicBezTo>
                                <a:cubicBezTo>
                                  <a:pt x="2204966" y="1444330"/>
                                  <a:pt x="2204846" y="1423126"/>
                                  <a:pt x="2203272" y="1402660"/>
                                </a:cubicBezTo>
                                <a:cubicBezTo>
                                  <a:pt x="2199036" y="1347592"/>
                                  <a:pt x="2197467" y="1292351"/>
                                  <a:pt x="2194564" y="1237197"/>
                                </a:cubicBezTo>
                                <a:cubicBezTo>
                                  <a:pt x="2197467" y="1167529"/>
                                  <a:pt x="2196763" y="1097616"/>
                                  <a:pt x="2203272" y="1028192"/>
                                </a:cubicBezTo>
                                <a:cubicBezTo>
                                  <a:pt x="2205506" y="1004359"/>
                                  <a:pt x="2220690" y="958523"/>
                                  <a:pt x="2220690" y="958523"/>
                                </a:cubicBezTo>
                                <a:cubicBezTo>
                                  <a:pt x="2217787" y="894660"/>
                                  <a:pt x="2219910" y="830370"/>
                                  <a:pt x="2211981" y="766935"/>
                                </a:cubicBezTo>
                                <a:cubicBezTo>
                                  <a:pt x="2210963" y="758788"/>
                                  <a:pt x="2199336" y="756198"/>
                                  <a:pt x="2194564" y="749517"/>
                                </a:cubicBezTo>
                                <a:cubicBezTo>
                                  <a:pt x="2143980" y="678700"/>
                                  <a:pt x="2190221" y="727759"/>
                                  <a:pt x="2151021" y="688557"/>
                                </a:cubicBezTo>
                                <a:cubicBezTo>
                                  <a:pt x="2145215" y="694363"/>
                                  <a:pt x="2141107" y="702640"/>
                                  <a:pt x="2133604" y="705975"/>
                                </a:cubicBezTo>
                                <a:cubicBezTo>
                                  <a:pt x="2114292" y="714558"/>
                                  <a:pt x="2092886" y="717320"/>
                                  <a:pt x="2072644" y="723392"/>
                                </a:cubicBezTo>
                                <a:cubicBezTo>
                                  <a:pt x="2063851" y="726030"/>
                                  <a:pt x="2055227" y="729197"/>
                                  <a:pt x="2046518" y="732100"/>
                                </a:cubicBezTo>
                                <a:cubicBezTo>
                                  <a:pt x="2032004" y="726294"/>
                                  <a:pt x="2015696" y="723769"/>
                                  <a:pt x="2002975" y="714683"/>
                                </a:cubicBezTo>
                                <a:cubicBezTo>
                                  <a:pt x="1963017" y="686142"/>
                                  <a:pt x="1973947" y="692911"/>
                                  <a:pt x="1968141" y="68855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ysClr val="window" lastClr="FFFFFF">
                              <a:lumMod val="85000"/>
                            </a:sysClr>
                          </a:solidFill>
                          <a:ln w="44450">
                            <a:noFill/>
                            <a:prstDash val="solid"/>
                            <a:round/>
                            <a:headEnd/>
                            <a:tailEnd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p:spPr>
                        <p:txBody>
                          <a:bodyPr/>
                          <a:lstStyle/>
                          <a:p>
                            <a:pPr marL="0" marR="0" lvl="0" indent="0" algn="l" defTabSz="932962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+mn-ea"/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115" name="Ovale 97">
                            <a:extLst/>
                          </p:cNvPr>
                          <p:cNvSpPr/>
                          <p:nvPr/>
                        </p:nvSpPr>
                        <p:spPr>
                          <a:xfrm>
                            <a:off x="10501709" y="4928915"/>
                            <a:ext cx="251711" cy="252066"/>
                          </a:xfrm>
                          <a:prstGeom prst="ellipse">
                            <a:avLst/>
                          </a:prstGeom>
                          <a:solidFill>
                            <a:schemeClr val="bg1">
                              <a:lumMod val="65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16" name="Ovale 98">
                            <a:extLst/>
                          </p:cNvPr>
                          <p:cNvSpPr/>
                          <p:nvPr/>
                        </p:nvSpPr>
                        <p:spPr>
                          <a:xfrm>
                            <a:off x="9068894" y="4870746"/>
                            <a:ext cx="295276" cy="295693"/>
                          </a:xfrm>
                          <a:prstGeom prst="ellipse">
                            <a:avLst/>
                          </a:prstGeom>
                          <a:solidFill>
                            <a:schemeClr val="bg1">
                              <a:lumMod val="65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17" name="Ovale 100">
                            <a:extLst/>
                          </p:cNvPr>
                          <p:cNvSpPr/>
                          <p:nvPr/>
                        </p:nvSpPr>
                        <p:spPr>
                          <a:xfrm>
                            <a:off x="9250416" y="3610416"/>
                            <a:ext cx="295276" cy="295693"/>
                          </a:xfrm>
                          <a:prstGeom prst="ellipse">
                            <a:avLst/>
                          </a:prstGeom>
                          <a:solidFill>
                            <a:schemeClr val="bg1">
                              <a:lumMod val="65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18" name="Figura a mano libera 102">
                            <a:extLst/>
                          </p:cNvPr>
                          <p:cNvSpPr/>
                          <p:nvPr/>
                        </p:nvSpPr>
                        <p:spPr bwMode="auto">
                          <a:xfrm rot="21048248">
                            <a:off x="9468242" y="5457284"/>
                            <a:ext cx="244451" cy="334472"/>
                          </a:xfrm>
                          <a:custGeom>
                            <a:avLst/>
                            <a:gdLst>
                              <a:gd name="connsiteX0" fmla="*/ 1968141 w 2285277"/>
                              <a:gd name="connsiteY0" fmla="*/ 688557 h 2418564"/>
                              <a:gd name="connsiteX1" fmla="*/ 1968141 w 2285277"/>
                              <a:gd name="connsiteY1" fmla="*/ 688557 h 2418564"/>
                              <a:gd name="connsiteX2" fmla="*/ 1915890 w 2285277"/>
                              <a:gd name="connsiteY2" fmla="*/ 566637 h 2418564"/>
                              <a:gd name="connsiteX3" fmla="*/ 1898472 w 2285277"/>
                              <a:gd name="connsiteY3" fmla="*/ 514386 h 2418564"/>
                              <a:gd name="connsiteX4" fmla="*/ 1863638 w 2285277"/>
                              <a:gd name="connsiteY4" fmla="*/ 496969 h 2418564"/>
                              <a:gd name="connsiteX5" fmla="*/ 1759135 w 2285277"/>
                              <a:gd name="connsiteY5" fmla="*/ 418592 h 2418564"/>
                              <a:gd name="connsiteX6" fmla="*/ 1689467 w 2285277"/>
                              <a:gd name="connsiteY6" fmla="*/ 383757 h 2418564"/>
                              <a:gd name="connsiteX7" fmla="*/ 1584964 w 2285277"/>
                              <a:gd name="connsiteY7" fmla="*/ 340215 h 2418564"/>
                              <a:gd name="connsiteX8" fmla="*/ 1384667 w 2285277"/>
                              <a:gd name="connsiteY8" fmla="*/ 218295 h 2418564"/>
                              <a:gd name="connsiteX9" fmla="*/ 1140827 w 2285277"/>
                              <a:gd name="connsiteY9" fmla="*/ 113792 h 2418564"/>
                              <a:gd name="connsiteX10" fmla="*/ 853444 w 2285277"/>
                              <a:gd name="connsiteY10" fmla="*/ 26706 h 2418564"/>
                              <a:gd name="connsiteX11" fmla="*/ 827318 w 2285277"/>
                              <a:gd name="connsiteY11" fmla="*/ 9289 h 2418564"/>
                              <a:gd name="connsiteX12" fmla="*/ 775067 w 2285277"/>
                              <a:gd name="connsiteY12" fmla="*/ 580 h 2418564"/>
                              <a:gd name="connsiteX13" fmla="*/ 522518 w 2285277"/>
                              <a:gd name="connsiteY13" fmla="*/ 61540 h 2418564"/>
                              <a:gd name="connsiteX14" fmla="*/ 487684 w 2285277"/>
                              <a:gd name="connsiteY14" fmla="*/ 96375 h 2418564"/>
                              <a:gd name="connsiteX15" fmla="*/ 426724 w 2285277"/>
                              <a:gd name="connsiteY15" fmla="*/ 192169 h 2418564"/>
                              <a:gd name="connsiteX16" fmla="*/ 400598 w 2285277"/>
                              <a:gd name="connsiteY16" fmla="*/ 279255 h 2418564"/>
                              <a:gd name="connsiteX17" fmla="*/ 339638 w 2285277"/>
                              <a:gd name="connsiteY17" fmla="*/ 453426 h 2418564"/>
                              <a:gd name="connsiteX18" fmla="*/ 322221 w 2285277"/>
                              <a:gd name="connsiteY18" fmla="*/ 505677 h 2418564"/>
                              <a:gd name="connsiteX19" fmla="*/ 330930 w 2285277"/>
                              <a:gd name="connsiteY19" fmla="*/ 566637 h 2418564"/>
                              <a:gd name="connsiteX20" fmla="*/ 348347 w 2285277"/>
                              <a:gd name="connsiteY20" fmla="*/ 601472 h 2418564"/>
                              <a:gd name="connsiteX21" fmla="*/ 357055 w 2285277"/>
                              <a:gd name="connsiteY21" fmla="*/ 671140 h 2418564"/>
                              <a:gd name="connsiteX22" fmla="*/ 313512 w 2285277"/>
                              <a:gd name="connsiteY22" fmla="*/ 810477 h 2418564"/>
                              <a:gd name="connsiteX23" fmla="*/ 269970 w 2285277"/>
                              <a:gd name="connsiteY23" fmla="*/ 914980 h 2418564"/>
                              <a:gd name="connsiteX24" fmla="*/ 235135 w 2285277"/>
                              <a:gd name="connsiteY24" fmla="*/ 975940 h 2418564"/>
                              <a:gd name="connsiteX25" fmla="*/ 191592 w 2285277"/>
                              <a:gd name="connsiteY25" fmla="*/ 1010775 h 2418564"/>
                              <a:gd name="connsiteX26" fmla="*/ 34838 w 2285277"/>
                              <a:gd name="connsiteY26" fmla="*/ 1106569 h 2418564"/>
                              <a:gd name="connsiteX27" fmla="*/ 8712 w 2285277"/>
                              <a:gd name="connsiteY27" fmla="*/ 1141403 h 2418564"/>
                              <a:gd name="connsiteX28" fmla="*/ 4 w 2285277"/>
                              <a:gd name="connsiteY28" fmla="*/ 1184946 h 2418564"/>
                              <a:gd name="connsiteX29" fmla="*/ 17421 w 2285277"/>
                              <a:gd name="connsiteY29" fmla="*/ 1794546 h 2418564"/>
                              <a:gd name="connsiteX30" fmla="*/ 69672 w 2285277"/>
                              <a:gd name="connsiteY30" fmla="*/ 1899049 h 2418564"/>
                              <a:gd name="connsiteX31" fmla="*/ 95798 w 2285277"/>
                              <a:gd name="connsiteY31" fmla="*/ 1933883 h 2418564"/>
                              <a:gd name="connsiteX32" fmla="*/ 148050 w 2285277"/>
                              <a:gd name="connsiteY32" fmla="*/ 1951300 h 2418564"/>
                              <a:gd name="connsiteX33" fmla="*/ 383181 w 2285277"/>
                              <a:gd name="connsiteY33" fmla="*/ 1994843 h 2418564"/>
                              <a:gd name="connsiteX34" fmla="*/ 426724 w 2285277"/>
                              <a:gd name="connsiteY34" fmla="*/ 2020969 h 2418564"/>
                              <a:gd name="connsiteX35" fmla="*/ 470267 w 2285277"/>
                              <a:gd name="connsiteY35" fmla="*/ 2038386 h 2418564"/>
                              <a:gd name="connsiteX36" fmla="*/ 539935 w 2285277"/>
                              <a:gd name="connsiteY36" fmla="*/ 2055803 h 2418564"/>
                              <a:gd name="connsiteX37" fmla="*/ 600895 w 2285277"/>
                              <a:gd name="connsiteY37" fmla="*/ 2221266 h 2418564"/>
                              <a:gd name="connsiteX38" fmla="*/ 618312 w 2285277"/>
                              <a:gd name="connsiteY38" fmla="*/ 2264809 h 2418564"/>
                              <a:gd name="connsiteX39" fmla="*/ 740232 w 2285277"/>
                              <a:gd name="connsiteY39" fmla="*/ 2290935 h 2418564"/>
                              <a:gd name="connsiteX40" fmla="*/ 809901 w 2285277"/>
                              <a:gd name="connsiteY40" fmla="*/ 2282226 h 2418564"/>
                              <a:gd name="connsiteX41" fmla="*/ 844735 w 2285277"/>
                              <a:gd name="connsiteY41" fmla="*/ 2273517 h 2418564"/>
                              <a:gd name="connsiteX42" fmla="*/ 923112 w 2285277"/>
                              <a:gd name="connsiteY42" fmla="*/ 2282226 h 2418564"/>
                              <a:gd name="connsiteX43" fmla="*/ 984072 w 2285277"/>
                              <a:gd name="connsiteY43" fmla="*/ 2308352 h 2418564"/>
                              <a:gd name="connsiteX44" fmla="*/ 1027615 w 2285277"/>
                              <a:gd name="connsiteY44" fmla="*/ 2334477 h 2418564"/>
                              <a:gd name="connsiteX45" fmla="*/ 1079867 w 2285277"/>
                              <a:gd name="connsiteY45" fmla="*/ 2351895 h 2418564"/>
                              <a:gd name="connsiteX46" fmla="*/ 1166952 w 2285277"/>
                              <a:gd name="connsiteY46" fmla="*/ 2386729 h 2418564"/>
                              <a:gd name="connsiteX47" fmla="*/ 1349832 w 2285277"/>
                              <a:gd name="connsiteY47" fmla="*/ 2412855 h 2418564"/>
                              <a:gd name="connsiteX48" fmla="*/ 1793970 w 2285277"/>
                              <a:gd name="connsiteY48" fmla="*/ 2378020 h 2418564"/>
                              <a:gd name="connsiteX49" fmla="*/ 1846221 w 2285277"/>
                              <a:gd name="connsiteY49" fmla="*/ 2334477 h 2418564"/>
                              <a:gd name="connsiteX50" fmla="*/ 1881055 w 2285277"/>
                              <a:gd name="connsiteY50" fmla="*/ 2238683 h 2418564"/>
                              <a:gd name="connsiteX51" fmla="*/ 1924598 w 2285277"/>
                              <a:gd name="connsiteY51" fmla="*/ 2151597 h 2418564"/>
                              <a:gd name="connsiteX52" fmla="*/ 1933307 w 2285277"/>
                              <a:gd name="connsiteY52" fmla="*/ 2108055 h 2418564"/>
                              <a:gd name="connsiteX53" fmla="*/ 1976850 w 2285277"/>
                              <a:gd name="connsiteY53" fmla="*/ 2012260 h 2418564"/>
                              <a:gd name="connsiteX54" fmla="*/ 2029101 w 2285277"/>
                              <a:gd name="connsiteY54" fmla="*/ 1960009 h 2418564"/>
                              <a:gd name="connsiteX55" fmla="*/ 2090061 w 2285277"/>
                              <a:gd name="connsiteY55" fmla="*/ 1864215 h 2418564"/>
                              <a:gd name="connsiteX56" fmla="*/ 2133604 w 2285277"/>
                              <a:gd name="connsiteY56" fmla="*/ 1716169 h 2418564"/>
                              <a:gd name="connsiteX57" fmla="*/ 2159730 w 2285277"/>
                              <a:gd name="connsiteY57" fmla="*/ 1672626 h 2418564"/>
                              <a:gd name="connsiteX58" fmla="*/ 2203272 w 2285277"/>
                              <a:gd name="connsiteY58" fmla="*/ 1594249 h 2418564"/>
                              <a:gd name="connsiteX59" fmla="*/ 2255524 w 2285277"/>
                              <a:gd name="connsiteY59" fmla="*/ 1524580 h 2418564"/>
                              <a:gd name="connsiteX60" fmla="*/ 2281650 w 2285277"/>
                              <a:gd name="connsiteY60" fmla="*/ 1489746 h 2418564"/>
                              <a:gd name="connsiteX61" fmla="*/ 2238107 w 2285277"/>
                              <a:gd name="connsiteY61" fmla="*/ 1498455 h 2418564"/>
                              <a:gd name="connsiteX62" fmla="*/ 2211981 w 2285277"/>
                              <a:gd name="connsiteY62" fmla="*/ 1463620 h 2418564"/>
                              <a:gd name="connsiteX63" fmla="*/ 2203272 w 2285277"/>
                              <a:gd name="connsiteY63" fmla="*/ 1402660 h 2418564"/>
                              <a:gd name="connsiteX64" fmla="*/ 2194564 w 2285277"/>
                              <a:gd name="connsiteY64" fmla="*/ 1237197 h 2418564"/>
                              <a:gd name="connsiteX65" fmla="*/ 2203272 w 2285277"/>
                              <a:gd name="connsiteY65" fmla="*/ 1028192 h 2418564"/>
                              <a:gd name="connsiteX66" fmla="*/ 2220690 w 2285277"/>
                              <a:gd name="connsiteY66" fmla="*/ 958523 h 2418564"/>
                              <a:gd name="connsiteX67" fmla="*/ 2211981 w 2285277"/>
                              <a:gd name="connsiteY67" fmla="*/ 766935 h 2418564"/>
                              <a:gd name="connsiteX68" fmla="*/ 2194564 w 2285277"/>
                              <a:gd name="connsiteY68" fmla="*/ 749517 h 2418564"/>
                              <a:gd name="connsiteX69" fmla="*/ 2151021 w 2285277"/>
                              <a:gd name="connsiteY69" fmla="*/ 688557 h 2418564"/>
                              <a:gd name="connsiteX70" fmla="*/ 2133604 w 2285277"/>
                              <a:gd name="connsiteY70" fmla="*/ 705975 h 2418564"/>
                              <a:gd name="connsiteX71" fmla="*/ 2072644 w 2285277"/>
                              <a:gd name="connsiteY71" fmla="*/ 723392 h 2418564"/>
                              <a:gd name="connsiteX72" fmla="*/ 2046518 w 2285277"/>
                              <a:gd name="connsiteY72" fmla="*/ 732100 h 2418564"/>
                              <a:gd name="connsiteX73" fmla="*/ 2002975 w 2285277"/>
                              <a:gd name="connsiteY73" fmla="*/ 714683 h 2418564"/>
                              <a:gd name="connsiteX74" fmla="*/ 1968141 w 2285277"/>
                              <a:gd name="connsiteY74" fmla="*/ 688557 h 24185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  <a:cxn ang="0">
                                <a:pos x="connsiteX51" y="connsiteY51"/>
                              </a:cxn>
                              <a:cxn ang="0">
                                <a:pos x="connsiteX52" y="connsiteY52"/>
                              </a:cxn>
                              <a:cxn ang="0">
                                <a:pos x="connsiteX53" y="connsiteY53"/>
                              </a:cxn>
                              <a:cxn ang="0">
                                <a:pos x="connsiteX54" y="connsiteY54"/>
                              </a:cxn>
                              <a:cxn ang="0">
                                <a:pos x="connsiteX55" y="connsiteY55"/>
                              </a:cxn>
                              <a:cxn ang="0">
                                <a:pos x="connsiteX56" y="connsiteY56"/>
                              </a:cxn>
                              <a:cxn ang="0">
                                <a:pos x="connsiteX57" y="connsiteY57"/>
                              </a:cxn>
                              <a:cxn ang="0">
                                <a:pos x="connsiteX58" y="connsiteY58"/>
                              </a:cxn>
                              <a:cxn ang="0">
                                <a:pos x="connsiteX59" y="connsiteY59"/>
                              </a:cxn>
                              <a:cxn ang="0">
                                <a:pos x="connsiteX60" y="connsiteY60"/>
                              </a:cxn>
                              <a:cxn ang="0">
                                <a:pos x="connsiteX61" y="connsiteY61"/>
                              </a:cxn>
                              <a:cxn ang="0">
                                <a:pos x="connsiteX62" y="connsiteY62"/>
                              </a:cxn>
                              <a:cxn ang="0">
                                <a:pos x="connsiteX63" y="connsiteY63"/>
                              </a:cxn>
                              <a:cxn ang="0">
                                <a:pos x="connsiteX64" y="connsiteY64"/>
                              </a:cxn>
                              <a:cxn ang="0">
                                <a:pos x="connsiteX65" y="connsiteY65"/>
                              </a:cxn>
                              <a:cxn ang="0">
                                <a:pos x="connsiteX66" y="connsiteY66"/>
                              </a:cxn>
                              <a:cxn ang="0">
                                <a:pos x="connsiteX67" y="connsiteY67"/>
                              </a:cxn>
                              <a:cxn ang="0">
                                <a:pos x="connsiteX68" y="connsiteY68"/>
                              </a:cxn>
                              <a:cxn ang="0">
                                <a:pos x="connsiteX69" y="connsiteY69"/>
                              </a:cxn>
                              <a:cxn ang="0">
                                <a:pos x="connsiteX70" y="connsiteY70"/>
                              </a:cxn>
                              <a:cxn ang="0">
                                <a:pos x="connsiteX71" y="connsiteY71"/>
                              </a:cxn>
                              <a:cxn ang="0">
                                <a:pos x="connsiteX72" y="connsiteY72"/>
                              </a:cxn>
                              <a:cxn ang="0">
                                <a:pos x="connsiteX73" y="connsiteY73"/>
                              </a:cxn>
                              <a:cxn ang="0">
                                <a:pos x="connsiteX74" y="connsiteY74"/>
                              </a:cxn>
                            </a:cxnLst>
                            <a:rect l="l" t="t" r="r" b="b"/>
                            <a:pathLst>
                              <a:path w="2285277" h="2418564">
                                <a:moveTo>
                                  <a:pt x="1968141" y="688557"/>
                                </a:moveTo>
                                <a:lnTo>
                                  <a:pt x="1968141" y="688557"/>
                                </a:lnTo>
                                <a:cubicBezTo>
                                  <a:pt x="1891588" y="433384"/>
                                  <a:pt x="1982351" y="699560"/>
                                  <a:pt x="1915890" y="566637"/>
                                </a:cubicBezTo>
                                <a:cubicBezTo>
                                  <a:pt x="1907680" y="550216"/>
                                  <a:pt x="1909488" y="529073"/>
                                  <a:pt x="1898472" y="514386"/>
                                </a:cubicBezTo>
                                <a:cubicBezTo>
                                  <a:pt x="1890683" y="504001"/>
                                  <a:pt x="1874023" y="504758"/>
                                  <a:pt x="1863638" y="496969"/>
                                </a:cubicBezTo>
                                <a:cubicBezTo>
                                  <a:pt x="1753879" y="414649"/>
                                  <a:pt x="1935390" y="517736"/>
                                  <a:pt x="1759135" y="418592"/>
                                </a:cubicBezTo>
                                <a:cubicBezTo>
                                  <a:pt x="1736506" y="405863"/>
                                  <a:pt x="1713144" y="394412"/>
                                  <a:pt x="1689467" y="383757"/>
                                </a:cubicBezTo>
                                <a:cubicBezTo>
                                  <a:pt x="1655054" y="368271"/>
                                  <a:pt x="1618129" y="358219"/>
                                  <a:pt x="1584964" y="340215"/>
                                </a:cubicBezTo>
                                <a:cubicBezTo>
                                  <a:pt x="1516271" y="302925"/>
                                  <a:pt x="1455635" y="251049"/>
                                  <a:pt x="1384667" y="218295"/>
                                </a:cubicBezTo>
                                <a:cubicBezTo>
                                  <a:pt x="1282391" y="171090"/>
                                  <a:pt x="1249661" y="153609"/>
                                  <a:pt x="1140827" y="113792"/>
                                </a:cubicBezTo>
                                <a:cubicBezTo>
                                  <a:pt x="916723" y="31803"/>
                                  <a:pt x="987888" y="45913"/>
                                  <a:pt x="853444" y="26706"/>
                                </a:cubicBezTo>
                                <a:cubicBezTo>
                                  <a:pt x="844735" y="20900"/>
                                  <a:pt x="837247" y="12599"/>
                                  <a:pt x="827318" y="9289"/>
                                </a:cubicBezTo>
                                <a:cubicBezTo>
                                  <a:pt x="810567" y="3705"/>
                                  <a:pt x="792559" y="-1833"/>
                                  <a:pt x="775067" y="580"/>
                                </a:cubicBezTo>
                                <a:cubicBezTo>
                                  <a:pt x="645580" y="18440"/>
                                  <a:pt x="615741" y="30466"/>
                                  <a:pt x="522518" y="61540"/>
                                </a:cubicBezTo>
                                <a:cubicBezTo>
                                  <a:pt x="510907" y="73152"/>
                                  <a:pt x="498497" y="84017"/>
                                  <a:pt x="487684" y="96375"/>
                                </a:cubicBezTo>
                                <a:cubicBezTo>
                                  <a:pt x="467224" y="119758"/>
                                  <a:pt x="436980" y="167261"/>
                                  <a:pt x="426724" y="192169"/>
                                </a:cubicBezTo>
                                <a:cubicBezTo>
                                  <a:pt x="415185" y="220193"/>
                                  <a:pt x="410182" y="250503"/>
                                  <a:pt x="400598" y="279255"/>
                                </a:cubicBezTo>
                                <a:cubicBezTo>
                                  <a:pt x="381147" y="337609"/>
                                  <a:pt x="359759" y="395300"/>
                                  <a:pt x="339638" y="453426"/>
                                </a:cubicBezTo>
                                <a:cubicBezTo>
                                  <a:pt x="333633" y="470775"/>
                                  <a:pt x="322221" y="505677"/>
                                  <a:pt x="322221" y="505677"/>
                                </a:cubicBezTo>
                                <a:cubicBezTo>
                                  <a:pt x="325124" y="525997"/>
                                  <a:pt x="325529" y="546834"/>
                                  <a:pt x="330930" y="566637"/>
                                </a:cubicBezTo>
                                <a:cubicBezTo>
                                  <a:pt x="334346" y="579162"/>
                                  <a:pt x="345198" y="588877"/>
                                  <a:pt x="348347" y="601472"/>
                                </a:cubicBezTo>
                                <a:cubicBezTo>
                                  <a:pt x="354023" y="624177"/>
                                  <a:pt x="354152" y="647917"/>
                                  <a:pt x="357055" y="671140"/>
                                </a:cubicBezTo>
                                <a:cubicBezTo>
                                  <a:pt x="301816" y="754001"/>
                                  <a:pt x="330190" y="693734"/>
                                  <a:pt x="313512" y="810477"/>
                                </a:cubicBezTo>
                                <a:cubicBezTo>
                                  <a:pt x="298741" y="913874"/>
                                  <a:pt x="325672" y="896413"/>
                                  <a:pt x="269970" y="914980"/>
                                </a:cubicBezTo>
                                <a:cubicBezTo>
                                  <a:pt x="195823" y="989123"/>
                                  <a:pt x="342563" y="837817"/>
                                  <a:pt x="235135" y="975940"/>
                                </a:cubicBezTo>
                                <a:cubicBezTo>
                                  <a:pt x="223723" y="990612"/>
                                  <a:pt x="207227" y="1000724"/>
                                  <a:pt x="191592" y="1010775"/>
                                </a:cubicBezTo>
                                <a:cubicBezTo>
                                  <a:pt x="123241" y="1054715"/>
                                  <a:pt x="98711" y="1053341"/>
                                  <a:pt x="34838" y="1106569"/>
                                </a:cubicBezTo>
                                <a:cubicBezTo>
                                  <a:pt x="23688" y="1115861"/>
                                  <a:pt x="17421" y="1129792"/>
                                  <a:pt x="8712" y="1141403"/>
                                </a:cubicBezTo>
                                <a:cubicBezTo>
                                  <a:pt x="5809" y="1155917"/>
                                  <a:pt x="-193" y="1170146"/>
                                  <a:pt x="4" y="1184946"/>
                                </a:cubicBezTo>
                                <a:cubicBezTo>
                                  <a:pt x="2714" y="1388211"/>
                                  <a:pt x="4249" y="1591690"/>
                                  <a:pt x="17421" y="1794546"/>
                                </a:cubicBezTo>
                                <a:cubicBezTo>
                                  <a:pt x="18800" y="1815776"/>
                                  <a:pt x="56226" y="1878879"/>
                                  <a:pt x="69672" y="1899049"/>
                                </a:cubicBezTo>
                                <a:cubicBezTo>
                                  <a:pt x="77723" y="1911126"/>
                                  <a:pt x="83721" y="1925832"/>
                                  <a:pt x="95798" y="1933883"/>
                                </a:cubicBezTo>
                                <a:cubicBezTo>
                                  <a:pt x="111074" y="1944067"/>
                                  <a:pt x="130633" y="1945494"/>
                                  <a:pt x="148050" y="1951300"/>
                                </a:cubicBezTo>
                                <a:cubicBezTo>
                                  <a:pt x="227804" y="2031057"/>
                                  <a:pt x="138084" y="1952585"/>
                                  <a:pt x="383181" y="1994843"/>
                                </a:cubicBezTo>
                                <a:cubicBezTo>
                                  <a:pt x="399861" y="1997719"/>
                                  <a:pt x="411584" y="2013399"/>
                                  <a:pt x="426724" y="2020969"/>
                                </a:cubicBezTo>
                                <a:cubicBezTo>
                                  <a:pt x="440706" y="2027960"/>
                                  <a:pt x="455326" y="2033789"/>
                                  <a:pt x="470267" y="2038386"/>
                                </a:cubicBezTo>
                                <a:cubicBezTo>
                                  <a:pt x="493146" y="2045426"/>
                                  <a:pt x="539935" y="2055803"/>
                                  <a:pt x="539935" y="2055803"/>
                                </a:cubicBezTo>
                                <a:cubicBezTo>
                                  <a:pt x="584661" y="2249616"/>
                                  <a:pt x="537069" y="2104250"/>
                                  <a:pt x="600895" y="2221266"/>
                                </a:cubicBezTo>
                                <a:cubicBezTo>
                                  <a:pt x="608381" y="2234990"/>
                                  <a:pt x="606547" y="2254515"/>
                                  <a:pt x="618312" y="2264809"/>
                                </a:cubicBezTo>
                                <a:cubicBezTo>
                                  <a:pt x="638993" y="2282905"/>
                                  <a:pt x="720893" y="2288518"/>
                                  <a:pt x="740232" y="2290935"/>
                                </a:cubicBezTo>
                                <a:cubicBezTo>
                                  <a:pt x="763455" y="2288032"/>
                                  <a:pt x="786816" y="2286074"/>
                                  <a:pt x="809901" y="2282226"/>
                                </a:cubicBezTo>
                                <a:cubicBezTo>
                                  <a:pt x="821707" y="2280258"/>
                                  <a:pt x="832766" y="2273517"/>
                                  <a:pt x="844735" y="2273517"/>
                                </a:cubicBezTo>
                                <a:cubicBezTo>
                                  <a:pt x="871021" y="2273517"/>
                                  <a:pt x="896986" y="2279323"/>
                                  <a:pt x="923112" y="2282226"/>
                                </a:cubicBezTo>
                                <a:cubicBezTo>
                                  <a:pt x="943432" y="2290935"/>
                                  <a:pt x="964298" y="2298465"/>
                                  <a:pt x="984072" y="2308352"/>
                                </a:cubicBezTo>
                                <a:cubicBezTo>
                                  <a:pt x="999211" y="2315922"/>
                                  <a:pt x="1012206" y="2327473"/>
                                  <a:pt x="1027615" y="2334477"/>
                                </a:cubicBezTo>
                                <a:cubicBezTo>
                                  <a:pt x="1044329" y="2342074"/>
                                  <a:pt x="1062821" y="2345076"/>
                                  <a:pt x="1079867" y="2351895"/>
                                </a:cubicBezTo>
                                <a:cubicBezTo>
                                  <a:pt x="1123494" y="2369346"/>
                                  <a:pt x="1113173" y="2376770"/>
                                  <a:pt x="1166952" y="2386729"/>
                                </a:cubicBezTo>
                                <a:cubicBezTo>
                                  <a:pt x="1227501" y="2397942"/>
                                  <a:pt x="1288872" y="2404146"/>
                                  <a:pt x="1349832" y="2412855"/>
                                </a:cubicBezTo>
                                <a:cubicBezTo>
                                  <a:pt x="1405772" y="2411523"/>
                                  <a:pt x="1676075" y="2440898"/>
                                  <a:pt x="1793970" y="2378020"/>
                                </a:cubicBezTo>
                                <a:cubicBezTo>
                                  <a:pt x="1813975" y="2367351"/>
                                  <a:pt x="1828804" y="2348991"/>
                                  <a:pt x="1846221" y="2334477"/>
                                </a:cubicBezTo>
                                <a:cubicBezTo>
                                  <a:pt x="1856721" y="2302977"/>
                                  <a:pt x="1866918" y="2268976"/>
                                  <a:pt x="1881055" y="2238683"/>
                                </a:cubicBezTo>
                                <a:cubicBezTo>
                                  <a:pt x="1894780" y="2209273"/>
                                  <a:pt x="1924598" y="2151597"/>
                                  <a:pt x="1924598" y="2151597"/>
                                </a:cubicBezTo>
                                <a:cubicBezTo>
                                  <a:pt x="1927501" y="2137083"/>
                                  <a:pt x="1929412" y="2122335"/>
                                  <a:pt x="1933307" y="2108055"/>
                                </a:cubicBezTo>
                                <a:cubicBezTo>
                                  <a:pt x="1942852" y="2073056"/>
                                  <a:pt x="1953470" y="2040835"/>
                                  <a:pt x="1976850" y="2012260"/>
                                </a:cubicBezTo>
                                <a:cubicBezTo>
                                  <a:pt x="1992448" y="1993196"/>
                                  <a:pt x="2012532" y="1978235"/>
                                  <a:pt x="2029101" y="1960009"/>
                                </a:cubicBezTo>
                                <a:cubicBezTo>
                                  <a:pt x="2068266" y="1916928"/>
                                  <a:pt x="2063830" y="1916677"/>
                                  <a:pt x="2090061" y="1864215"/>
                                </a:cubicBezTo>
                                <a:cubicBezTo>
                                  <a:pt x="2099599" y="1816526"/>
                                  <a:pt x="2109897" y="1755681"/>
                                  <a:pt x="2133604" y="1716169"/>
                                </a:cubicBezTo>
                                <a:cubicBezTo>
                                  <a:pt x="2142313" y="1701655"/>
                                  <a:pt x="2151510" y="1687422"/>
                                  <a:pt x="2159730" y="1672626"/>
                                </a:cubicBezTo>
                                <a:cubicBezTo>
                                  <a:pt x="2183045" y="1630660"/>
                                  <a:pt x="2172648" y="1638484"/>
                                  <a:pt x="2203272" y="1594249"/>
                                </a:cubicBezTo>
                                <a:cubicBezTo>
                                  <a:pt x="2219795" y="1570382"/>
                                  <a:pt x="2238107" y="1547803"/>
                                  <a:pt x="2255524" y="1524580"/>
                                </a:cubicBezTo>
                                <a:cubicBezTo>
                                  <a:pt x="2264233" y="1512969"/>
                                  <a:pt x="2295882" y="1486899"/>
                                  <a:pt x="2281650" y="1489746"/>
                                </a:cubicBezTo>
                                <a:lnTo>
                                  <a:pt x="2238107" y="1498455"/>
                                </a:lnTo>
                                <a:cubicBezTo>
                                  <a:pt x="2229398" y="1486843"/>
                                  <a:pt x="2216941" y="1477261"/>
                                  <a:pt x="2211981" y="1463620"/>
                                </a:cubicBezTo>
                                <a:cubicBezTo>
                                  <a:pt x="2204966" y="1444330"/>
                                  <a:pt x="2204846" y="1423126"/>
                                  <a:pt x="2203272" y="1402660"/>
                                </a:cubicBezTo>
                                <a:cubicBezTo>
                                  <a:pt x="2199036" y="1347592"/>
                                  <a:pt x="2197467" y="1292351"/>
                                  <a:pt x="2194564" y="1237197"/>
                                </a:cubicBezTo>
                                <a:cubicBezTo>
                                  <a:pt x="2197467" y="1167529"/>
                                  <a:pt x="2196763" y="1097616"/>
                                  <a:pt x="2203272" y="1028192"/>
                                </a:cubicBezTo>
                                <a:cubicBezTo>
                                  <a:pt x="2205506" y="1004359"/>
                                  <a:pt x="2220690" y="958523"/>
                                  <a:pt x="2220690" y="958523"/>
                                </a:cubicBezTo>
                                <a:cubicBezTo>
                                  <a:pt x="2217787" y="894660"/>
                                  <a:pt x="2219910" y="830370"/>
                                  <a:pt x="2211981" y="766935"/>
                                </a:cubicBezTo>
                                <a:cubicBezTo>
                                  <a:pt x="2210963" y="758788"/>
                                  <a:pt x="2199336" y="756198"/>
                                  <a:pt x="2194564" y="749517"/>
                                </a:cubicBezTo>
                                <a:cubicBezTo>
                                  <a:pt x="2143980" y="678700"/>
                                  <a:pt x="2190221" y="727759"/>
                                  <a:pt x="2151021" y="688557"/>
                                </a:cubicBezTo>
                                <a:cubicBezTo>
                                  <a:pt x="2145215" y="694363"/>
                                  <a:pt x="2141107" y="702640"/>
                                  <a:pt x="2133604" y="705975"/>
                                </a:cubicBezTo>
                                <a:cubicBezTo>
                                  <a:pt x="2114292" y="714558"/>
                                  <a:pt x="2092886" y="717320"/>
                                  <a:pt x="2072644" y="723392"/>
                                </a:cubicBezTo>
                                <a:cubicBezTo>
                                  <a:pt x="2063851" y="726030"/>
                                  <a:pt x="2055227" y="729197"/>
                                  <a:pt x="2046518" y="732100"/>
                                </a:cubicBezTo>
                                <a:cubicBezTo>
                                  <a:pt x="2032004" y="726294"/>
                                  <a:pt x="2015696" y="723769"/>
                                  <a:pt x="2002975" y="714683"/>
                                </a:cubicBezTo>
                                <a:cubicBezTo>
                                  <a:pt x="1963017" y="686142"/>
                                  <a:pt x="1973947" y="692911"/>
                                  <a:pt x="1968141" y="68855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ysClr val="window" lastClr="FFFFFF">
                              <a:lumMod val="85000"/>
                            </a:sysClr>
                          </a:solidFill>
                          <a:ln w="44450">
                            <a:noFill/>
                            <a:prstDash val="solid"/>
                            <a:round/>
                            <a:headEnd/>
                            <a:tailEnd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p:spPr>
                        <p:txBody>
                          <a:bodyPr/>
                          <a:lstStyle/>
                          <a:p>
                            <a:pPr marL="0" marR="0" lvl="0" indent="0" algn="l" defTabSz="932962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+mn-ea"/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119" name="Figura a mano libera 103">
                            <a:extLst/>
                          </p:cNvPr>
                          <p:cNvSpPr/>
                          <p:nvPr/>
                        </p:nvSpPr>
                        <p:spPr bwMode="auto">
                          <a:xfrm rot="21048248">
                            <a:off x="11060797" y="3169301"/>
                            <a:ext cx="242030" cy="332048"/>
                          </a:xfrm>
                          <a:custGeom>
                            <a:avLst/>
                            <a:gdLst>
                              <a:gd name="connsiteX0" fmla="*/ 1968141 w 2285277"/>
                              <a:gd name="connsiteY0" fmla="*/ 688557 h 2418564"/>
                              <a:gd name="connsiteX1" fmla="*/ 1968141 w 2285277"/>
                              <a:gd name="connsiteY1" fmla="*/ 688557 h 2418564"/>
                              <a:gd name="connsiteX2" fmla="*/ 1915890 w 2285277"/>
                              <a:gd name="connsiteY2" fmla="*/ 566637 h 2418564"/>
                              <a:gd name="connsiteX3" fmla="*/ 1898472 w 2285277"/>
                              <a:gd name="connsiteY3" fmla="*/ 514386 h 2418564"/>
                              <a:gd name="connsiteX4" fmla="*/ 1863638 w 2285277"/>
                              <a:gd name="connsiteY4" fmla="*/ 496969 h 2418564"/>
                              <a:gd name="connsiteX5" fmla="*/ 1759135 w 2285277"/>
                              <a:gd name="connsiteY5" fmla="*/ 418592 h 2418564"/>
                              <a:gd name="connsiteX6" fmla="*/ 1689467 w 2285277"/>
                              <a:gd name="connsiteY6" fmla="*/ 383757 h 2418564"/>
                              <a:gd name="connsiteX7" fmla="*/ 1584964 w 2285277"/>
                              <a:gd name="connsiteY7" fmla="*/ 340215 h 2418564"/>
                              <a:gd name="connsiteX8" fmla="*/ 1384667 w 2285277"/>
                              <a:gd name="connsiteY8" fmla="*/ 218295 h 2418564"/>
                              <a:gd name="connsiteX9" fmla="*/ 1140827 w 2285277"/>
                              <a:gd name="connsiteY9" fmla="*/ 113792 h 2418564"/>
                              <a:gd name="connsiteX10" fmla="*/ 853444 w 2285277"/>
                              <a:gd name="connsiteY10" fmla="*/ 26706 h 2418564"/>
                              <a:gd name="connsiteX11" fmla="*/ 827318 w 2285277"/>
                              <a:gd name="connsiteY11" fmla="*/ 9289 h 2418564"/>
                              <a:gd name="connsiteX12" fmla="*/ 775067 w 2285277"/>
                              <a:gd name="connsiteY12" fmla="*/ 580 h 2418564"/>
                              <a:gd name="connsiteX13" fmla="*/ 522518 w 2285277"/>
                              <a:gd name="connsiteY13" fmla="*/ 61540 h 2418564"/>
                              <a:gd name="connsiteX14" fmla="*/ 487684 w 2285277"/>
                              <a:gd name="connsiteY14" fmla="*/ 96375 h 2418564"/>
                              <a:gd name="connsiteX15" fmla="*/ 426724 w 2285277"/>
                              <a:gd name="connsiteY15" fmla="*/ 192169 h 2418564"/>
                              <a:gd name="connsiteX16" fmla="*/ 400598 w 2285277"/>
                              <a:gd name="connsiteY16" fmla="*/ 279255 h 2418564"/>
                              <a:gd name="connsiteX17" fmla="*/ 339638 w 2285277"/>
                              <a:gd name="connsiteY17" fmla="*/ 453426 h 2418564"/>
                              <a:gd name="connsiteX18" fmla="*/ 322221 w 2285277"/>
                              <a:gd name="connsiteY18" fmla="*/ 505677 h 2418564"/>
                              <a:gd name="connsiteX19" fmla="*/ 330930 w 2285277"/>
                              <a:gd name="connsiteY19" fmla="*/ 566637 h 2418564"/>
                              <a:gd name="connsiteX20" fmla="*/ 348347 w 2285277"/>
                              <a:gd name="connsiteY20" fmla="*/ 601472 h 2418564"/>
                              <a:gd name="connsiteX21" fmla="*/ 357055 w 2285277"/>
                              <a:gd name="connsiteY21" fmla="*/ 671140 h 2418564"/>
                              <a:gd name="connsiteX22" fmla="*/ 313512 w 2285277"/>
                              <a:gd name="connsiteY22" fmla="*/ 810477 h 2418564"/>
                              <a:gd name="connsiteX23" fmla="*/ 269970 w 2285277"/>
                              <a:gd name="connsiteY23" fmla="*/ 914980 h 2418564"/>
                              <a:gd name="connsiteX24" fmla="*/ 235135 w 2285277"/>
                              <a:gd name="connsiteY24" fmla="*/ 975940 h 2418564"/>
                              <a:gd name="connsiteX25" fmla="*/ 191592 w 2285277"/>
                              <a:gd name="connsiteY25" fmla="*/ 1010775 h 2418564"/>
                              <a:gd name="connsiteX26" fmla="*/ 34838 w 2285277"/>
                              <a:gd name="connsiteY26" fmla="*/ 1106569 h 2418564"/>
                              <a:gd name="connsiteX27" fmla="*/ 8712 w 2285277"/>
                              <a:gd name="connsiteY27" fmla="*/ 1141403 h 2418564"/>
                              <a:gd name="connsiteX28" fmla="*/ 4 w 2285277"/>
                              <a:gd name="connsiteY28" fmla="*/ 1184946 h 2418564"/>
                              <a:gd name="connsiteX29" fmla="*/ 17421 w 2285277"/>
                              <a:gd name="connsiteY29" fmla="*/ 1794546 h 2418564"/>
                              <a:gd name="connsiteX30" fmla="*/ 69672 w 2285277"/>
                              <a:gd name="connsiteY30" fmla="*/ 1899049 h 2418564"/>
                              <a:gd name="connsiteX31" fmla="*/ 95798 w 2285277"/>
                              <a:gd name="connsiteY31" fmla="*/ 1933883 h 2418564"/>
                              <a:gd name="connsiteX32" fmla="*/ 148050 w 2285277"/>
                              <a:gd name="connsiteY32" fmla="*/ 1951300 h 2418564"/>
                              <a:gd name="connsiteX33" fmla="*/ 383181 w 2285277"/>
                              <a:gd name="connsiteY33" fmla="*/ 1994843 h 2418564"/>
                              <a:gd name="connsiteX34" fmla="*/ 426724 w 2285277"/>
                              <a:gd name="connsiteY34" fmla="*/ 2020969 h 2418564"/>
                              <a:gd name="connsiteX35" fmla="*/ 470267 w 2285277"/>
                              <a:gd name="connsiteY35" fmla="*/ 2038386 h 2418564"/>
                              <a:gd name="connsiteX36" fmla="*/ 539935 w 2285277"/>
                              <a:gd name="connsiteY36" fmla="*/ 2055803 h 2418564"/>
                              <a:gd name="connsiteX37" fmla="*/ 600895 w 2285277"/>
                              <a:gd name="connsiteY37" fmla="*/ 2221266 h 2418564"/>
                              <a:gd name="connsiteX38" fmla="*/ 618312 w 2285277"/>
                              <a:gd name="connsiteY38" fmla="*/ 2264809 h 2418564"/>
                              <a:gd name="connsiteX39" fmla="*/ 740232 w 2285277"/>
                              <a:gd name="connsiteY39" fmla="*/ 2290935 h 2418564"/>
                              <a:gd name="connsiteX40" fmla="*/ 809901 w 2285277"/>
                              <a:gd name="connsiteY40" fmla="*/ 2282226 h 2418564"/>
                              <a:gd name="connsiteX41" fmla="*/ 844735 w 2285277"/>
                              <a:gd name="connsiteY41" fmla="*/ 2273517 h 2418564"/>
                              <a:gd name="connsiteX42" fmla="*/ 923112 w 2285277"/>
                              <a:gd name="connsiteY42" fmla="*/ 2282226 h 2418564"/>
                              <a:gd name="connsiteX43" fmla="*/ 984072 w 2285277"/>
                              <a:gd name="connsiteY43" fmla="*/ 2308352 h 2418564"/>
                              <a:gd name="connsiteX44" fmla="*/ 1027615 w 2285277"/>
                              <a:gd name="connsiteY44" fmla="*/ 2334477 h 2418564"/>
                              <a:gd name="connsiteX45" fmla="*/ 1079867 w 2285277"/>
                              <a:gd name="connsiteY45" fmla="*/ 2351895 h 2418564"/>
                              <a:gd name="connsiteX46" fmla="*/ 1166952 w 2285277"/>
                              <a:gd name="connsiteY46" fmla="*/ 2386729 h 2418564"/>
                              <a:gd name="connsiteX47" fmla="*/ 1349832 w 2285277"/>
                              <a:gd name="connsiteY47" fmla="*/ 2412855 h 2418564"/>
                              <a:gd name="connsiteX48" fmla="*/ 1793970 w 2285277"/>
                              <a:gd name="connsiteY48" fmla="*/ 2378020 h 2418564"/>
                              <a:gd name="connsiteX49" fmla="*/ 1846221 w 2285277"/>
                              <a:gd name="connsiteY49" fmla="*/ 2334477 h 2418564"/>
                              <a:gd name="connsiteX50" fmla="*/ 1881055 w 2285277"/>
                              <a:gd name="connsiteY50" fmla="*/ 2238683 h 2418564"/>
                              <a:gd name="connsiteX51" fmla="*/ 1924598 w 2285277"/>
                              <a:gd name="connsiteY51" fmla="*/ 2151597 h 2418564"/>
                              <a:gd name="connsiteX52" fmla="*/ 1933307 w 2285277"/>
                              <a:gd name="connsiteY52" fmla="*/ 2108055 h 2418564"/>
                              <a:gd name="connsiteX53" fmla="*/ 1976850 w 2285277"/>
                              <a:gd name="connsiteY53" fmla="*/ 2012260 h 2418564"/>
                              <a:gd name="connsiteX54" fmla="*/ 2029101 w 2285277"/>
                              <a:gd name="connsiteY54" fmla="*/ 1960009 h 2418564"/>
                              <a:gd name="connsiteX55" fmla="*/ 2090061 w 2285277"/>
                              <a:gd name="connsiteY55" fmla="*/ 1864215 h 2418564"/>
                              <a:gd name="connsiteX56" fmla="*/ 2133604 w 2285277"/>
                              <a:gd name="connsiteY56" fmla="*/ 1716169 h 2418564"/>
                              <a:gd name="connsiteX57" fmla="*/ 2159730 w 2285277"/>
                              <a:gd name="connsiteY57" fmla="*/ 1672626 h 2418564"/>
                              <a:gd name="connsiteX58" fmla="*/ 2203272 w 2285277"/>
                              <a:gd name="connsiteY58" fmla="*/ 1594249 h 2418564"/>
                              <a:gd name="connsiteX59" fmla="*/ 2255524 w 2285277"/>
                              <a:gd name="connsiteY59" fmla="*/ 1524580 h 2418564"/>
                              <a:gd name="connsiteX60" fmla="*/ 2281650 w 2285277"/>
                              <a:gd name="connsiteY60" fmla="*/ 1489746 h 2418564"/>
                              <a:gd name="connsiteX61" fmla="*/ 2238107 w 2285277"/>
                              <a:gd name="connsiteY61" fmla="*/ 1498455 h 2418564"/>
                              <a:gd name="connsiteX62" fmla="*/ 2211981 w 2285277"/>
                              <a:gd name="connsiteY62" fmla="*/ 1463620 h 2418564"/>
                              <a:gd name="connsiteX63" fmla="*/ 2203272 w 2285277"/>
                              <a:gd name="connsiteY63" fmla="*/ 1402660 h 2418564"/>
                              <a:gd name="connsiteX64" fmla="*/ 2194564 w 2285277"/>
                              <a:gd name="connsiteY64" fmla="*/ 1237197 h 2418564"/>
                              <a:gd name="connsiteX65" fmla="*/ 2203272 w 2285277"/>
                              <a:gd name="connsiteY65" fmla="*/ 1028192 h 2418564"/>
                              <a:gd name="connsiteX66" fmla="*/ 2220690 w 2285277"/>
                              <a:gd name="connsiteY66" fmla="*/ 958523 h 2418564"/>
                              <a:gd name="connsiteX67" fmla="*/ 2211981 w 2285277"/>
                              <a:gd name="connsiteY67" fmla="*/ 766935 h 2418564"/>
                              <a:gd name="connsiteX68" fmla="*/ 2194564 w 2285277"/>
                              <a:gd name="connsiteY68" fmla="*/ 749517 h 2418564"/>
                              <a:gd name="connsiteX69" fmla="*/ 2151021 w 2285277"/>
                              <a:gd name="connsiteY69" fmla="*/ 688557 h 2418564"/>
                              <a:gd name="connsiteX70" fmla="*/ 2133604 w 2285277"/>
                              <a:gd name="connsiteY70" fmla="*/ 705975 h 2418564"/>
                              <a:gd name="connsiteX71" fmla="*/ 2072644 w 2285277"/>
                              <a:gd name="connsiteY71" fmla="*/ 723392 h 2418564"/>
                              <a:gd name="connsiteX72" fmla="*/ 2046518 w 2285277"/>
                              <a:gd name="connsiteY72" fmla="*/ 732100 h 2418564"/>
                              <a:gd name="connsiteX73" fmla="*/ 2002975 w 2285277"/>
                              <a:gd name="connsiteY73" fmla="*/ 714683 h 2418564"/>
                              <a:gd name="connsiteX74" fmla="*/ 1968141 w 2285277"/>
                              <a:gd name="connsiteY74" fmla="*/ 688557 h 24185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  <a:cxn ang="0">
                                <a:pos x="connsiteX51" y="connsiteY51"/>
                              </a:cxn>
                              <a:cxn ang="0">
                                <a:pos x="connsiteX52" y="connsiteY52"/>
                              </a:cxn>
                              <a:cxn ang="0">
                                <a:pos x="connsiteX53" y="connsiteY53"/>
                              </a:cxn>
                              <a:cxn ang="0">
                                <a:pos x="connsiteX54" y="connsiteY54"/>
                              </a:cxn>
                              <a:cxn ang="0">
                                <a:pos x="connsiteX55" y="connsiteY55"/>
                              </a:cxn>
                              <a:cxn ang="0">
                                <a:pos x="connsiteX56" y="connsiteY56"/>
                              </a:cxn>
                              <a:cxn ang="0">
                                <a:pos x="connsiteX57" y="connsiteY57"/>
                              </a:cxn>
                              <a:cxn ang="0">
                                <a:pos x="connsiteX58" y="connsiteY58"/>
                              </a:cxn>
                              <a:cxn ang="0">
                                <a:pos x="connsiteX59" y="connsiteY59"/>
                              </a:cxn>
                              <a:cxn ang="0">
                                <a:pos x="connsiteX60" y="connsiteY60"/>
                              </a:cxn>
                              <a:cxn ang="0">
                                <a:pos x="connsiteX61" y="connsiteY61"/>
                              </a:cxn>
                              <a:cxn ang="0">
                                <a:pos x="connsiteX62" y="connsiteY62"/>
                              </a:cxn>
                              <a:cxn ang="0">
                                <a:pos x="connsiteX63" y="connsiteY63"/>
                              </a:cxn>
                              <a:cxn ang="0">
                                <a:pos x="connsiteX64" y="connsiteY64"/>
                              </a:cxn>
                              <a:cxn ang="0">
                                <a:pos x="connsiteX65" y="connsiteY65"/>
                              </a:cxn>
                              <a:cxn ang="0">
                                <a:pos x="connsiteX66" y="connsiteY66"/>
                              </a:cxn>
                              <a:cxn ang="0">
                                <a:pos x="connsiteX67" y="connsiteY67"/>
                              </a:cxn>
                              <a:cxn ang="0">
                                <a:pos x="connsiteX68" y="connsiteY68"/>
                              </a:cxn>
                              <a:cxn ang="0">
                                <a:pos x="connsiteX69" y="connsiteY69"/>
                              </a:cxn>
                              <a:cxn ang="0">
                                <a:pos x="connsiteX70" y="connsiteY70"/>
                              </a:cxn>
                              <a:cxn ang="0">
                                <a:pos x="connsiteX71" y="connsiteY71"/>
                              </a:cxn>
                              <a:cxn ang="0">
                                <a:pos x="connsiteX72" y="connsiteY72"/>
                              </a:cxn>
                              <a:cxn ang="0">
                                <a:pos x="connsiteX73" y="connsiteY73"/>
                              </a:cxn>
                              <a:cxn ang="0">
                                <a:pos x="connsiteX74" y="connsiteY74"/>
                              </a:cxn>
                            </a:cxnLst>
                            <a:rect l="l" t="t" r="r" b="b"/>
                            <a:pathLst>
                              <a:path w="2285277" h="2418564">
                                <a:moveTo>
                                  <a:pt x="1968141" y="688557"/>
                                </a:moveTo>
                                <a:lnTo>
                                  <a:pt x="1968141" y="688557"/>
                                </a:lnTo>
                                <a:cubicBezTo>
                                  <a:pt x="1891588" y="433384"/>
                                  <a:pt x="1982351" y="699560"/>
                                  <a:pt x="1915890" y="566637"/>
                                </a:cubicBezTo>
                                <a:cubicBezTo>
                                  <a:pt x="1907680" y="550216"/>
                                  <a:pt x="1909488" y="529073"/>
                                  <a:pt x="1898472" y="514386"/>
                                </a:cubicBezTo>
                                <a:cubicBezTo>
                                  <a:pt x="1890683" y="504001"/>
                                  <a:pt x="1874023" y="504758"/>
                                  <a:pt x="1863638" y="496969"/>
                                </a:cubicBezTo>
                                <a:cubicBezTo>
                                  <a:pt x="1753879" y="414649"/>
                                  <a:pt x="1935390" y="517736"/>
                                  <a:pt x="1759135" y="418592"/>
                                </a:cubicBezTo>
                                <a:cubicBezTo>
                                  <a:pt x="1736506" y="405863"/>
                                  <a:pt x="1713144" y="394412"/>
                                  <a:pt x="1689467" y="383757"/>
                                </a:cubicBezTo>
                                <a:cubicBezTo>
                                  <a:pt x="1655054" y="368271"/>
                                  <a:pt x="1618129" y="358219"/>
                                  <a:pt x="1584964" y="340215"/>
                                </a:cubicBezTo>
                                <a:cubicBezTo>
                                  <a:pt x="1516271" y="302925"/>
                                  <a:pt x="1455635" y="251049"/>
                                  <a:pt x="1384667" y="218295"/>
                                </a:cubicBezTo>
                                <a:cubicBezTo>
                                  <a:pt x="1282391" y="171090"/>
                                  <a:pt x="1249661" y="153609"/>
                                  <a:pt x="1140827" y="113792"/>
                                </a:cubicBezTo>
                                <a:cubicBezTo>
                                  <a:pt x="916723" y="31803"/>
                                  <a:pt x="987888" y="45913"/>
                                  <a:pt x="853444" y="26706"/>
                                </a:cubicBezTo>
                                <a:cubicBezTo>
                                  <a:pt x="844735" y="20900"/>
                                  <a:pt x="837247" y="12599"/>
                                  <a:pt x="827318" y="9289"/>
                                </a:cubicBezTo>
                                <a:cubicBezTo>
                                  <a:pt x="810567" y="3705"/>
                                  <a:pt x="792559" y="-1833"/>
                                  <a:pt x="775067" y="580"/>
                                </a:cubicBezTo>
                                <a:cubicBezTo>
                                  <a:pt x="645580" y="18440"/>
                                  <a:pt x="615741" y="30466"/>
                                  <a:pt x="522518" y="61540"/>
                                </a:cubicBezTo>
                                <a:cubicBezTo>
                                  <a:pt x="510907" y="73152"/>
                                  <a:pt x="498497" y="84017"/>
                                  <a:pt x="487684" y="96375"/>
                                </a:cubicBezTo>
                                <a:cubicBezTo>
                                  <a:pt x="467224" y="119758"/>
                                  <a:pt x="436980" y="167261"/>
                                  <a:pt x="426724" y="192169"/>
                                </a:cubicBezTo>
                                <a:cubicBezTo>
                                  <a:pt x="415185" y="220193"/>
                                  <a:pt x="410182" y="250503"/>
                                  <a:pt x="400598" y="279255"/>
                                </a:cubicBezTo>
                                <a:cubicBezTo>
                                  <a:pt x="381147" y="337609"/>
                                  <a:pt x="359759" y="395300"/>
                                  <a:pt x="339638" y="453426"/>
                                </a:cubicBezTo>
                                <a:cubicBezTo>
                                  <a:pt x="333633" y="470775"/>
                                  <a:pt x="322221" y="505677"/>
                                  <a:pt x="322221" y="505677"/>
                                </a:cubicBezTo>
                                <a:cubicBezTo>
                                  <a:pt x="325124" y="525997"/>
                                  <a:pt x="325529" y="546834"/>
                                  <a:pt x="330930" y="566637"/>
                                </a:cubicBezTo>
                                <a:cubicBezTo>
                                  <a:pt x="334346" y="579162"/>
                                  <a:pt x="345198" y="588877"/>
                                  <a:pt x="348347" y="601472"/>
                                </a:cubicBezTo>
                                <a:cubicBezTo>
                                  <a:pt x="354023" y="624177"/>
                                  <a:pt x="354152" y="647917"/>
                                  <a:pt x="357055" y="671140"/>
                                </a:cubicBezTo>
                                <a:cubicBezTo>
                                  <a:pt x="301816" y="754001"/>
                                  <a:pt x="330190" y="693734"/>
                                  <a:pt x="313512" y="810477"/>
                                </a:cubicBezTo>
                                <a:cubicBezTo>
                                  <a:pt x="298741" y="913874"/>
                                  <a:pt x="325672" y="896413"/>
                                  <a:pt x="269970" y="914980"/>
                                </a:cubicBezTo>
                                <a:cubicBezTo>
                                  <a:pt x="195823" y="989123"/>
                                  <a:pt x="342563" y="837817"/>
                                  <a:pt x="235135" y="975940"/>
                                </a:cubicBezTo>
                                <a:cubicBezTo>
                                  <a:pt x="223723" y="990612"/>
                                  <a:pt x="207227" y="1000724"/>
                                  <a:pt x="191592" y="1010775"/>
                                </a:cubicBezTo>
                                <a:cubicBezTo>
                                  <a:pt x="123241" y="1054715"/>
                                  <a:pt x="98711" y="1053341"/>
                                  <a:pt x="34838" y="1106569"/>
                                </a:cubicBezTo>
                                <a:cubicBezTo>
                                  <a:pt x="23688" y="1115861"/>
                                  <a:pt x="17421" y="1129792"/>
                                  <a:pt x="8712" y="1141403"/>
                                </a:cubicBezTo>
                                <a:cubicBezTo>
                                  <a:pt x="5809" y="1155917"/>
                                  <a:pt x="-193" y="1170146"/>
                                  <a:pt x="4" y="1184946"/>
                                </a:cubicBezTo>
                                <a:cubicBezTo>
                                  <a:pt x="2714" y="1388211"/>
                                  <a:pt x="4249" y="1591690"/>
                                  <a:pt x="17421" y="1794546"/>
                                </a:cubicBezTo>
                                <a:cubicBezTo>
                                  <a:pt x="18800" y="1815776"/>
                                  <a:pt x="56226" y="1878879"/>
                                  <a:pt x="69672" y="1899049"/>
                                </a:cubicBezTo>
                                <a:cubicBezTo>
                                  <a:pt x="77723" y="1911126"/>
                                  <a:pt x="83721" y="1925832"/>
                                  <a:pt x="95798" y="1933883"/>
                                </a:cubicBezTo>
                                <a:cubicBezTo>
                                  <a:pt x="111074" y="1944067"/>
                                  <a:pt x="130633" y="1945494"/>
                                  <a:pt x="148050" y="1951300"/>
                                </a:cubicBezTo>
                                <a:cubicBezTo>
                                  <a:pt x="227804" y="2031057"/>
                                  <a:pt x="138084" y="1952585"/>
                                  <a:pt x="383181" y="1994843"/>
                                </a:cubicBezTo>
                                <a:cubicBezTo>
                                  <a:pt x="399861" y="1997719"/>
                                  <a:pt x="411584" y="2013399"/>
                                  <a:pt x="426724" y="2020969"/>
                                </a:cubicBezTo>
                                <a:cubicBezTo>
                                  <a:pt x="440706" y="2027960"/>
                                  <a:pt x="455326" y="2033789"/>
                                  <a:pt x="470267" y="2038386"/>
                                </a:cubicBezTo>
                                <a:cubicBezTo>
                                  <a:pt x="493146" y="2045426"/>
                                  <a:pt x="539935" y="2055803"/>
                                  <a:pt x="539935" y="2055803"/>
                                </a:cubicBezTo>
                                <a:cubicBezTo>
                                  <a:pt x="584661" y="2249616"/>
                                  <a:pt x="537069" y="2104250"/>
                                  <a:pt x="600895" y="2221266"/>
                                </a:cubicBezTo>
                                <a:cubicBezTo>
                                  <a:pt x="608381" y="2234990"/>
                                  <a:pt x="606547" y="2254515"/>
                                  <a:pt x="618312" y="2264809"/>
                                </a:cubicBezTo>
                                <a:cubicBezTo>
                                  <a:pt x="638993" y="2282905"/>
                                  <a:pt x="720893" y="2288518"/>
                                  <a:pt x="740232" y="2290935"/>
                                </a:cubicBezTo>
                                <a:cubicBezTo>
                                  <a:pt x="763455" y="2288032"/>
                                  <a:pt x="786816" y="2286074"/>
                                  <a:pt x="809901" y="2282226"/>
                                </a:cubicBezTo>
                                <a:cubicBezTo>
                                  <a:pt x="821707" y="2280258"/>
                                  <a:pt x="832766" y="2273517"/>
                                  <a:pt x="844735" y="2273517"/>
                                </a:cubicBezTo>
                                <a:cubicBezTo>
                                  <a:pt x="871021" y="2273517"/>
                                  <a:pt x="896986" y="2279323"/>
                                  <a:pt x="923112" y="2282226"/>
                                </a:cubicBezTo>
                                <a:cubicBezTo>
                                  <a:pt x="943432" y="2290935"/>
                                  <a:pt x="964298" y="2298465"/>
                                  <a:pt x="984072" y="2308352"/>
                                </a:cubicBezTo>
                                <a:cubicBezTo>
                                  <a:pt x="999211" y="2315922"/>
                                  <a:pt x="1012206" y="2327473"/>
                                  <a:pt x="1027615" y="2334477"/>
                                </a:cubicBezTo>
                                <a:cubicBezTo>
                                  <a:pt x="1044329" y="2342074"/>
                                  <a:pt x="1062821" y="2345076"/>
                                  <a:pt x="1079867" y="2351895"/>
                                </a:cubicBezTo>
                                <a:cubicBezTo>
                                  <a:pt x="1123494" y="2369346"/>
                                  <a:pt x="1113173" y="2376770"/>
                                  <a:pt x="1166952" y="2386729"/>
                                </a:cubicBezTo>
                                <a:cubicBezTo>
                                  <a:pt x="1227501" y="2397942"/>
                                  <a:pt x="1288872" y="2404146"/>
                                  <a:pt x="1349832" y="2412855"/>
                                </a:cubicBezTo>
                                <a:cubicBezTo>
                                  <a:pt x="1405772" y="2411523"/>
                                  <a:pt x="1676075" y="2440898"/>
                                  <a:pt x="1793970" y="2378020"/>
                                </a:cubicBezTo>
                                <a:cubicBezTo>
                                  <a:pt x="1813975" y="2367351"/>
                                  <a:pt x="1828804" y="2348991"/>
                                  <a:pt x="1846221" y="2334477"/>
                                </a:cubicBezTo>
                                <a:cubicBezTo>
                                  <a:pt x="1856721" y="2302977"/>
                                  <a:pt x="1866918" y="2268976"/>
                                  <a:pt x="1881055" y="2238683"/>
                                </a:cubicBezTo>
                                <a:cubicBezTo>
                                  <a:pt x="1894780" y="2209273"/>
                                  <a:pt x="1924598" y="2151597"/>
                                  <a:pt x="1924598" y="2151597"/>
                                </a:cubicBezTo>
                                <a:cubicBezTo>
                                  <a:pt x="1927501" y="2137083"/>
                                  <a:pt x="1929412" y="2122335"/>
                                  <a:pt x="1933307" y="2108055"/>
                                </a:cubicBezTo>
                                <a:cubicBezTo>
                                  <a:pt x="1942852" y="2073056"/>
                                  <a:pt x="1953470" y="2040835"/>
                                  <a:pt x="1976850" y="2012260"/>
                                </a:cubicBezTo>
                                <a:cubicBezTo>
                                  <a:pt x="1992448" y="1993196"/>
                                  <a:pt x="2012532" y="1978235"/>
                                  <a:pt x="2029101" y="1960009"/>
                                </a:cubicBezTo>
                                <a:cubicBezTo>
                                  <a:pt x="2068266" y="1916928"/>
                                  <a:pt x="2063830" y="1916677"/>
                                  <a:pt x="2090061" y="1864215"/>
                                </a:cubicBezTo>
                                <a:cubicBezTo>
                                  <a:pt x="2099599" y="1816526"/>
                                  <a:pt x="2109897" y="1755681"/>
                                  <a:pt x="2133604" y="1716169"/>
                                </a:cubicBezTo>
                                <a:cubicBezTo>
                                  <a:pt x="2142313" y="1701655"/>
                                  <a:pt x="2151510" y="1687422"/>
                                  <a:pt x="2159730" y="1672626"/>
                                </a:cubicBezTo>
                                <a:cubicBezTo>
                                  <a:pt x="2183045" y="1630660"/>
                                  <a:pt x="2172648" y="1638484"/>
                                  <a:pt x="2203272" y="1594249"/>
                                </a:cubicBezTo>
                                <a:cubicBezTo>
                                  <a:pt x="2219795" y="1570382"/>
                                  <a:pt x="2238107" y="1547803"/>
                                  <a:pt x="2255524" y="1524580"/>
                                </a:cubicBezTo>
                                <a:cubicBezTo>
                                  <a:pt x="2264233" y="1512969"/>
                                  <a:pt x="2295882" y="1486899"/>
                                  <a:pt x="2281650" y="1489746"/>
                                </a:cubicBezTo>
                                <a:lnTo>
                                  <a:pt x="2238107" y="1498455"/>
                                </a:lnTo>
                                <a:cubicBezTo>
                                  <a:pt x="2229398" y="1486843"/>
                                  <a:pt x="2216941" y="1477261"/>
                                  <a:pt x="2211981" y="1463620"/>
                                </a:cubicBezTo>
                                <a:cubicBezTo>
                                  <a:pt x="2204966" y="1444330"/>
                                  <a:pt x="2204846" y="1423126"/>
                                  <a:pt x="2203272" y="1402660"/>
                                </a:cubicBezTo>
                                <a:cubicBezTo>
                                  <a:pt x="2199036" y="1347592"/>
                                  <a:pt x="2197467" y="1292351"/>
                                  <a:pt x="2194564" y="1237197"/>
                                </a:cubicBezTo>
                                <a:cubicBezTo>
                                  <a:pt x="2197467" y="1167529"/>
                                  <a:pt x="2196763" y="1097616"/>
                                  <a:pt x="2203272" y="1028192"/>
                                </a:cubicBezTo>
                                <a:cubicBezTo>
                                  <a:pt x="2205506" y="1004359"/>
                                  <a:pt x="2220690" y="958523"/>
                                  <a:pt x="2220690" y="958523"/>
                                </a:cubicBezTo>
                                <a:cubicBezTo>
                                  <a:pt x="2217787" y="894660"/>
                                  <a:pt x="2219910" y="830370"/>
                                  <a:pt x="2211981" y="766935"/>
                                </a:cubicBezTo>
                                <a:cubicBezTo>
                                  <a:pt x="2210963" y="758788"/>
                                  <a:pt x="2199336" y="756198"/>
                                  <a:pt x="2194564" y="749517"/>
                                </a:cubicBezTo>
                                <a:cubicBezTo>
                                  <a:pt x="2143980" y="678700"/>
                                  <a:pt x="2190221" y="727759"/>
                                  <a:pt x="2151021" y="688557"/>
                                </a:cubicBezTo>
                                <a:cubicBezTo>
                                  <a:pt x="2145215" y="694363"/>
                                  <a:pt x="2141107" y="702640"/>
                                  <a:pt x="2133604" y="705975"/>
                                </a:cubicBezTo>
                                <a:cubicBezTo>
                                  <a:pt x="2114292" y="714558"/>
                                  <a:pt x="2092886" y="717320"/>
                                  <a:pt x="2072644" y="723392"/>
                                </a:cubicBezTo>
                                <a:cubicBezTo>
                                  <a:pt x="2063851" y="726030"/>
                                  <a:pt x="2055227" y="729197"/>
                                  <a:pt x="2046518" y="732100"/>
                                </a:cubicBezTo>
                                <a:cubicBezTo>
                                  <a:pt x="2032004" y="726294"/>
                                  <a:pt x="2015696" y="723769"/>
                                  <a:pt x="2002975" y="714683"/>
                                </a:cubicBezTo>
                                <a:cubicBezTo>
                                  <a:pt x="1963017" y="686142"/>
                                  <a:pt x="1973947" y="692911"/>
                                  <a:pt x="1968141" y="68855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ysClr val="window" lastClr="FFFFFF">
                              <a:lumMod val="85000"/>
                            </a:sysClr>
                          </a:solidFill>
                          <a:ln w="44450">
                            <a:noFill/>
                            <a:prstDash val="solid"/>
                            <a:round/>
                            <a:headEnd/>
                            <a:tailEnd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p:spPr>
                        <p:txBody>
                          <a:bodyPr/>
                          <a:lstStyle/>
                          <a:p>
                            <a:pPr marL="0" marR="0" lvl="0" indent="0" algn="l" defTabSz="932962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+mn-ea"/>
                              <a:cs typeface="Arial" charset="0"/>
                            </a:endParaRPr>
                          </a:p>
                        </p:txBody>
                      </p:sp>
                      <p:pic>
                        <p:nvPicPr>
                          <p:cNvPr id="120" name="Immagine 34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9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 rot="2069309">
                            <a:off x="7291158" y="5620348"/>
                            <a:ext cx="565150" cy="60408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  <p:sp>
                        <p:nvSpPr>
                          <p:cNvPr id="121" name="Figura a mano libera 106">
                            <a:extLst/>
                          </p:cNvPr>
                          <p:cNvSpPr/>
                          <p:nvPr/>
                        </p:nvSpPr>
                        <p:spPr>
                          <a:xfrm>
                            <a:off x="3756345" y="4839237"/>
                            <a:ext cx="411450" cy="753775"/>
                          </a:xfrm>
                          <a:custGeom>
                            <a:avLst/>
                            <a:gdLst>
                              <a:gd name="connsiteX0" fmla="*/ 0 w 657225"/>
                              <a:gd name="connsiteY0" fmla="*/ 0 h 1343342"/>
                              <a:gd name="connsiteX1" fmla="*/ 19050 w 657225"/>
                              <a:gd name="connsiteY1" fmla="*/ 95250 h 1343342"/>
                              <a:gd name="connsiteX2" fmla="*/ 47625 w 657225"/>
                              <a:gd name="connsiteY2" fmla="*/ 123825 h 1343342"/>
                              <a:gd name="connsiteX3" fmla="*/ 85725 w 657225"/>
                              <a:gd name="connsiteY3" fmla="*/ 219075 h 1343342"/>
                              <a:gd name="connsiteX4" fmla="*/ 95250 w 657225"/>
                              <a:gd name="connsiteY4" fmla="*/ 276225 h 1343342"/>
                              <a:gd name="connsiteX5" fmla="*/ 114300 w 657225"/>
                              <a:gd name="connsiteY5" fmla="*/ 342900 h 1343342"/>
                              <a:gd name="connsiteX6" fmla="*/ 123825 w 657225"/>
                              <a:gd name="connsiteY6" fmla="*/ 381000 h 1343342"/>
                              <a:gd name="connsiteX7" fmla="*/ 142875 w 657225"/>
                              <a:gd name="connsiteY7" fmla="*/ 647700 h 1343342"/>
                              <a:gd name="connsiteX8" fmla="*/ 152400 w 657225"/>
                              <a:gd name="connsiteY8" fmla="*/ 714375 h 1343342"/>
                              <a:gd name="connsiteX9" fmla="*/ 200025 w 657225"/>
                              <a:gd name="connsiteY9" fmla="*/ 790575 h 1343342"/>
                              <a:gd name="connsiteX10" fmla="*/ 219075 w 657225"/>
                              <a:gd name="connsiteY10" fmla="*/ 828675 h 1343342"/>
                              <a:gd name="connsiteX11" fmla="*/ 266700 w 657225"/>
                              <a:gd name="connsiteY11" fmla="*/ 895350 h 1343342"/>
                              <a:gd name="connsiteX12" fmla="*/ 276225 w 657225"/>
                              <a:gd name="connsiteY12" fmla="*/ 923925 h 1343342"/>
                              <a:gd name="connsiteX13" fmla="*/ 304800 w 657225"/>
                              <a:gd name="connsiteY13" fmla="*/ 952500 h 1343342"/>
                              <a:gd name="connsiteX14" fmla="*/ 323850 w 657225"/>
                              <a:gd name="connsiteY14" fmla="*/ 981075 h 1343342"/>
                              <a:gd name="connsiteX15" fmla="*/ 419100 w 657225"/>
                              <a:gd name="connsiteY15" fmla="*/ 1095375 h 1343342"/>
                              <a:gd name="connsiteX16" fmla="*/ 476250 w 657225"/>
                              <a:gd name="connsiteY16" fmla="*/ 1114425 h 1343342"/>
                              <a:gd name="connsiteX17" fmla="*/ 504825 w 657225"/>
                              <a:gd name="connsiteY17" fmla="*/ 1123950 h 1343342"/>
                              <a:gd name="connsiteX18" fmla="*/ 561975 w 657225"/>
                              <a:gd name="connsiteY18" fmla="*/ 1162050 h 1343342"/>
                              <a:gd name="connsiteX19" fmla="*/ 619125 w 657225"/>
                              <a:gd name="connsiteY19" fmla="*/ 1238250 h 1343342"/>
                              <a:gd name="connsiteX20" fmla="*/ 638175 w 657225"/>
                              <a:gd name="connsiteY20" fmla="*/ 1266825 h 1343342"/>
                              <a:gd name="connsiteX21" fmla="*/ 657225 w 657225"/>
                              <a:gd name="connsiteY21" fmla="*/ 1333500 h 1343342"/>
                              <a:gd name="connsiteX22" fmla="*/ 600075 w 657225"/>
                              <a:gd name="connsiteY22" fmla="*/ 1343025 h 134334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</a:cxnLst>
                            <a:rect l="l" t="t" r="r" b="b"/>
                            <a:pathLst>
                              <a:path w="657225" h="1343342">
                                <a:moveTo>
                                  <a:pt x="0" y="0"/>
                                </a:moveTo>
                                <a:cubicBezTo>
                                  <a:pt x="579" y="3476"/>
                                  <a:pt x="12363" y="83548"/>
                                  <a:pt x="19050" y="95250"/>
                                </a:cubicBezTo>
                                <a:cubicBezTo>
                                  <a:pt x="25733" y="106946"/>
                                  <a:pt x="38100" y="114300"/>
                                  <a:pt x="47625" y="123825"/>
                                </a:cubicBezTo>
                                <a:cubicBezTo>
                                  <a:pt x="76319" y="267295"/>
                                  <a:pt x="31052" y="68724"/>
                                  <a:pt x="85725" y="219075"/>
                                </a:cubicBezTo>
                                <a:cubicBezTo>
                                  <a:pt x="92325" y="237225"/>
                                  <a:pt x="91462" y="257287"/>
                                  <a:pt x="95250" y="276225"/>
                                </a:cubicBezTo>
                                <a:cubicBezTo>
                                  <a:pt x="105176" y="325853"/>
                                  <a:pt x="102196" y="300535"/>
                                  <a:pt x="114300" y="342900"/>
                                </a:cubicBezTo>
                                <a:cubicBezTo>
                                  <a:pt x="117896" y="355487"/>
                                  <a:pt x="120650" y="368300"/>
                                  <a:pt x="123825" y="381000"/>
                                </a:cubicBezTo>
                                <a:cubicBezTo>
                                  <a:pt x="130175" y="469900"/>
                                  <a:pt x="135263" y="558899"/>
                                  <a:pt x="142875" y="647700"/>
                                </a:cubicBezTo>
                                <a:cubicBezTo>
                                  <a:pt x="144792" y="670069"/>
                                  <a:pt x="146493" y="692715"/>
                                  <a:pt x="152400" y="714375"/>
                                </a:cubicBezTo>
                                <a:cubicBezTo>
                                  <a:pt x="161742" y="748630"/>
                                  <a:pt x="181722" y="761290"/>
                                  <a:pt x="200025" y="790575"/>
                                </a:cubicBezTo>
                                <a:cubicBezTo>
                                  <a:pt x="207550" y="802616"/>
                                  <a:pt x="211550" y="816634"/>
                                  <a:pt x="219075" y="828675"/>
                                </a:cubicBezTo>
                                <a:cubicBezTo>
                                  <a:pt x="229861" y="845933"/>
                                  <a:pt x="256625" y="875200"/>
                                  <a:pt x="266700" y="895350"/>
                                </a:cubicBezTo>
                                <a:cubicBezTo>
                                  <a:pt x="271190" y="904330"/>
                                  <a:pt x="270656" y="915571"/>
                                  <a:pt x="276225" y="923925"/>
                                </a:cubicBezTo>
                                <a:cubicBezTo>
                                  <a:pt x="283697" y="935133"/>
                                  <a:pt x="296176" y="942152"/>
                                  <a:pt x="304800" y="952500"/>
                                </a:cubicBezTo>
                                <a:cubicBezTo>
                                  <a:pt x="312129" y="961294"/>
                                  <a:pt x="316245" y="972519"/>
                                  <a:pt x="323850" y="981075"/>
                                </a:cubicBezTo>
                                <a:cubicBezTo>
                                  <a:pt x="421636" y="1091084"/>
                                  <a:pt x="345280" y="984646"/>
                                  <a:pt x="419100" y="1095375"/>
                                </a:cubicBezTo>
                                <a:cubicBezTo>
                                  <a:pt x="430239" y="1112083"/>
                                  <a:pt x="457200" y="1108075"/>
                                  <a:pt x="476250" y="1114425"/>
                                </a:cubicBezTo>
                                <a:lnTo>
                                  <a:pt x="504825" y="1123950"/>
                                </a:lnTo>
                                <a:cubicBezTo>
                                  <a:pt x="523875" y="1136650"/>
                                  <a:pt x="545786" y="1145861"/>
                                  <a:pt x="561975" y="1162050"/>
                                </a:cubicBezTo>
                                <a:cubicBezTo>
                                  <a:pt x="606511" y="1206586"/>
                                  <a:pt x="579674" y="1175129"/>
                                  <a:pt x="619125" y="1238250"/>
                                </a:cubicBezTo>
                                <a:cubicBezTo>
                                  <a:pt x="625192" y="1247958"/>
                                  <a:pt x="633055" y="1256586"/>
                                  <a:pt x="638175" y="1266825"/>
                                </a:cubicBezTo>
                                <a:cubicBezTo>
                                  <a:pt x="645007" y="1280490"/>
                                  <a:pt x="654173" y="1321293"/>
                                  <a:pt x="657225" y="1333500"/>
                                </a:cubicBezTo>
                                <a:cubicBezTo>
                                  <a:pt x="619614" y="1346037"/>
                                  <a:pt x="638690" y="1343025"/>
                                  <a:pt x="600075" y="1343025"/>
                                </a:cubicBezTo>
                              </a:path>
                            </a:pathLst>
                          </a:custGeom>
                          <a:ln w="28575"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22" name="Figura a mano libera 107">
                            <a:extLst/>
                          </p:cNvPr>
                          <p:cNvSpPr/>
                          <p:nvPr/>
                        </p:nvSpPr>
                        <p:spPr>
                          <a:xfrm rot="15120222">
                            <a:off x="3727011" y="3962388"/>
                            <a:ext cx="412031" cy="755132"/>
                          </a:xfrm>
                          <a:custGeom>
                            <a:avLst/>
                            <a:gdLst>
                              <a:gd name="connsiteX0" fmla="*/ 0 w 657225"/>
                              <a:gd name="connsiteY0" fmla="*/ 0 h 1343342"/>
                              <a:gd name="connsiteX1" fmla="*/ 19050 w 657225"/>
                              <a:gd name="connsiteY1" fmla="*/ 95250 h 1343342"/>
                              <a:gd name="connsiteX2" fmla="*/ 47625 w 657225"/>
                              <a:gd name="connsiteY2" fmla="*/ 123825 h 1343342"/>
                              <a:gd name="connsiteX3" fmla="*/ 85725 w 657225"/>
                              <a:gd name="connsiteY3" fmla="*/ 219075 h 1343342"/>
                              <a:gd name="connsiteX4" fmla="*/ 95250 w 657225"/>
                              <a:gd name="connsiteY4" fmla="*/ 276225 h 1343342"/>
                              <a:gd name="connsiteX5" fmla="*/ 114300 w 657225"/>
                              <a:gd name="connsiteY5" fmla="*/ 342900 h 1343342"/>
                              <a:gd name="connsiteX6" fmla="*/ 123825 w 657225"/>
                              <a:gd name="connsiteY6" fmla="*/ 381000 h 1343342"/>
                              <a:gd name="connsiteX7" fmla="*/ 142875 w 657225"/>
                              <a:gd name="connsiteY7" fmla="*/ 647700 h 1343342"/>
                              <a:gd name="connsiteX8" fmla="*/ 152400 w 657225"/>
                              <a:gd name="connsiteY8" fmla="*/ 714375 h 1343342"/>
                              <a:gd name="connsiteX9" fmla="*/ 200025 w 657225"/>
                              <a:gd name="connsiteY9" fmla="*/ 790575 h 1343342"/>
                              <a:gd name="connsiteX10" fmla="*/ 219075 w 657225"/>
                              <a:gd name="connsiteY10" fmla="*/ 828675 h 1343342"/>
                              <a:gd name="connsiteX11" fmla="*/ 266700 w 657225"/>
                              <a:gd name="connsiteY11" fmla="*/ 895350 h 1343342"/>
                              <a:gd name="connsiteX12" fmla="*/ 276225 w 657225"/>
                              <a:gd name="connsiteY12" fmla="*/ 923925 h 1343342"/>
                              <a:gd name="connsiteX13" fmla="*/ 304800 w 657225"/>
                              <a:gd name="connsiteY13" fmla="*/ 952500 h 1343342"/>
                              <a:gd name="connsiteX14" fmla="*/ 323850 w 657225"/>
                              <a:gd name="connsiteY14" fmla="*/ 981075 h 1343342"/>
                              <a:gd name="connsiteX15" fmla="*/ 419100 w 657225"/>
                              <a:gd name="connsiteY15" fmla="*/ 1095375 h 1343342"/>
                              <a:gd name="connsiteX16" fmla="*/ 476250 w 657225"/>
                              <a:gd name="connsiteY16" fmla="*/ 1114425 h 1343342"/>
                              <a:gd name="connsiteX17" fmla="*/ 504825 w 657225"/>
                              <a:gd name="connsiteY17" fmla="*/ 1123950 h 1343342"/>
                              <a:gd name="connsiteX18" fmla="*/ 561975 w 657225"/>
                              <a:gd name="connsiteY18" fmla="*/ 1162050 h 1343342"/>
                              <a:gd name="connsiteX19" fmla="*/ 619125 w 657225"/>
                              <a:gd name="connsiteY19" fmla="*/ 1238250 h 1343342"/>
                              <a:gd name="connsiteX20" fmla="*/ 638175 w 657225"/>
                              <a:gd name="connsiteY20" fmla="*/ 1266825 h 1343342"/>
                              <a:gd name="connsiteX21" fmla="*/ 657225 w 657225"/>
                              <a:gd name="connsiteY21" fmla="*/ 1333500 h 1343342"/>
                              <a:gd name="connsiteX22" fmla="*/ 600075 w 657225"/>
                              <a:gd name="connsiteY22" fmla="*/ 1343025 h 134334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</a:cxnLst>
                            <a:rect l="l" t="t" r="r" b="b"/>
                            <a:pathLst>
                              <a:path w="657225" h="1343342">
                                <a:moveTo>
                                  <a:pt x="0" y="0"/>
                                </a:moveTo>
                                <a:cubicBezTo>
                                  <a:pt x="579" y="3476"/>
                                  <a:pt x="12363" y="83548"/>
                                  <a:pt x="19050" y="95250"/>
                                </a:cubicBezTo>
                                <a:cubicBezTo>
                                  <a:pt x="25733" y="106946"/>
                                  <a:pt x="38100" y="114300"/>
                                  <a:pt x="47625" y="123825"/>
                                </a:cubicBezTo>
                                <a:cubicBezTo>
                                  <a:pt x="76319" y="267295"/>
                                  <a:pt x="31052" y="68724"/>
                                  <a:pt x="85725" y="219075"/>
                                </a:cubicBezTo>
                                <a:cubicBezTo>
                                  <a:pt x="92325" y="237225"/>
                                  <a:pt x="91462" y="257287"/>
                                  <a:pt x="95250" y="276225"/>
                                </a:cubicBezTo>
                                <a:cubicBezTo>
                                  <a:pt x="105176" y="325853"/>
                                  <a:pt x="102196" y="300535"/>
                                  <a:pt x="114300" y="342900"/>
                                </a:cubicBezTo>
                                <a:cubicBezTo>
                                  <a:pt x="117896" y="355487"/>
                                  <a:pt x="120650" y="368300"/>
                                  <a:pt x="123825" y="381000"/>
                                </a:cubicBezTo>
                                <a:cubicBezTo>
                                  <a:pt x="130175" y="469900"/>
                                  <a:pt x="135263" y="558899"/>
                                  <a:pt x="142875" y="647700"/>
                                </a:cubicBezTo>
                                <a:cubicBezTo>
                                  <a:pt x="144792" y="670069"/>
                                  <a:pt x="146493" y="692715"/>
                                  <a:pt x="152400" y="714375"/>
                                </a:cubicBezTo>
                                <a:cubicBezTo>
                                  <a:pt x="161742" y="748630"/>
                                  <a:pt x="181722" y="761290"/>
                                  <a:pt x="200025" y="790575"/>
                                </a:cubicBezTo>
                                <a:cubicBezTo>
                                  <a:pt x="207550" y="802616"/>
                                  <a:pt x="211550" y="816634"/>
                                  <a:pt x="219075" y="828675"/>
                                </a:cubicBezTo>
                                <a:cubicBezTo>
                                  <a:pt x="229861" y="845933"/>
                                  <a:pt x="256625" y="875200"/>
                                  <a:pt x="266700" y="895350"/>
                                </a:cubicBezTo>
                                <a:cubicBezTo>
                                  <a:pt x="271190" y="904330"/>
                                  <a:pt x="270656" y="915571"/>
                                  <a:pt x="276225" y="923925"/>
                                </a:cubicBezTo>
                                <a:cubicBezTo>
                                  <a:pt x="283697" y="935133"/>
                                  <a:pt x="296176" y="942152"/>
                                  <a:pt x="304800" y="952500"/>
                                </a:cubicBezTo>
                                <a:cubicBezTo>
                                  <a:pt x="312129" y="961294"/>
                                  <a:pt x="316245" y="972519"/>
                                  <a:pt x="323850" y="981075"/>
                                </a:cubicBezTo>
                                <a:cubicBezTo>
                                  <a:pt x="421636" y="1091084"/>
                                  <a:pt x="345280" y="984646"/>
                                  <a:pt x="419100" y="1095375"/>
                                </a:cubicBezTo>
                                <a:cubicBezTo>
                                  <a:pt x="430239" y="1112083"/>
                                  <a:pt x="457200" y="1108075"/>
                                  <a:pt x="476250" y="1114425"/>
                                </a:cubicBezTo>
                                <a:lnTo>
                                  <a:pt x="504825" y="1123950"/>
                                </a:lnTo>
                                <a:cubicBezTo>
                                  <a:pt x="523875" y="1136650"/>
                                  <a:pt x="545786" y="1145861"/>
                                  <a:pt x="561975" y="1162050"/>
                                </a:cubicBezTo>
                                <a:cubicBezTo>
                                  <a:pt x="606511" y="1206586"/>
                                  <a:pt x="579674" y="1175129"/>
                                  <a:pt x="619125" y="1238250"/>
                                </a:cubicBezTo>
                                <a:cubicBezTo>
                                  <a:pt x="625192" y="1247958"/>
                                  <a:pt x="633055" y="1256586"/>
                                  <a:pt x="638175" y="1266825"/>
                                </a:cubicBezTo>
                                <a:cubicBezTo>
                                  <a:pt x="645007" y="1280490"/>
                                  <a:pt x="654173" y="1321293"/>
                                  <a:pt x="657225" y="1333500"/>
                                </a:cubicBezTo>
                                <a:cubicBezTo>
                                  <a:pt x="619614" y="1346037"/>
                                  <a:pt x="638690" y="1343025"/>
                                  <a:pt x="600075" y="1343025"/>
                                </a:cubicBezTo>
                              </a:path>
                            </a:pathLst>
                          </a:custGeom>
                          <a:ln w="28575"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23" name="Ovale 109">
                            <a:extLst/>
                          </p:cNvPr>
                          <p:cNvSpPr/>
                          <p:nvPr/>
                        </p:nvSpPr>
                        <p:spPr>
                          <a:xfrm>
                            <a:off x="3553040" y="4596866"/>
                            <a:ext cx="292856" cy="276303"/>
                          </a:xfrm>
                          <a:prstGeom prst="ellipse">
                            <a:avLst/>
                          </a:prstGeom>
                          <a:solidFill>
                            <a:schemeClr val="tx2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24" name="Ovale 112">
                            <a:extLst/>
                          </p:cNvPr>
                          <p:cNvSpPr/>
                          <p:nvPr/>
                        </p:nvSpPr>
                        <p:spPr>
                          <a:xfrm>
                            <a:off x="5973336" y="4715628"/>
                            <a:ext cx="292856" cy="276303"/>
                          </a:xfrm>
                          <a:prstGeom prst="ellipse">
                            <a:avLst/>
                          </a:prstGeom>
                          <a:solidFill>
                            <a:schemeClr val="tx2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pic>
                        <p:nvPicPr>
                          <p:cNvPr id="125" name="Picture 111" descr="Risultati immagini per ancora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093235" y="2772638"/>
                            <a:ext cx="342516" cy="42049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  <p:pic>
                        <p:nvPicPr>
                          <p:cNvPr id="126" name="Picture 129" descr="Immagine correlata">
                            <a:hlinkClick r:id="rId11"/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648457" y="3359252"/>
                            <a:ext cx="437290" cy="56064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  <p:sp>
                        <p:nvSpPr>
                          <p:cNvPr id="127" name="Ovale 101">
                            <a:extLst/>
                          </p:cNvPr>
                          <p:cNvSpPr/>
                          <p:nvPr/>
                        </p:nvSpPr>
                        <p:spPr>
                          <a:xfrm>
                            <a:off x="6651018" y="4730170"/>
                            <a:ext cx="295276" cy="276303"/>
                          </a:xfrm>
                          <a:prstGeom prst="ellipse">
                            <a:avLst/>
                          </a:prstGeom>
                          <a:solidFill>
                            <a:schemeClr val="bg1">
                              <a:lumMod val="65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28" name="Ovale 99">
                            <a:extLst/>
                          </p:cNvPr>
                          <p:cNvSpPr/>
                          <p:nvPr/>
                        </p:nvSpPr>
                        <p:spPr>
                          <a:xfrm>
                            <a:off x="7754673" y="4812577"/>
                            <a:ext cx="295276" cy="273879"/>
                          </a:xfrm>
                          <a:prstGeom prst="ellipse">
                            <a:avLst/>
                          </a:prstGeom>
                          <a:solidFill>
                            <a:schemeClr val="bg1">
                              <a:lumMod val="65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29" name="Ovale 111">
                            <a:extLst/>
                          </p:cNvPr>
                          <p:cNvSpPr/>
                          <p:nvPr/>
                        </p:nvSpPr>
                        <p:spPr>
                          <a:xfrm>
                            <a:off x="2226719" y="4618680"/>
                            <a:ext cx="413871" cy="412031"/>
                          </a:xfrm>
                          <a:prstGeom prst="ellipse">
                            <a:avLst/>
                          </a:prstGeom>
                          <a:solidFill>
                            <a:schemeClr val="bg1">
                              <a:lumMod val="65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anchor="ctr"/>
                          <a:lstStyle/>
                          <a:p>
                            <a:pPr marL="0" marR="0" lvl="0" indent="0" algn="ctr" defTabSz="932962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it-IT" sz="1428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  <p:pic>
                      <p:nvPicPr>
                        <p:cNvPr id="75" name="Immagine 74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3" cstate="print">
                          <a:duotone>
                            <a:schemeClr val="accent1">
                              <a:shade val="45000"/>
                              <a:satMod val="135000"/>
                            </a:schemeClr>
                            <a:prstClr val="white"/>
                          </a:duoton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/>
                      </p:blipFill>
                      <p:spPr>
                        <a:xfrm rot="164821">
                          <a:off x="3132605" y="3340534"/>
                          <a:ext cx="1748242" cy="297842"/>
                        </a:xfrm>
                        <a:prstGeom prst="rect">
                          <a:avLst/>
                        </a:prstGeom>
                      </p:spPr>
                    </p:pic>
                    <p:grpSp>
                      <p:nvGrpSpPr>
                        <p:cNvPr id="76" name="Gruppo 12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120000">
                          <a:off x="2454960" y="3613684"/>
                          <a:ext cx="2933324" cy="191066"/>
                          <a:chOff x="1810692" y="5148970"/>
                          <a:chExt cx="2933324" cy="191066"/>
                        </a:xfrm>
                      </p:grpSpPr>
                      <p:cxnSp>
                        <p:nvCxnSpPr>
                          <p:cNvPr id="77" name="Connettore diritto 76"/>
                          <p:cNvCxnSpPr/>
                          <p:nvPr/>
                        </p:nvCxnSpPr>
                        <p:spPr>
                          <a:xfrm>
                            <a:off x="1785140" y="5137175"/>
                            <a:ext cx="2948332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3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78" name="Connettore diritto 77"/>
                          <p:cNvCxnSpPr/>
                          <p:nvPr/>
                        </p:nvCxnSpPr>
                        <p:spPr>
                          <a:xfrm>
                            <a:off x="1797114" y="5321702"/>
                            <a:ext cx="2945415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3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79" name="Connettore diritto 78"/>
                          <p:cNvCxnSpPr/>
                          <p:nvPr/>
                        </p:nvCxnSpPr>
                        <p:spPr>
                          <a:xfrm flipH="1">
                            <a:off x="2107835" y="5159467"/>
                            <a:ext cx="11665" cy="180524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0" name="Connettore diritto 79"/>
                          <p:cNvCxnSpPr/>
                          <p:nvPr/>
                        </p:nvCxnSpPr>
                        <p:spPr>
                          <a:xfrm flipH="1">
                            <a:off x="2261539" y="5141149"/>
                            <a:ext cx="8750" cy="178450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1" name="Connettore diritto 80"/>
                          <p:cNvCxnSpPr/>
                          <p:nvPr/>
                        </p:nvCxnSpPr>
                        <p:spPr>
                          <a:xfrm flipH="1">
                            <a:off x="2378881" y="5152769"/>
                            <a:ext cx="8750" cy="180524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2" name="Connettore diritto 81"/>
                          <p:cNvCxnSpPr/>
                          <p:nvPr/>
                        </p:nvCxnSpPr>
                        <p:spPr>
                          <a:xfrm flipH="1">
                            <a:off x="2506406" y="5135066"/>
                            <a:ext cx="8750" cy="180526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3" name="Connettore diritto 82"/>
                          <p:cNvCxnSpPr/>
                          <p:nvPr/>
                        </p:nvCxnSpPr>
                        <p:spPr>
                          <a:xfrm flipH="1">
                            <a:off x="2606516" y="5153341"/>
                            <a:ext cx="8750" cy="180526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4" name="Connettore diritto 83"/>
                          <p:cNvCxnSpPr/>
                          <p:nvPr/>
                        </p:nvCxnSpPr>
                        <p:spPr>
                          <a:xfrm flipH="1">
                            <a:off x="2740327" y="5150013"/>
                            <a:ext cx="8750" cy="170150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5" name="Connettore diritto 84"/>
                          <p:cNvCxnSpPr/>
                          <p:nvPr/>
                        </p:nvCxnSpPr>
                        <p:spPr>
                          <a:xfrm flipH="1">
                            <a:off x="2878123" y="5159049"/>
                            <a:ext cx="8748" cy="178450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6" name="Connettore diritto 85"/>
                          <p:cNvCxnSpPr/>
                          <p:nvPr/>
                        </p:nvCxnSpPr>
                        <p:spPr>
                          <a:xfrm flipH="1">
                            <a:off x="3032538" y="5153137"/>
                            <a:ext cx="8750" cy="180524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7" name="Connettore diritto 86"/>
                          <p:cNvCxnSpPr/>
                          <p:nvPr/>
                        </p:nvCxnSpPr>
                        <p:spPr>
                          <a:xfrm flipH="1">
                            <a:off x="3099011" y="5141067"/>
                            <a:ext cx="11665" cy="178450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8" name="Connettore diritto 87"/>
                          <p:cNvCxnSpPr/>
                          <p:nvPr/>
                        </p:nvCxnSpPr>
                        <p:spPr>
                          <a:xfrm flipH="1">
                            <a:off x="3169061" y="5141440"/>
                            <a:ext cx="8748" cy="178450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9" name="Connettore diritto 88"/>
                          <p:cNvCxnSpPr/>
                          <p:nvPr/>
                        </p:nvCxnSpPr>
                        <p:spPr>
                          <a:xfrm flipH="1">
                            <a:off x="3265441" y="5143161"/>
                            <a:ext cx="11665" cy="178450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0" name="Connettore diritto 89"/>
                          <p:cNvCxnSpPr/>
                          <p:nvPr/>
                        </p:nvCxnSpPr>
                        <p:spPr>
                          <a:xfrm flipH="1">
                            <a:off x="3349809" y="5136913"/>
                            <a:ext cx="11665" cy="180524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1" name="Connettore diritto 90"/>
                          <p:cNvCxnSpPr/>
                          <p:nvPr/>
                        </p:nvCxnSpPr>
                        <p:spPr>
                          <a:xfrm flipH="1">
                            <a:off x="3495635" y="5135401"/>
                            <a:ext cx="8748" cy="180526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2" name="Connettore diritto 91"/>
                          <p:cNvCxnSpPr/>
                          <p:nvPr/>
                        </p:nvCxnSpPr>
                        <p:spPr>
                          <a:xfrm flipH="1">
                            <a:off x="3597947" y="5139089"/>
                            <a:ext cx="8750" cy="180524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3" name="Connettore diritto 92"/>
                          <p:cNvCxnSpPr/>
                          <p:nvPr/>
                        </p:nvCxnSpPr>
                        <p:spPr>
                          <a:xfrm flipH="1">
                            <a:off x="3674282" y="5149613"/>
                            <a:ext cx="11665" cy="178450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4" name="Connettore diritto 93"/>
                          <p:cNvCxnSpPr/>
                          <p:nvPr/>
                        </p:nvCxnSpPr>
                        <p:spPr>
                          <a:xfrm flipH="1">
                            <a:off x="3785643" y="5159340"/>
                            <a:ext cx="8750" cy="178450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5" name="Connettore diritto 94"/>
                          <p:cNvCxnSpPr/>
                          <p:nvPr/>
                        </p:nvCxnSpPr>
                        <p:spPr>
                          <a:xfrm flipH="1">
                            <a:off x="3910356" y="5145858"/>
                            <a:ext cx="8748" cy="174300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6" name="Connettore diritto 95"/>
                          <p:cNvCxnSpPr/>
                          <p:nvPr/>
                        </p:nvCxnSpPr>
                        <p:spPr>
                          <a:xfrm flipH="1">
                            <a:off x="4030307" y="5149108"/>
                            <a:ext cx="8750" cy="180524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7" name="Connettore diritto 96"/>
                          <p:cNvCxnSpPr/>
                          <p:nvPr/>
                        </p:nvCxnSpPr>
                        <p:spPr>
                          <a:xfrm flipH="1">
                            <a:off x="4169489" y="5131116"/>
                            <a:ext cx="8750" cy="180526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8" name="Connettore diritto 97"/>
                          <p:cNvCxnSpPr/>
                          <p:nvPr/>
                        </p:nvCxnSpPr>
                        <p:spPr>
                          <a:xfrm flipH="1">
                            <a:off x="4263465" y="5143315"/>
                            <a:ext cx="8750" cy="180524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9" name="Connettore diritto 98"/>
                          <p:cNvCxnSpPr/>
                          <p:nvPr/>
                        </p:nvCxnSpPr>
                        <p:spPr>
                          <a:xfrm flipH="1">
                            <a:off x="4391804" y="5144278"/>
                            <a:ext cx="8750" cy="176374"/>
                          </a:xfrm>
                          <a:prstGeom prst="line">
                            <a:avLst/>
                          </a:prstGeom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</p:grpSp>
                  <p:sp>
                    <p:nvSpPr>
                      <p:cNvPr id="64" name="Figura a mano libera 93">
                        <a:extLst/>
                      </p:cNvPr>
                      <p:cNvSpPr/>
                      <p:nvPr/>
                    </p:nvSpPr>
                    <p:spPr>
                      <a:xfrm flipH="1">
                        <a:off x="868040" y="1439903"/>
                        <a:ext cx="2102617" cy="875652"/>
                      </a:xfrm>
                      <a:custGeom>
                        <a:avLst/>
                        <a:gdLst>
                          <a:gd name="connsiteX0" fmla="*/ 0 w 695325"/>
                          <a:gd name="connsiteY0" fmla="*/ 733425 h 733425"/>
                          <a:gd name="connsiteX1" fmla="*/ 47625 w 695325"/>
                          <a:gd name="connsiteY1" fmla="*/ 685800 h 733425"/>
                          <a:gd name="connsiteX2" fmla="*/ 85725 w 695325"/>
                          <a:gd name="connsiteY2" fmla="*/ 657225 h 733425"/>
                          <a:gd name="connsiteX3" fmla="*/ 104775 w 695325"/>
                          <a:gd name="connsiteY3" fmla="*/ 628650 h 733425"/>
                          <a:gd name="connsiteX4" fmla="*/ 152400 w 695325"/>
                          <a:gd name="connsiteY4" fmla="*/ 619125 h 733425"/>
                          <a:gd name="connsiteX5" fmla="*/ 190500 w 695325"/>
                          <a:gd name="connsiteY5" fmla="*/ 609600 h 733425"/>
                          <a:gd name="connsiteX6" fmla="*/ 257175 w 695325"/>
                          <a:gd name="connsiteY6" fmla="*/ 581025 h 733425"/>
                          <a:gd name="connsiteX7" fmla="*/ 285750 w 695325"/>
                          <a:gd name="connsiteY7" fmla="*/ 571500 h 733425"/>
                          <a:gd name="connsiteX8" fmla="*/ 352425 w 695325"/>
                          <a:gd name="connsiteY8" fmla="*/ 514350 h 733425"/>
                          <a:gd name="connsiteX9" fmla="*/ 419100 w 695325"/>
                          <a:gd name="connsiteY9" fmla="*/ 438150 h 733425"/>
                          <a:gd name="connsiteX10" fmla="*/ 428625 w 695325"/>
                          <a:gd name="connsiteY10" fmla="*/ 409575 h 733425"/>
                          <a:gd name="connsiteX11" fmla="*/ 438150 w 695325"/>
                          <a:gd name="connsiteY11" fmla="*/ 371475 h 733425"/>
                          <a:gd name="connsiteX12" fmla="*/ 457200 w 695325"/>
                          <a:gd name="connsiteY12" fmla="*/ 333375 h 733425"/>
                          <a:gd name="connsiteX13" fmla="*/ 466725 w 695325"/>
                          <a:gd name="connsiteY13" fmla="*/ 304800 h 733425"/>
                          <a:gd name="connsiteX14" fmla="*/ 514350 w 695325"/>
                          <a:gd name="connsiteY14" fmla="*/ 247650 h 733425"/>
                          <a:gd name="connsiteX15" fmla="*/ 523875 w 695325"/>
                          <a:gd name="connsiteY15" fmla="*/ 219075 h 733425"/>
                          <a:gd name="connsiteX16" fmla="*/ 552450 w 695325"/>
                          <a:gd name="connsiteY16" fmla="*/ 200025 h 733425"/>
                          <a:gd name="connsiteX17" fmla="*/ 609600 w 695325"/>
                          <a:gd name="connsiteY17" fmla="*/ 180975 h 733425"/>
                          <a:gd name="connsiteX18" fmla="*/ 695325 w 695325"/>
                          <a:gd name="connsiteY18" fmla="*/ 114300 h 733425"/>
                          <a:gd name="connsiteX19" fmla="*/ 685800 w 695325"/>
                          <a:gd name="connsiteY19" fmla="*/ 57150 h 733425"/>
                          <a:gd name="connsiteX20" fmla="*/ 676275 w 695325"/>
                          <a:gd name="connsiteY20" fmla="*/ 0 h 7334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695325" h="733425">
                            <a:moveTo>
                              <a:pt x="0" y="733425"/>
                            </a:moveTo>
                            <a:cubicBezTo>
                              <a:pt x="15875" y="717550"/>
                              <a:pt x="30845" y="700715"/>
                              <a:pt x="47625" y="685800"/>
                            </a:cubicBezTo>
                            <a:cubicBezTo>
                              <a:pt x="59490" y="675253"/>
                              <a:pt x="74500" y="668450"/>
                              <a:pt x="85725" y="657225"/>
                            </a:cubicBezTo>
                            <a:cubicBezTo>
                              <a:pt x="93820" y="649130"/>
                              <a:pt x="94836" y="634330"/>
                              <a:pt x="104775" y="628650"/>
                            </a:cubicBezTo>
                            <a:cubicBezTo>
                              <a:pt x="118831" y="620618"/>
                              <a:pt x="136596" y="622637"/>
                              <a:pt x="152400" y="619125"/>
                            </a:cubicBezTo>
                            <a:cubicBezTo>
                              <a:pt x="165179" y="616285"/>
                              <a:pt x="177913" y="613196"/>
                              <a:pt x="190500" y="609600"/>
                            </a:cubicBezTo>
                            <a:cubicBezTo>
                              <a:pt x="235176" y="596836"/>
                              <a:pt x="206375" y="602796"/>
                              <a:pt x="257175" y="581025"/>
                            </a:cubicBezTo>
                            <a:cubicBezTo>
                              <a:pt x="266403" y="577070"/>
                              <a:pt x="276225" y="574675"/>
                              <a:pt x="285750" y="571500"/>
                            </a:cubicBezTo>
                            <a:cubicBezTo>
                              <a:pt x="367023" y="490227"/>
                              <a:pt x="254672" y="599884"/>
                              <a:pt x="352425" y="514350"/>
                            </a:cubicBezTo>
                            <a:cubicBezTo>
                              <a:pt x="388298" y="482961"/>
                              <a:pt x="391639" y="474765"/>
                              <a:pt x="419100" y="438150"/>
                            </a:cubicBezTo>
                            <a:cubicBezTo>
                              <a:pt x="422275" y="428625"/>
                              <a:pt x="425867" y="419229"/>
                              <a:pt x="428625" y="409575"/>
                            </a:cubicBezTo>
                            <a:cubicBezTo>
                              <a:pt x="432221" y="396988"/>
                              <a:pt x="433553" y="383732"/>
                              <a:pt x="438150" y="371475"/>
                            </a:cubicBezTo>
                            <a:cubicBezTo>
                              <a:pt x="443136" y="358180"/>
                              <a:pt x="451607" y="346426"/>
                              <a:pt x="457200" y="333375"/>
                            </a:cubicBezTo>
                            <a:cubicBezTo>
                              <a:pt x="461155" y="324147"/>
                              <a:pt x="461156" y="313154"/>
                              <a:pt x="466725" y="304800"/>
                            </a:cubicBezTo>
                            <a:cubicBezTo>
                              <a:pt x="508856" y="241603"/>
                              <a:pt x="483187" y="309976"/>
                              <a:pt x="514350" y="247650"/>
                            </a:cubicBezTo>
                            <a:cubicBezTo>
                              <a:pt x="518840" y="238670"/>
                              <a:pt x="517603" y="226915"/>
                              <a:pt x="523875" y="219075"/>
                            </a:cubicBezTo>
                            <a:cubicBezTo>
                              <a:pt x="531026" y="210136"/>
                              <a:pt x="541989" y="204674"/>
                              <a:pt x="552450" y="200025"/>
                            </a:cubicBezTo>
                            <a:cubicBezTo>
                              <a:pt x="570800" y="191870"/>
                              <a:pt x="609600" y="180975"/>
                              <a:pt x="609600" y="180975"/>
                            </a:cubicBezTo>
                            <a:cubicBezTo>
                              <a:pt x="677958" y="135403"/>
                              <a:pt x="650561" y="159064"/>
                              <a:pt x="695325" y="114300"/>
                            </a:cubicBezTo>
                            <a:cubicBezTo>
                              <a:pt x="692150" y="95250"/>
                              <a:pt x="689255" y="76151"/>
                              <a:pt x="685800" y="57150"/>
                            </a:cubicBezTo>
                            <a:cubicBezTo>
                              <a:pt x="675652" y="1338"/>
                              <a:pt x="676275" y="26709"/>
                              <a:pt x="676275" y="0"/>
                            </a:cubicBezTo>
                          </a:path>
                        </a:pathLst>
                      </a:custGeom>
                      <a:ln w="28575"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marL="0" marR="0" lvl="0" indent="0" algn="ctr" defTabSz="932962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it-IT" sz="1428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5" name="Ovale 101">
                        <a:extLst/>
                      </p:cNvPr>
                      <p:cNvSpPr/>
                      <p:nvPr/>
                    </p:nvSpPr>
                    <p:spPr>
                      <a:xfrm>
                        <a:off x="2807347" y="2195205"/>
                        <a:ext cx="355783" cy="25315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marL="0" marR="0" lvl="0" indent="0" algn="ctr" defTabSz="932962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it-IT" sz="1428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6" name="Ovale 101">
                        <a:extLst/>
                      </p:cNvPr>
                      <p:cNvSpPr/>
                      <p:nvPr/>
                    </p:nvSpPr>
                    <p:spPr>
                      <a:xfrm>
                        <a:off x="2714027" y="3614507"/>
                        <a:ext cx="355783" cy="25315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marL="0" marR="0" lvl="0" indent="0" algn="ctr" defTabSz="932962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it-IT" sz="1428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7" name="Figura a mano libera 95">
                        <a:extLst/>
                      </p:cNvPr>
                      <p:cNvSpPr/>
                      <p:nvPr/>
                    </p:nvSpPr>
                    <p:spPr bwMode="auto">
                      <a:xfrm rot="21048248">
                        <a:off x="698897" y="1219953"/>
                        <a:ext cx="376196" cy="290501"/>
                      </a:xfrm>
                      <a:custGeom>
                        <a:avLst/>
                        <a:gdLst>
                          <a:gd name="connsiteX0" fmla="*/ 1968141 w 2285277"/>
                          <a:gd name="connsiteY0" fmla="*/ 688557 h 2418564"/>
                          <a:gd name="connsiteX1" fmla="*/ 1968141 w 2285277"/>
                          <a:gd name="connsiteY1" fmla="*/ 688557 h 2418564"/>
                          <a:gd name="connsiteX2" fmla="*/ 1915890 w 2285277"/>
                          <a:gd name="connsiteY2" fmla="*/ 566637 h 2418564"/>
                          <a:gd name="connsiteX3" fmla="*/ 1898472 w 2285277"/>
                          <a:gd name="connsiteY3" fmla="*/ 514386 h 2418564"/>
                          <a:gd name="connsiteX4" fmla="*/ 1863638 w 2285277"/>
                          <a:gd name="connsiteY4" fmla="*/ 496969 h 2418564"/>
                          <a:gd name="connsiteX5" fmla="*/ 1759135 w 2285277"/>
                          <a:gd name="connsiteY5" fmla="*/ 418592 h 2418564"/>
                          <a:gd name="connsiteX6" fmla="*/ 1689467 w 2285277"/>
                          <a:gd name="connsiteY6" fmla="*/ 383757 h 2418564"/>
                          <a:gd name="connsiteX7" fmla="*/ 1584964 w 2285277"/>
                          <a:gd name="connsiteY7" fmla="*/ 340215 h 2418564"/>
                          <a:gd name="connsiteX8" fmla="*/ 1384667 w 2285277"/>
                          <a:gd name="connsiteY8" fmla="*/ 218295 h 2418564"/>
                          <a:gd name="connsiteX9" fmla="*/ 1140827 w 2285277"/>
                          <a:gd name="connsiteY9" fmla="*/ 113792 h 2418564"/>
                          <a:gd name="connsiteX10" fmla="*/ 853444 w 2285277"/>
                          <a:gd name="connsiteY10" fmla="*/ 26706 h 2418564"/>
                          <a:gd name="connsiteX11" fmla="*/ 827318 w 2285277"/>
                          <a:gd name="connsiteY11" fmla="*/ 9289 h 2418564"/>
                          <a:gd name="connsiteX12" fmla="*/ 775067 w 2285277"/>
                          <a:gd name="connsiteY12" fmla="*/ 580 h 2418564"/>
                          <a:gd name="connsiteX13" fmla="*/ 522518 w 2285277"/>
                          <a:gd name="connsiteY13" fmla="*/ 61540 h 2418564"/>
                          <a:gd name="connsiteX14" fmla="*/ 487684 w 2285277"/>
                          <a:gd name="connsiteY14" fmla="*/ 96375 h 2418564"/>
                          <a:gd name="connsiteX15" fmla="*/ 426724 w 2285277"/>
                          <a:gd name="connsiteY15" fmla="*/ 192169 h 2418564"/>
                          <a:gd name="connsiteX16" fmla="*/ 400598 w 2285277"/>
                          <a:gd name="connsiteY16" fmla="*/ 279255 h 2418564"/>
                          <a:gd name="connsiteX17" fmla="*/ 339638 w 2285277"/>
                          <a:gd name="connsiteY17" fmla="*/ 453426 h 2418564"/>
                          <a:gd name="connsiteX18" fmla="*/ 322221 w 2285277"/>
                          <a:gd name="connsiteY18" fmla="*/ 505677 h 2418564"/>
                          <a:gd name="connsiteX19" fmla="*/ 330930 w 2285277"/>
                          <a:gd name="connsiteY19" fmla="*/ 566637 h 2418564"/>
                          <a:gd name="connsiteX20" fmla="*/ 348347 w 2285277"/>
                          <a:gd name="connsiteY20" fmla="*/ 601472 h 2418564"/>
                          <a:gd name="connsiteX21" fmla="*/ 357055 w 2285277"/>
                          <a:gd name="connsiteY21" fmla="*/ 671140 h 2418564"/>
                          <a:gd name="connsiteX22" fmla="*/ 313512 w 2285277"/>
                          <a:gd name="connsiteY22" fmla="*/ 810477 h 2418564"/>
                          <a:gd name="connsiteX23" fmla="*/ 269970 w 2285277"/>
                          <a:gd name="connsiteY23" fmla="*/ 914980 h 2418564"/>
                          <a:gd name="connsiteX24" fmla="*/ 235135 w 2285277"/>
                          <a:gd name="connsiteY24" fmla="*/ 975940 h 2418564"/>
                          <a:gd name="connsiteX25" fmla="*/ 191592 w 2285277"/>
                          <a:gd name="connsiteY25" fmla="*/ 1010775 h 2418564"/>
                          <a:gd name="connsiteX26" fmla="*/ 34838 w 2285277"/>
                          <a:gd name="connsiteY26" fmla="*/ 1106569 h 2418564"/>
                          <a:gd name="connsiteX27" fmla="*/ 8712 w 2285277"/>
                          <a:gd name="connsiteY27" fmla="*/ 1141403 h 2418564"/>
                          <a:gd name="connsiteX28" fmla="*/ 4 w 2285277"/>
                          <a:gd name="connsiteY28" fmla="*/ 1184946 h 2418564"/>
                          <a:gd name="connsiteX29" fmla="*/ 17421 w 2285277"/>
                          <a:gd name="connsiteY29" fmla="*/ 1794546 h 2418564"/>
                          <a:gd name="connsiteX30" fmla="*/ 69672 w 2285277"/>
                          <a:gd name="connsiteY30" fmla="*/ 1899049 h 2418564"/>
                          <a:gd name="connsiteX31" fmla="*/ 95798 w 2285277"/>
                          <a:gd name="connsiteY31" fmla="*/ 1933883 h 2418564"/>
                          <a:gd name="connsiteX32" fmla="*/ 148050 w 2285277"/>
                          <a:gd name="connsiteY32" fmla="*/ 1951300 h 2418564"/>
                          <a:gd name="connsiteX33" fmla="*/ 383181 w 2285277"/>
                          <a:gd name="connsiteY33" fmla="*/ 1994843 h 2418564"/>
                          <a:gd name="connsiteX34" fmla="*/ 426724 w 2285277"/>
                          <a:gd name="connsiteY34" fmla="*/ 2020969 h 2418564"/>
                          <a:gd name="connsiteX35" fmla="*/ 470267 w 2285277"/>
                          <a:gd name="connsiteY35" fmla="*/ 2038386 h 2418564"/>
                          <a:gd name="connsiteX36" fmla="*/ 539935 w 2285277"/>
                          <a:gd name="connsiteY36" fmla="*/ 2055803 h 2418564"/>
                          <a:gd name="connsiteX37" fmla="*/ 600895 w 2285277"/>
                          <a:gd name="connsiteY37" fmla="*/ 2221266 h 2418564"/>
                          <a:gd name="connsiteX38" fmla="*/ 618312 w 2285277"/>
                          <a:gd name="connsiteY38" fmla="*/ 2264809 h 2418564"/>
                          <a:gd name="connsiteX39" fmla="*/ 740232 w 2285277"/>
                          <a:gd name="connsiteY39" fmla="*/ 2290935 h 2418564"/>
                          <a:gd name="connsiteX40" fmla="*/ 809901 w 2285277"/>
                          <a:gd name="connsiteY40" fmla="*/ 2282226 h 2418564"/>
                          <a:gd name="connsiteX41" fmla="*/ 844735 w 2285277"/>
                          <a:gd name="connsiteY41" fmla="*/ 2273517 h 2418564"/>
                          <a:gd name="connsiteX42" fmla="*/ 923112 w 2285277"/>
                          <a:gd name="connsiteY42" fmla="*/ 2282226 h 2418564"/>
                          <a:gd name="connsiteX43" fmla="*/ 984072 w 2285277"/>
                          <a:gd name="connsiteY43" fmla="*/ 2308352 h 2418564"/>
                          <a:gd name="connsiteX44" fmla="*/ 1027615 w 2285277"/>
                          <a:gd name="connsiteY44" fmla="*/ 2334477 h 2418564"/>
                          <a:gd name="connsiteX45" fmla="*/ 1079867 w 2285277"/>
                          <a:gd name="connsiteY45" fmla="*/ 2351895 h 2418564"/>
                          <a:gd name="connsiteX46" fmla="*/ 1166952 w 2285277"/>
                          <a:gd name="connsiteY46" fmla="*/ 2386729 h 2418564"/>
                          <a:gd name="connsiteX47" fmla="*/ 1349832 w 2285277"/>
                          <a:gd name="connsiteY47" fmla="*/ 2412855 h 2418564"/>
                          <a:gd name="connsiteX48" fmla="*/ 1793970 w 2285277"/>
                          <a:gd name="connsiteY48" fmla="*/ 2378020 h 2418564"/>
                          <a:gd name="connsiteX49" fmla="*/ 1846221 w 2285277"/>
                          <a:gd name="connsiteY49" fmla="*/ 2334477 h 2418564"/>
                          <a:gd name="connsiteX50" fmla="*/ 1881055 w 2285277"/>
                          <a:gd name="connsiteY50" fmla="*/ 2238683 h 2418564"/>
                          <a:gd name="connsiteX51" fmla="*/ 1924598 w 2285277"/>
                          <a:gd name="connsiteY51" fmla="*/ 2151597 h 2418564"/>
                          <a:gd name="connsiteX52" fmla="*/ 1933307 w 2285277"/>
                          <a:gd name="connsiteY52" fmla="*/ 2108055 h 2418564"/>
                          <a:gd name="connsiteX53" fmla="*/ 1976850 w 2285277"/>
                          <a:gd name="connsiteY53" fmla="*/ 2012260 h 2418564"/>
                          <a:gd name="connsiteX54" fmla="*/ 2029101 w 2285277"/>
                          <a:gd name="connsiteY54" fmla="*/ 1960009 h 2418564"/>
                          <a:gd name="connsiteX55" fmla="*/ 2090061 w 2285277"/>
                          <a:gd name="connsiteY55" fmla="*/ 1864215 h 2418564"/>
                          <a:gd name="connsiteX56" fmla="*/ 2133604 w 2285277"/>
                          <a:gd name="connsiteY56" fmla="*/ 1716169 h 2418564"/>
                          <a:gd name="connsiteX57" fmla="*/ 2159730 w 2285277"/>
                          <a:gd name="connsiteY57" fmla="*/ 1672626 h 2418564"/>
                          <a:gd name="connsiteX58" fmla="*/ 2203272 w 2285277"/>
                          <a:gd name="connsiteY58" fmla="*/ 1594249 h 2418564"/>
                          <a:gd name="connsiteX59" fmla="*/ 2255524 w 2285277"/>
                          <a:gd name="connsiteY59" fmla="*/ 1524580 h 2418564"/>
                          <a:gd name="connsiteX60" fmla="*/ 2281650 w 2285277"/>
                          <a:gd name="connsiteY60" fmla="*/ 1489746 h 2418564"/>
                          <a:gd name="connsiteX61" fmla="*/ 2238107 w 2285277"/>
                          <a:gd name="connsiteY61" fmla="*/ 1498455 h 2418564"/>
                          <a:gd name="connsiteX62" fmla="*/ 2211981 w 2285277"/>
                          <a:gd name="connsiteY62" fmla="*/ 1463620 h 2418564"/>
                          <a:gd name="connsiteX63" fmla="*/ 2203272 w 2285277"/>
                          <a:gd name="connsiteY63" fmla="*/ 1402660 h 2418564"/>
                          <a:gd name="connsiteX64" fmla="*/ 2194564 w 2285277"/>
                          <a:gd name="connsiteY64" fmla="*/ 1237197 h 2418564"/>
                          <a:gd name="connsiteX65" fmla="*/ 2203272 w 2285277"/>
                          <a:gd name="connsiteY65" fmla="*/ 1028192 h 2418564"/>
                          <a:gd name="connsiteX66" fmla="*/ 2220690 w 2285277"/>
                          <a:gd name="connsiteY66" fmla="*/ 958523 h 2418564"/>
                          <a:gd name="connsiteX67" fmla="*/ 2211981 w 2285277"/>
                          <a:gd name="connsiteY67" fmla="*/ 766935 h 2418564"/>
                          <a:gd name="connsiteX68" fmla="*/ 2194564 w 2285277"/>
                          <a:gd name="connsiteY68" fmla="*/ 749517 h 2418564"/>
                          <a:gd name="connsiteX69" fmla="*/ 2151021 w 2285277"/>
                          <a:gd name="connsiteY69" fmla="*/ 688557 h 2418564"/>
                          <a:gd name="connsiteX70" fmla="*/ 2133604 w 2285277"/>
                          <a:gd name="connsiteY70" fmla="*/ 705975 h 2418564"/>
                          <a:gd name="connsiteX71" fmla="*/ 2072644 w 2285277"/>
                          <a:gd name="connsiteY71" fmla="*/ 723392 h 2418564"/>
                          <a:gd name="connsiteX72" fmla="*/ 2046518 w 2285277"/>
                          <a:gd name="connsiteY72" fmla="*/ 732100 h 2418564"/>
                          <a:gd name="connsiteX73" fmla="*/ 2002975 w 2285277"/>
                          <a:gd name="connsiteY73" fmla="*/ 714683 h 2418564"/>
                          <a:gd name="connsiteX74" fmla="*/ 1968141 w 2285277"/>
                          <a:gd name="connsiteY74" fmla="*/ 688557 h 24185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</a:cxnLst>
                        <a:rect l="l" t="t" r="r" b="b"/>
                        <a:pathLst>
                          <a:path w="2285277" h="2418564">
                            <a:moveTo>
                              <a:pt x="1968141" y="688557"/>
                            </a:moveTo>
                            <a:lnTo>
                              <a:pt x="1968141" y="688557"/>
                            </a:lnTo>
                            <a:cubicBezTo>
                              <a:pt x="1891588" y="433384"/>
                              <a:pt x="1982351" y="699560"/>
                              <a:pt x="1915890" y="566637"/>
                            </a:cubicBezTo>
                            <a:cubicBezTo>
                              <a:pt x="1907680" y="550216"/>
                              <a:pt x="1909488" y="529073"/>
                              <a:pt x="1898472" y="514386"/>
                            </a:cubicBezTo>
                            <a:cubicBezTo>
                              <a:pt x="1890683" y="504001"/>
                              <a:pt x="1874023" y="504758"/>
                              <a:pt x="1863638" y="496969"/>
                            </a:cubicBezTo>
                            <a:cubicBezTo>
                              <a:pt x="1753879" y="414649"/>
                              <a:pt x="1935390" y="517736"/>
                              <a:pt x="1759135" y="418592"/>
                            </a:cubicBezTo>
                            <a:cubicBezTo>
                              <a:pt x="1736506" y="405863"/>
                              <a:pt x="1713144" y="394412"/>
                              <a:pt x="1689467" y="383757"/>
                            </a:cubicBezTo>
                            <a:cubicBezTo>
                              <a:pt x="1655054" y="368271"/>
                              <a:pt x="1618129" y="358219"/>
                              <a:pt x="1584964" y="340215"/>
                            </a:cubicBezTo>
                            <a:cubicBezTo>
                              <a:pt x="1516271" y="302925"/>
                              <a:pt x="1455635" y="251049"/>
                              <a:pt x="1384667" y="218295"/>
                            </a:cubicBezTo>
                            <a:cubicBezTo>
                              <a:pt x="1282391" y="171090"/>
                              <a:pt x="1249661" y="153609"/>
                              <a:pt x="1140827" y="113792"/>
                            </a:cubicBezTo>
                            <a:cubicBezTo>
                              <a:pt x="916723" y="31803"/>
                              <a:pt x="987888" y="45913"/>
                              <a:pt x="853444" y="26706"/>
                            </a:cubicBezTo>
                            <a:cubicBezTo>
                              <a:pt x="844735" y="20900"/>
                              <a:pt x="837247" y="12599"/>
                              <a:pt x="827318" y="9289"/>
                            </a:cubicBezTo>
                            <a:cubicBezTo>
                              <a:pt x="810567" y="3705"/>
                              <a:pt x="792559" y="-1833"/>
                              <a:pt x="775067" y="580"/>
                            </a:cubicBezTo>
                            <a:cubicBezTo>
                              <a:pt x="645580" y="18440"/>
                              <a:pt x="615741" y="30466"/>
                              <a:pt x="522518" y="61540"/>
                            </a:cubicBezTo>
                            <a:cubicBezTo>
                              <a:pt x="510907" y="73152"/>
                              <a:pt x="498497" y="84017"/>
                              <a:pt x="487684" y="96375"/>
                            </a:cubicBezTo>
                            <a:cubicBezTo>
                              <a:pt x="467224" y="119758"/>
                              <a:pt x="436980" y="167261"/>
                              <a:pt x="426724" y="192169"/>
                            </a:cubicBezTo>
                            <a:cubicBezTo>
                              <a:pt x="415185" y="220193"/>
                              <a:pt x="410182" y="250503"/>
                              <a:pt x="400598" y="279255"/>
                            </a:cubicBezTo>
                            <a:cubicBezTo>
                              <a:pt x="381147" y="337609"/>
                              <a:pt x="359759" y="395300"/>
                              <a:pt x="339638" y="453426"/>
                            </a:cubicBezTo>
                            <a:cubicBezTo>
                              <a:pt x="333633" y="470775"/>
                              <a:pt x="322221" y="505677"/>
                              <a:pt x="322221" y="505677"/>
                            </a:cubicBezTo>
                            <a:cubicBezTo>
                              <a:pt x="325124" y="525997"/>
                              <a:pt x="325529" y="546834"/>
                              <a:pt x="330930" y="566637"/>
                            </a:cubicBezTo>
                            <a:cubicBezTo>
                              <a:pt x="334346" y="579162"/>
                              <a:pt x="345198" y="588877"/>
                              <a:pt x="348347" y="601472"/>
                            </a:cubicBezTo>
                            <a:cubicBezTo>
                              <a:pt x="354023" y="624177"/>
                              <a:pt x="354152" y="647917"/>
                              <a:pt x="357055" y="671140"/>
                            </a:cubicBezTo>
                            <a:cubicBezTo>
                              <a:pt x="301816" y="754001"/>
                              <a:pt x="330190" y="693734"/>
                              <a:pt x="313512" y="810477"/>
                            </a:cubicBezTo>
                            <a:cubicBezTo>
                              <a:pt x="298741" y="913874"/>
                              <a:pt x="325672" y="896413"/>
                              <a:pt x="269970" y="914980"/>
                            </a:cubicBezTo>
                            <a:cubicBezTo>
                              <a:pt x="195823" y="989123"/>
                              <a:pt x="342563" y="837817"/>
                              <a:pt x="235135" y="975940"/>
                            </a:cubicBezTo>
                            <a:cubicBezTo>
                              <a:pt x="223723" y="990612"/>
                              <a:pt x="207227" y="1000724"/>
                              <a:pt x="191592" y="1010775"/>
                            </a:cubicBezTo>
                            <a:cubicBezTo>
                              <a:pt x="123241" y="1054715"/>
                              <a:pt x="98711" y="1053341"/>
                              <a:pt x="34838" y="1106569"/>
                            </a:cubicBezTo>
                            <a:cubicBezTo>
                              <a:pt x="23688" y="1115861"/>
                              <a:pt x="17421" y="1129792"/>
                              <a:pt x="8712" y="1141403"/>
                            </a:cubicBezTo>
                            <a:cubicBezTo>
                              <a:pt x="5809" y="1155917"/>
                              <a:pt x="-193" y="1170146"/>
                              <a:pt x="4" y="1184946"/>
                            </a:cubicBezTo>
                            <a:cubicBezTo>
                              <a:pt x="2714" y="1388211"/>
                              <a:pt x="4249" y="1591690"/>
                              <a:pt x="17421" y="1794546"/>
                            </a:cubicBezTo>
                            <a:cubicBezTo>
                              <a:pt x="18800" y="1815776"/>
                              <a:pt x="56226" y="1878879"/>
                              <a:pt x="69672" y="1899049"/>
                            </a:cubicBezTo>
                            <a:cubicBezTo>
                              <a:pt x="77723" y="1911126"/>
                              <a:pt x="83721" y="1925832"/>
                              <a:pt x="95798" y="1933883"/>
                            </a:cubicBezTo>
                            <a:cubicBezTo>
                              <a:pt x="111074" y="1944067"/>
                              <a:pt x="130633" y="1945494"/>
                              <a:pt x="148050" y="1951300"/>
                            </a:cubicBezTo>
                            <a:cubicBezTo>
                              <a:pt x="227804" y="2031057"/>
                              <a:pt x="138084" y="1952585"/>
                              <a:pt x="383181" y="1994843"/>
                            </a:cubicBezTo>
                            <a:cubicBezTo>
                              <a:pt x="399861" y="1997719"/>
                              <a:pt x="411584" y="2013399"/>
                              <a:pt x="426724" y="2020969"/>
                            </a:cubicBezTo>
                            <a:cubicBezTo>
                              <a:pt x="440706" y="2027960"/>
                              <a:pt x="455326" y="2033789"/>
                              <a:pt x="470267" y="2038386"/>
                            </a:cubicBezTo>
                            <a:cubicBezTo>
                              <a:pt x="493146" y="2045426"/>
                              <a:pt x="539935" y="2055803"/>
                              <a:pt x="539935" y="2055803"/>
                            </a:cubicBezTo>
                            <a:cubicBezTo>
                              <a:pt x="584661" y="2249616"/>
                              <a:pt x="537069" y="2104250"/>
                              <a:pt x="600895" y="2221266"/>
                            </a:cubicBezTo>
                            <a:cubicBezTo>
                              <a:pt x="608381" y="2234990"/>
                              <a:pt x="606547" y="2254515"/>
                              <a:pt x="618312" y="2264809"/>
                            </a:cubicBezTo>
                            <a:cubicBezTo>
                              <a:pt x="638993" y="2282905"/>
                              <a:pt x="720893" y="2288518"/>
                              <a:pt x="740232" y="2290935"/>
                            </a:cubicBezTo>
                            <a:cubicBezTo>
                              <a:pt x="763455" y="2288032"/>
                              <a:pt x="786816" y="2286074"/>
                              <a:pt x="809901" y="2282226"/>
                            </a:cubicBezTo>
                            <a:cubicBezTo>
                              <a:pt x="821707" y="2280258"/>
                              <a:pt x="832766" y="2273517"/>
                              <a:pt x="844735" y="2273517"/>
                            </a:cubicBezTo>
                            <a:cubicBezTo>
                              <a:pt x="871021" y="2273517"/>
                              <a:pt x="896986" y="2279323"/>
                              <a:pt x="923112" y="2282226"/>
                            </a:cubicBezTo>
                            <a:cubicBezTo>
                              <a:pt x="943432" y="2290935"/>
                              <a:pt x="964298" y="2298465"/>
                              <a:pt x="984072" y="2308352"/>
                            </a:cubicBezTo>
                            <a:cubicBezTo>
                              <a:pt x="999211" y="2315922"/>
                              <a:pt x="1012206" y="2327473"/>
                              <a:pt x="1027615" y="2334477"/>
                            </a:cubicBezTo>
                            <a:cubicBezTo>
                              <a:pt x="1044329" y="2342074"/>
                              <a:pt x="1062821" y="2345076"/>
                              <a:pt x="1079867" y="2351895"/>
                            </a:cubicBezTo>
                            <a:cubicBezTo>
                              <a:pt x="1123494" y="2369346"/>
                              <a:pt x="1113173" y="2376770"/>
                              <a:pt x="1166952" y="2386729"/>
                            </a:cubicBezTo>
                            <a:cubicBezTo>
                              <a:pt x="1227501" y="2397942"/>
                              <a:pt x="1288872" y="2404146"/>
                              <a:pt x="1349832" y="2412855"/>
                            </a:cubicBezTo>
                            <a:cubicBezTo>
                              <a:pt x="1405772" y="2411523"/>
                              <a:pt x="1676075" y="2440898"/>
                              <a:pt x="1793970" y="2378020"/>
                            </a:cubicBezTo>
                            <a:cubicBezTo>
                              <a:pt x="1813975" y="2367351"/>
                              <a:pt x="1828804" y="2348991"/>
                              <a:pt x="1846221" y="2334477"/>
                            </a:cubicBezTo>
                            <a:cubicBezTo>
                              <a:pt x="1856721" y="2302977"/>
                              <a:pt x="1866918" y="2268976"/>
                              <a:pt x="1881055" y="2238683"/>
                            </a:cubicBezTo>
                            <a:cubicBezTo>
                              <a:pt x="1894780" y="2209273"/>
                              <a:pt x="1924598" y="2151597"/>
                              <a:pt x="1924598" y="2151597"/>
                            </a:cubicBezTo>
                            <a:cubicBezTo>
                              <a:pt x="1927501" y="2137083"/>
                              <a:pt x="1929412" y="2122335"/>
                              <a:pt x="1933307" y="2108055"/>
                            </a:cubicBezTo>
                            <a:cubicBezTo>
                              <a:pt x="1942852" y="2073056"/>
                              <a:pt x="1953470" y="2040835"/>
                              <a:pt x="1976850" y="2012260"/>
                            </a:cubicBezTo>
                            <a:cubicBezTo>
                              <a:pt x="1992448" y="1993196"/>
                              <a:pt x="2012532" y="1978235"/>
                              <a:pt x="2029101" y="1960009"/>
                            </a:cubicBezTo>
                            <a:cubicBezTo>
                              <a:pt x="2068266" y="1916928"/>
                              <a:pt x="2063830" y="1916677"/>
                              <a:pt x="2090061" y="1864215"/>
                            </a:cubicBezTo>
                            <a:cubicBezTo>
                              <a:pt x="2099599" y="1816526"/>
                              <a:pt x="2109897" y="1755681"/>
                              <a:pt x="2133604" y="1716169"/>
                            </a:cubicBezTo>
                            <a:cubicBezTo>
                              <a:pt x="2142313" y="1701655"/>
                              <a:pt x="2151510" y="1687422"/>
                              <a:pt x="2159730" y="1672626"/>
                            </a:cubicBezTo>
                            <a:cubicBezTo>
                              <a:pt x="2183045" y="1630660"/>
                              <a:pt x="2172648" y="1638484"/>
                              <a:pt x="2203272" y="1594249"/>
                            </a:cubicBezTo>
                            <a:cubicBezTo>
                              <a:pt x="2219795" y="1570382"/>
                              <a:pt x="2238107" y="1547803"/>
                              <a:pt x="2255524" y="1524580"/>
                            </a:cubicBezTo>
                            <a:cubicBezTo>
                              <a:pt x="2264233" y="1512969"/>
                              <a:pt x="2295882" y="1486899"/>
                              <a:pt x="2281650" y="1489746"/>
                            </a:cubicBezTo>
                            <a:lnTo>
                              <a:pt x="2238107" y="1498455"/>
                            </a:lnTo>
                            <a:cubicBezTo>
                              <a:pt x="2229398" y="1486843"/>
                              <a:pt x="2216941" y="1477261"/>
                              <a:pt x="2211981" y="1463620"/>
                            </a:cubicBezTo>
                            <a:cubicBezTo>
                              <a:pt x="2204966" y="1444330"/>
                              <a:pt x="2204846" y="1423126"/>
                              <a:pt x="2203272" y="1402660"/>
                            </a:cubicBezTo>
                            <a:cubicBezTo>
                              <a:pt x="2199036" y="1347592"/>
                              <a:pt x="2197467" y="1292351"/>
                              <a:pt x="2194564" y="1237197"/>
                            </a:cubicBezTo>
                            <a:cubicBezTo>
                              <a:pt x="2197467" y="1167529"/>
                              <a:pt x="2196763" y="1097616"/>
                              <a:pt x="2203272" y="1028192"/>
                            </a:cubicBezTo>
                            <a:cubicBezTo>
                              <a:pt x="2205506" y="1004359"/>
                              <a:pt x="2220690" y="958523"/>
                              <a:pt x="2220690" y="958523"/>
                            </a:cubicBezTo>
                            <a:cubicBezTo>
                              <a:pt x="2217787" y="894660"/>
                              <a:pt x="2219910" y="830370"/>
                              <a:pt x="2211981" y="766935"/>
                            </a:cubicBezTo>
                            <a:cubicBezTo>
                              <a:pt x="2210963" y="758788"/>
                              <a:pt x="2199336" y="756198"/>
                              <a:pt x="2194564" y="749517"/>
                            </a:cubicBezTo>
                            <a:cubicBezTo>
                              <a:pt x="2143980" y="678700"/>
                              <a:pt x="2190221" y="727759"/>
                              <a:pt x="2151021" y="688557"/>
                            </a:cubicBezTo>
                            <a:cubicBezTo>
                              <a:pt x="2145215" y="694363"/>
                              <a:pt x="2141107" y="702640"/>
                              <a:pt x="2133604" y="705975"/>
                            </a:cubicBezTo>
                            <a:cubicBezTo>
                              <a:pt x="2114292" y="714558"/>
                              <a:pt x="2092886" y="717320"/>
                              <a:pt x="2072644" y="723392"/>
                            </a:cubicBezTo>
                            <a:cubicBezTo>
                              <a:pt x="2063851" y="726030"/>
                              <a:pt x="2055227" y="729197"/>
                              <a:pt x="2046518" y="732100"/>
                            </a:cubicBezTo>
                            <a:cubicBezTo>
                              <a:pt x="2032004" y="726294"/>
                              <a:pt x="2015696" y="723769"/>
                              <a:pt x="2002975" y="714683"/>
                            </a:cubicBezTo>
                            <a:cubicBezTo>
                              <a:pt x="1963017" y="686142"/>
                              <a:pt x="1973947" y="692911"/>
                              <a:pt x="1968141" y="688557"/>
                            </a:cubicBezTo>
                            <a:close/>
                          </a:path>
                        </a:pathLst>
                      </a:custGeom>
                      <a:solidFill>
                        <a:sysClr val="window" lastClr="FFFFFF">
                          <a:lumMod val="85000"/>
                        </a:sysClr>
                      </a:solidFill>
                      <a:ln w="44450">
                        <a:noFill/>
                        <a:prstDash val="solid"/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p:spPr>
                    <p:txBody>
                      <a:bodyPr/>
                      <a:lstStyle/>
                      <a:p>
                        <a:pPr marL="0" marR="0" lvl="0" indent="0" algn="l" defTabSz="932962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it-IT" sz="1428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Arial" charset="0"/>
                        </a:endParaRPr>
                      </a:p>
                    </p:txBody>
                  </p:sp>
                  <p:sp>
                    <p:nvSpPr>
                      <p:cNvPr id="68" name="Freeform 280"/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8088682" y="2735214"/>
                        <a:ext cx="315913" cy="444500"/>
                      </a:xfrm>
                      <a:custGeom>
                        <a:avLst/>
                        <a:gdLst>
                          <a:gd name="T0" fmla="*/ 2147483646 w 557"/>
                          <a:gd name="T1" fmla="*/ 2147483646 h 785"/>
                          <a:gd name="T2" fmla="*/ 2147483646 w 557"/>
                          <a:gd name="T3" fmla="*/ 2147483646 h 785"/>
                          <a:gd name="T4" fmla="*/ 2147483646 w 557"/>
                          <a:gd name="T5" fmla="*/ 2147483646 h 785"/>
                          <a:gd name="T6" fmla="*/ 2147483646 w 557"/>
                          <a:gd name="T7" fmla="*/ 2147483646 h 785"/>
                          <a:gd name="T8" fmla="*/ 2147483646 w 557"/>
                          <a:gd name="T9" fmla="*/ 2147483646 h 785"/>
                          <a:gd name="T10" fmla="*/ 2147483646 w 557"/>
                          <a:gd name="T11" fmla="*/ 2147483646 h 785"/>
                          <a:gd name="T12" fmla="*/ 2147483646 w 557"/>
                          <a:gd name="T13" fmla="*/ 2147483646 h 785"/>
                          <a:gd name="T14" fmla="*/ 2147483646 w 557"/>
                          <a:gd name="T15" fmla="*/ 2147483646 h 785"/>
                          <a:gd name="T16" fmla="*/ 2147483646 w 557"/>
                          <a:gd name="T17" fmla="*/ 2147483646 h 785"/>
                          <a:gd name="T18" fmla="*/ 2147483646 w 557"/>
                          <a:gd name="T19" fmla="*/ 2147483646 h 785"/>
                          <a:gd name="T20" fmla="*/ 2147483646 w 557"/>
                          <a:gd name="T21" fmla="*/ 2147483646 h 785"/>
                          <a:gd name="T22" fmla="*/ 2147483646 w 557"/>
                          <a:gd name="T23" fmla="*/ 2147483646 h 785"/>
                          <a:gd name="T24" fmla="*/ 2147483646 w 557"/>
                          <a:gd name="T25" fmla="*/ 0 h 785"/>
                          <a:gd name="T26" fmla="*/ 2147483646 w 557"/>
                          <a:gd name="T27" fmla="*/ 2147483646 h 785"/>
                          <a:gd name="T28" fmla="*/ 2147483646 w 557"/>
                          <a:gd name="T29" fmla="*/ 2147483646 h 785"/>
                          <a:gd name="T30" fmla="*/ 2147483646 w 557"/>
                          <a:gd name="T31" fmla="*/ 2147483646 h 785"/>
                          <a:gd name="T32" fmla="*/ 0 w 557"/>
                          <a:gd name="T33" fmla="*/ 2147483646 h 785"/>
                          <a:gd name="T34" fmla="*/ 0 w 557"/>
                          <a:gd name="T35" fmla="*/ 2147483646 h 785"/>
                          <a:gd name="T36" fmla="*/ 2147483646 w 557"/>
                          <a:gd name="T37" fmla="*/ 2147483646 h 785"/>
                          <a:gd name="T38" fmla="*/ 2147483646 w 557"/>
                          <a:gd name="T39" fmla="*/ 2147483646 h 785"/>
                          <a:gd name="T40" fmla="*/ 2147483646 w 557"/>
                          <a:gd name="T41" fmla="*/ 2147483646 h 785"/>
                          <a:gd name="T42" fmla="*/ 2147483646 w 557"/>
                          <a:gd name="T43" fmla="*/ 2147483646 h 785"/>
                          <a:gd name="T44" fmla="*/ 2147483646 w 557"/>
                          <a:gd name="T45" fmla="*/ 2147483646 h 785"/>
                          <a:gd name="T46" fmla="*/ 2147483646 w 557"/>
                          <a:gd name="T47" fmla="*/ 2147483646 h 785"/>
                          <a:gd name="T48" fmla="*/ 2147483646 w 557"/>
                          <a:gd name="T49" fmla="*/ 2147483646 h 785"/>
                          <a:gd name="T50" fmla="*/ 2147483646 w 557"/>
                          <a:gd name="T51" fmla="*/ 2147483646 h 785"/>
                          <a:gd name="T52" fmla="*/ 2147483646 w 557"/>
                          <a:gd name="T53" fmla="*/ 2147483646 h 785"/>
                          <a:gd name="T54" fmla="*/ 2147483646 w 557"/>
                          <a:gd name="T55" fmla="*/ 2147483646 h 785"/>
                          <a:gd name="T56" fmla="*/ 2147483646 w 557"/>
                          <a:gd name="T57" fmla="*/ 2147483646 h 785"/>
                          <a:gd name="T58" fmla="*/ 2147483646 w 557"/>
                          <a:gd name="T59" fmla="*/ 2147483646 h 785"/>
                          <a:gd name="T60" fmla="*/ 2147483646 w 557"/>
                          <a:gd name="T61" fmla="*/ 2147483646 h 785"/>
                          <a:gd name="T62" fmla="*/ 2147483646 w 557"/>
                          <a:gd name="T63" fmla="*/ 2147483646 h 785"/>
                          <a:gd name="T64" fmla="*/ 2147483646 w 557"/>
                          <a:gd name="T65" fmla="*/ 2147483646 h 785"/>
                          <a:gd name="T66" fmla="*/ 2147483646 w 557"/>
                          <a:gd name="T67" fmla="*/ 2147483646 h 785"/>
                          <a:gd name="T68" fmla="*/ 2147483646 w 557"/>
                          <a:gd name="T69" fmla="*/ 2147483646 h 785"/>
                          <a:gd name="T70" fmla="*/ 2147483646 w 557"/>
                          <a:gd name="T71" fmla="*/ 2147483646 h 785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</a:gdLst>
                        <a:ahLst/>
                        <a:cxnLst>
                          <a:cxn ang="T72">
                            <a:pos x="T0" y="T1"/>
                          </a:cxn>
                          <a:cxn ang="T73">
                            <a:pos x="T2" y="T3"/>
                          </a:cxn>
                          <a:cxn ang="T74">
                            <a:pos x="T4" y="T5"/>
                          </a:cxn>
                          <a:cxn ang="T75">
                            <a:pos x="T6" y="T7"/>
                          </a:cxn>
                          <a:cxn ang="T76">
                            <a:pos x="T8" y="T9"/>
                          </a:cxn>
                          <a:cxn ang="T77">
                            <a:pos x="T10" y="T11"/>
                          </a:cxn>
                          <a:cxn ang="T78">
                            <a:pos x="T12" y="T13"/>
                          </a:cxn>
                          <a:cxn ang="T79">
                            <a:pos x="T14" y="T15"/>
                          </a:cxn>
                          <a:cxn ang="T80">
                            <a:pos x="T16" y="T17"/>
                          </a:cxn>
                          <a:cxn ang="T81">
                            <a:pos x="T18" y="T19"/>
                          </a:cxn>
                          <a:cxn ang="T82">
                            <a:pos x="T20" y="T21"/>
                          </a:cxn>
                          <a:cxn ang="T83">
                            <a:pos x="T22" y="T23"/>
                          </a:cxn>
                          <a:cxn ang="T84">
                            <a:pos x="T24" y="T25"/>
                          </a:cxn>
                          <a:cxn ang="T85">
                            <a:pos x="T26" y="T27"/>
                          </a:cxn>
                          <a:cxn ang="T86">
                            <a:pos x="T28" y="T29"/>
                          </a:cxn>
                          <a:cxn ang="T87">
                            <a:pos x="T30" y="T31"/>
                          </a:cxn>
                          <a:cxn ang="T88">
                            <a:pos x="T32" y="T33"/>
                          </a:cxn>
                          <a:cxn ang="T89">
                            <a:pos x="T34" y="T35"/>
                          </a:cxn>
                          <a:cxn ang="T90">
                            <a:pos x="T36" y="T37"/>
                          </a:cxn>
                          <a:cxn ang="T91">
                            <a:pos x="T38" y="T39"/>
                          </a:cxn>
                          <a:cxn ang="T92">
                            <a:pos x="T40" y="T41"/>
                          </a:cxn>
                          <a:cxn ang="T93">
                            <a:pos x="T42" y="T43"/>
                          </a:cxn>
                          <a:cxn ang="T94">
                            <a:pos x="T44" y="T45"/>
                          </a:cxn>
                          <a:cxn ang="T95">
                            <a:pos x="T46" y="T47"/>
                          </a:cxn>
                          <a:cxn ang="T96">
                            <a:pos x="T48" y="T49"/>
                          </a:cxn>
                          <a:cxn ang="T97">
                            <a:pos x="T50" y="T51"/>
                          </a:cxn>
                          <a:cxn ang="T98">
                            <a:pos x="T52" y="T53"/>
                          </a:cxn>
                          <a:cxn ang="T99">
                            <a:pos x="T54" y="T55"/>
                          </a:cxn>
                          <a:cxn ang="T100">
                            <a:pos x="T56" y="T57"/>
                          </a:cxn>
                          <a:cxn ang="T101">
                            <a:pos x="T58" y="T59"/>
                          </a:cxn>
                          <a:cxn ang="T102">
                            <a:pos x="T60" y="T61"/>
                          </a:cxn>
                          <a:cxn ang="T103">
                            <a:pos x="T62" y="T63"/>
                          </a:cxn>
                          <a:cxn ang="T104">
                            <a:pos x="T64" y="T65"/>
                          </a:cxn>
                          <a:cxn ang="T105">
                            <a:pos x="T66" y="T67"/>
                          </a:cxn>
                          <a:cxn ang="T106">
                            <a:pos x="T68" y="T69"/>
                          </a:cxn>
                          <a:cxn ang="T107">
                            <a:pos x="T70" y="T71"/>
                          </a:cxn>
                        </a:cxnLst>
                        <a:rect l="0" t="0" r="r" b="b"/>
                        <a:pathLst>
                          <a:path w="557" h="785">
                            <a:moveTo>
                              <a:pt x="58" y="683"/>
                            </a:moveTo>
                            <a:cubicBezTo>
                              <a:pt x="153" y="683"/>
                              <a:pt x="153" y="683"/>
                              <a:pt x="153" y="683"/>
                            </a:cubicBezTo>
                            <a:cubicBezTo>
                              <a:pt x="153" y="738"/>
                              <a:pt x="153" y="738"/>
                              <a:pt x="153" y="738"/>
                            </a:cubicBezTo>
                            <a:cubicBezTo>
                              <a:pt x="153" y="764"/>
                              <a:pt x="132" y="785"/>
                              <a:pt x="105" y="785"/>
                            </a:cubicBezTo>
                            <a:cubicBezTo>
                              <a:pt x="79" y="785"/>
                              <a:pt x="58" y="764"/>
                              <a:pt x="58" y="738"/>
                            </a:cubicBezTo>
                            <a:lnTo>
                              <a:pt x="58" y="683"/>
                            </a:lnTo>
                            <a:close/>
                            <a:moveTo>
                              <a:pt x="435" y="118"/>
                            </a:moveTo>
                            <a:cubicBezTo>
                              <a:pt x="435" y="135"/>
                              <a:pt x="421" y="148"/>
                              <a:pt x="404" y="148"/>
                            </a:cubicBezTo>
                            <a:cubicBezTo>
                              <a:pt x="153" y="148"/>
                              <a:pt x="153" y="148"/>
                              <a:pt x="153" y="148"/>
                            </a:cubicBezTo>
                            <a:cubicBezTo>
                              <a:pt x="136" y="148"/>
                              <a:pt x="123" y="135"/>
                              <a:pt x="123" y="118"/>
                            </a:cubicBezTo>
                            <a:cubicBezTo>
                              <a:pt x="123" y="101"/>
                              <a:pt x="136" y="88"/>
                              <a:pt x="153" y="88"/>
                            </a:cubicBezTo>
                            <a:cubicBezTo>
                              <a:pt x="404" y="88"/>
                              <a:pt x="404" y="88"/>
                              <a:pt x="404" y="88"/>
                            </a:cubicBezTo>
                            <a:cubicBezTo>
                              <a:pt x="421" y="88"/>
                              <a:pt x="435" y="101"/>
                              <a:pt x="435" y="118"/>
                            </a:cubicBezTo>
                            <a:close/>
                            <a:moveTo>
                              <a:pt x="404" y="683"/>
                            </a:moveTo>
                            <a:cubicBezTo>
                              <a:pt x="499" y="683"/>
                              <a:pt x="499" y="683"/>
                              <a:pt x="499" y="683"/>
                            </a:cubicBezTo>
                            <a:cubicBezTo>
                              <a:pt x="499" y="738"/>
                              <a:pt x="499" y="738"/>
                              <a:pt x="499" y="738"/>
                            </a:cubicBezTo>
                            <a:cubicBezTo>
                              <a:pt x="499" y="764"/>
                              <a:pt x="478" y="785"/>
                              <a:pt x="452" y="785"/>
                            </a:cubicBezTo>
                            <a:cubicBezTo>
                              <a:pt x="425" y="785"/>
                              <a:pt x="404" y="764"/>
                              <a:pt x="404" y="738"/>
                            </a:cubicBezTo>
                            <a:lnTo>
                              <a:pt x="404" y="683"/>
                            </a:lnTo>
                            <a:close/>
                            <a:moveTo>
                              <a:pt x="557" y="141"/>
                            </a:moveTo>
                            <a:cubicBezTo>
                              <a:pt x="556" y="139"/>
                              <a:pt x="556" y="136"/>
                              <a:pt x="555" y="134"/>
                            </a:cubicBezTo>
                            <a:cubicBezTo>
                              <a:pt x="555" y="134"/>
                              <a:pt x="555" y="134"/>
                              <a:pt x="555" y="134"/>
                            </a:cubicBezTo>
                            <a:cubicBezTo>
                              <a:pt x="555" y="133"/>
                              <a:pt x="555" y="133"/>
                              <a:pt x="555" y="133"/>
                            </a:cubicBezTo>
                            <a:cubicBezTo>
                              <a:pt x="555" y="133"/>
                              <a:pt x="554" y="133"/>
                              <a:pt x="554" y="133"/>
                            </a:cubicBezTo>
                            <a:cubicBezTo>
                              <a:pt x="508" y="21"/>
                              <a:pt x="508" y="21"/>
                              <a:pt x="508" y="21"/>
                            </a:cubicBezTo>
                            <a:cubicBezTo>
                              <a:pt x="503" y="8"/>
                              <a:pt x="490" y="0"/>
                              <a:pt x="476" y="0"/>
                            </a:cubicBezTo>
                            <a:cubicBezTo>
                              <a:pt x="81" y="0"/>
                              <a:pt x="81" y="0"/>
                              <a:pt x="81" y="0"/>
                            </a:cubicBezTo>
                            <a:cubicBezTo>
                              <a:pt x="67" y="0"/>
                              <a:pt x="54" y="8"/>
                              <a:pt x="49" y="21"/>
                            </a:cubicBezTo>
                            <a:cubicBezTo>
                              <a:pt x="3" y="133"/>
                              <a:pt x="3" y="133"/>
                              <a:pt x="3" y="133"/>
                            </a:cubicBezTo>
                            <a:cubicBezTo>
                              <a:pt x="3" y="133"/>
                              <a:pt x="3" y="133"/>
                              <a:pt x="3" y="133"/>
                            </a:cubicBezTo>
                            <a:cubicBezTo>
                              <a:pt x="3" y="134"/>
                              <a:pt x="3" y="134"/>
                              <a:pt x="3" y="134"/>
                            </a:cubicBezTo>
                            <a:cubicBezTo>
                              <a:pt x="2" y="134"/>
                              <a:pt x="2" y="134"/>
                              <a:pt x="2" y="134"/>
                            </a:cubicBezTo>
                            <a:cubicBezTo>
                              <a:pt x="2" y="136"/>
                              <a:pt x="1" y="139"/>
                              <a:pt x="1" y="141"/>
                            </a:cubicBezTo>
                            <a:cubicBezTo>
                              <a:pt x="0" y="142"/>
                              <a:pt x="0" y="143"/>
                              <a:pt x="0" y="144"/>
                            </a:cubicBezTo>
                            <a:cubicBezTo>
                              <a:pt x="0" y="145"/>
                              <a:pt x="0" y="146"/>
                              <a:pt x="0" y="147"/>
                            </a:cubicBezTo>
                            <a:cubicBezTo>
                              <a:pt x="0" y="623"/>
                              <a:pt x="0" y="623"/>
                              <a:pt x="0" y="623"/>
                            </a:cubicBezTo>
                            <a:cubicBezTo>
                              <a:pt x="0" y="642"/>
                              <a:pt x="15" y="657"/>
                              <a:pt x="35" y="657"/>
                            </a:cubicBezTo>
                            <a:cubicBezTo>
                              <a:pt x="523" y="657"/>
                              <a:pt x="523" y="657"/>
                              <a:pt x="523" y="657"/>
                            </a:cubicBezTo>
                            <a:cubicBezTo>
                              <a:pt x="542" y="657"/>
                              <a:pt x="557" y="642"/>
                              <a:pt x="557" y="623"/>
                            </a:cubicBezTo>
                            <a:cubicBezTo>
                              <a:pt x="557" y="147"/>
                              <a:pt x="557" y="147"/>
                              <a:pt x="557" y="147"/>
                            </a:cubicBezTo>
                            <a:cubicBezTo>
                              <a:pt x="557" y="146"/>
                              <a:pt x="557" y="145"/>
                              <a:pt x="557" y="144"/>
                            </a:cubicBezTo>
                            <a:cubicBezTo>
                              <a:pt x="557" y="143"/>
                              <a:pt x="557" y="142"/>
                              <a:pt x="557" y="141"/>
                            </a:cubicBezTo>
                            <a:close/>
                            <a:moveTo>
                              <a:pt x="125" y="585"/>
                            </a:moveTo>
                            <a:cubicBezTo>
                              <a:pt x="118" y="592"/>
                              <a:pt x="108" y="596"/>
                              <a:pt x="98" y="596"/>
                            </a:cubicBezTo>
                            <a:cubicBezTo>
                              <a:pt x="87" y="596"/>
                              <a:pt x="77" y="592"/>
                              <a:pt x="70" y="585"/>
                            </a:cubicBezTo>
                            <a:cubicBezTo>
                              <a:pt x="63" y="578"/>
                              <a:pt x="59" y="568"/>
                              <a:pt x="59" y="557"/>
                            </a:cubicBezTo>
                            <a:cubicBezTo>
                              <a:pt x="59" y="547"/>
                              <a:pt x="63" y="537"/>
                              <a:pt x="70" y="530"/>
                            </a:cubicBezTo>
                            <a:cubicBezTo>
                              <a:pt x="84" y="515"/>
                              <a:pt x="110" y="515"/>
                              <a:pt x="125" y="530"/>
                            </a:cubicBezTo>
                            <a:cubicBezTo>
                              <a:pt x="132" y="537"/>
                              <a:pt x="137" y="547"/>
                              <a:pt x="137" y="557"/>
                            </a:cubicBezTo>
                            <a:cubicBezTo>
                              <a:pt x="137" y="568"/>
                              <a:pt x="132" y="578"/>
                              <a:pt x="125" y="585"/>
                            </a:cubicBezTo>
                            <a:close/>
                            <a:moveTo>
                              <a:pt x="61" y="443"/>
                            </a:moveTo>
                            <a:cubicBezTo>
                              <a:pt x="61" y="156"/>
                              <a:pt x="61" y="156"/>
                              <a:pt x="61" y="156"/>
                            </a:cubicBezTo>
                            <a:cubicBezTo>
                              <a:pt x="62" y="156"/>
                              <a:pt x="62" y="156"/>
                              <a:pt x="62" y="156"/>
                            </a:cubicBezTo>
                            <a:cubicBezTo>
                              <a:pt x="62" y="154"/>
                              <a:pt x="62" y="152"/>
                              <a:pt x="63" y="150"/>
                            </a:cubicBezTo>
                            <a:cubicBezTo>
                              <a:pt x="94" y="64"/>
                              <a:pt x="94" y="64"/>
                              <a:pt x="94" y="64"/>
                            </a:cubicBezTo>
                            <a:cubicBezTo>
                              <a:pt x="98" y="55"/>
                              <a:pt x="106" y="49"/>
                              <a:pt x="115" y="49"/>
                            </a:cubicBezTo>
                            <a:cubicBezTo>
                              <a:pt x="442" y="49"/>
                              <a:pt x="442" y="49"/>
                              <a:pt x="442" y="49"/>
                            </a:cubicBezTo>
                            <a:cubicBezTo>
                              <a:pt x="451" y="49"/>
                              <a:pt x="460" y="55"/>
                              <a:pt x="463" y="64"/>
                            </a:cubicBezTo>
                            <a:cubicBezTo>
                              <a:pt x="494" y="150"/>
                              <a:pt x="494" y="150"/>
                              <a:pt x="494" y="150"/>
                            </a:cubicBezTo>
                            <a:cubicBezTo>
                              <a:pt x="495" y="152"/>
                              <a:pt x="495" y="154"/>
                              <a:pt x="496" y="156"/>
                            </a:cubicBezTo>
                            <a:cubicBezTo>
                              <a:pt x="496" y="156"/>
                              <a:pt x="496" y="156"/>
                              <a:pt x="496" y="156"/>
                            </a:cubicBezTo>
                            <a:cubicBezTo>
                              <a:pt x="496" y="443"/>
                              <a:pt x="496" y="443"/>
                              <a:pt x="496" y="443"/>
                            </a:cubicBezTo>
                            <a:cubicBezTo>
                              <a:pt x="496" y="443"/>
                              <a:pt x="404" y="496"/>
                              <a:pt x="279" y="496"/>
                            </a:cubicBezTo>
                            <a:cubicBezTo>
                              <a:pt x="153" y="496"/>
                              <a:pt x="61" y="443"/>
                              <a:pt x="61" y="443"/>
                            </a:cubicBezTo>
                            <a:close/>
                            <a:moveTo>
                              <a:pt x="487" y="585"/>
                            </a:moveTo>
                            <a:cubicBezTo>
                              <a:pt x="480" y="592"/>
                              <a:pt x="470" y="596"/>
                              <a:pt x="460" y="596"/>
                            </a:cubicBezTo>
                            <a:cubicBezTo>
                              <a:pt x="449" y="596"/>
                              <a:pt x="439" y="592"/>
                              <a:pt x="432" y="585"/>
                            </a:cubicBezTo>
                            <a:cubicBezTo>
                              <a:pt x="425" y="578"/>
                              <a:pt x="421" y="568"/>
                              <a:pt x="421" y="557"/>
                            </a:cubicBezTo>
                            <a:cubicBezTo>
                              <a:pt x="421" y="547"/>
                              <a:pt x="425" y="537"/>
                              <a:pt x="432" y="530"/>
                            </a:cubicBezTo>
                            <a:cubicBezTo>
                              <a:pt x="447" y="515"/>
                              <a:pt x="473" y="515"/>
                              <a:pt x="487" y="530"/>
                            </a:cubicBezTo>
                            <a:cubicBezTo>
                              <a:pt x="494" y="537"/>
                              <a:pt x="499" y="547"/>
                              <a:pt x="499" y="557"/>
                            </a:cubicBezTo>
                            <a:cubicBezTo>
                              <a:pt x="499" y="568"/>
                              <a:pt x="494" y="578"/>
                              <a:pt x="487" y="585"/>
                            </a:cubicBezTo>
                            <a:close/>
                          </a:path>
                        </a:pathLst>
                      </a:cu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it-IT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9" name="Figura a mano libera 93">
                        <a:extLst/>
                      </p:cNvPr>
                      <p:cNvSpPr/>
                      <p:nvPr/>
                    </p:nvSpPr>
                    <p:spPr>
                      <a:xfrm flipH="1">
                        <a:off x="4944961" y="1913004"/>
                        <a:ext cx="2341750" cy="1174452"/>
                      </a:xfrm>
                      <a:custGeom>
                        <a:avLst/>
                        <a:gdLst>
                          <a:gd name="connsiteX0" fmla="*/ 0 w 695325"/>
                          <a:gd name="connsiteY0" fmla="*/ 733425 h 733425"/>
                          <a:gd name="connsiteX1" fmla="*/ 47625 w 695325"/>
                          <a:gd name="connsiteY1" fmla="*/ 685800 h 733425"/>
                          <a:gd name="connsiteX2" fmla="*/ 85725 w 695325"/>
                          <a:gd name="connsiteY2" fmla="*/ 657225 h 733425"/>
                          <a:gd name="connsiteX3" fmla="*/ 104775 w 695325"/>
                          <a:gd name="connsiteY3" fmla="*/ 628650 h 733425"/>
                          <a:gd name="connsiteX4" fmla="*/ 152400 w 695325"/>
                          <a:gd name="connsiteY4" fmla="*/ 619125 h 733425"/>
                          <a:gd name="connsiteX5" fmla="*/ 190500 w 695325"/>
                          <a:gd name="connsiteY5" fmla="*/ 609600 h 733425"/>
                          <a:gd name="connsiteX6" fmla="*/ 257175 w 695325"/>
                          <a:gd name="connsiteY6" fmla="*/ 581025 h 733425"/>
                          <a:gd name="connsiteX7" fmla="*/ 285750 w 695325"/>
                          <a:gd name="connsiteY7" fmla="*/ 571500 h 733425"/>
                          <a:gd name="connsiteX8" fmla="*/ 352425 w 695325"/>
                          <a:gd name="connsiteY8" fmla="*/ 514350 h 733425"/>
                          <a:gd name="connsiteX9" fmla="*/ 419100 w 695325"/>
                          <a:gd name="connsiteY9" fmla="*/ 438150 h 733425"/>
                          <a:gd name="connsiteX10" fmla="*/ 428625 w 695325"/>
                          <a:gd name="connsiteY10" fmla="*/ 409575 h 733425"/>
                          <a:gd name="connsiteX11" fmla="*/ 438150 w 695325"/>
                          <a:gd name="connsiteY11" fmla="*/ 371475 h 733425"/>
                          <a:gd name="connsiteX12" fmla="*/ 457200 w 695325"/>
                          <a:gd name="connsiteY12" fmla="*/ 333375 h 733425"/>
                          <a:gd name="connsiteX13" fmla="*/ 466725 w 695325"/>
                          <a:gd name="connsiteY13" fmla="*/ 304800 h 733425"/>
                          <a:gd name="connsiteX14" fmla="*/ 514350 w 695325"/>
                          <a:gd name="connsiteY14" fmla="*/ 247650 h 733425"/>
                          <a:gd name="connsiteX15" fmla="*/ 523875 w 695325"/>
                          <a:gd name="connsiteY15" fmla="*/ 219075 h 733425"/>
                          <a:gd name="connsiteX16" fmla="*/ 552450 w 695325"/>
                          <a:gd name="connsiteY16" fmla="*/ 200025 h 733425"/>
                          <a:gd name="connsiteX17" fmla="*/ 609600 w 695325"/>
                          <a:gd name="connsiteY17" fmla="*/ 180975 h 733425"/>
                          <a:gd name="connsiteX18" fmla="*/ 695325 w 695325"/>
                          <a:gd name="connsiteY18" fmla="*/ 114300 h 733425"/>
                          <a:gd name="connsiteX19" fmla="*/ 685800 w 695325"/>
                          <a:gd name="connsiteY19" fmla="*/ 57150 h 733425"/>
                          <a:gd name="connsiteX20" fmla="*/ 676275 w 695325"/>
                          <a:gd name="connsiteY20" fmla="*/ 0 h 7334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695325" h="733425">
                            <a:moveTo>
                              <a:pt x="0" y="733425"/>
                            </a:moveTo>
                            <a:cubicBezTo>
                              <a:pt x="15875" y="717550"/>
                              <a:pt x="30845" y="700715"/>
                              <a:pt x="47625" y="685800"/>
                            </a:cubicBezTo>
                            <a:cubicBezTo>
                              <a:pt x="59490" y="675253"/>
                              <a:pt x="74500" y="668450"/>
                              <a:pt x="85725" y="657225"/>
                            </a:cubicBezTo>
                            <a:cubicBezTo>
                              <a:pt x="93820" y="649130"/>
                              <a:pt x="94836" y="634330"/>
                              <a:pt x="104775" y="628650"/>
                            </a:cubicBezTo>
                            <a:cubicBezTo>
                              <a:pt x="118831" y="620618"/>
                              <a:pt x="136596" y="622637"/>
                              <a:pt x="152400" y="619125"/>
                            </a:cubicBezTo>
                            <a:cubicBezTo>
                              <a:pt x="165179" y="616285"/>
                              <a:pt x="177913" y="613196"/>
                              <a:pt x="190500" y="609600"/>
                            </a:cubicBezTo>
                            <a:cubicBezTo>
                              <a:pt x="235176" y="596836"/>
                              <a:pt x="206375" y="602796"/>
                              <a:pt x="257175" y="581025"/>
                            </a:cubicBezTo>
                            <a:cubicBezTo>
                              <a:pt x="266403" y="577070"/>
                              <a:pt x="276225" y="574675"/>
                              <a:pt x="285750" y="571500"/>
                            </a:cubicBezTo>
                            <a:cubicBezTo>
                              <a:pt x="367023" y="490227"/>
                              <a:pt x="254672" y="599884"/>
                              <a:pt x="352425" y="514350"/>
                            </a:cubicBezTo>
                            <a:cubicBezTo>
                              <a:pt x="388298" y="482961"/>
                              <a:pt x="391639" y="474765"/>
                              <a:pt x="419100" y="438150"/>
                            </a:cubicBezTo>
                            <a:cubicBezTo>
                              <a:pt x="422275" y="428625"/>
                              <a:pt x="425867" y="419229"/>
                              <a:pt x="428625" y="409575"/>
                            </a:cubicBezTo>
                            <a:cubicBezTo>
                              <a:pt x="432221" y="396988"/>
                              <a:pt x="433553" y="383732"/>
                              <a:pt x="438150" y="371475"/>
                            </a:cubicBezTo>
                            <a:cubicBezTo>
                              <a:pt x="443136" y="358180"/>
                              <a:pt x="451607" y="346426"/>
                              <a:pt x="457200" y="333375"/>
                            </a:cubicBezTo>
                            <a:cubicBezTo>
                              <a:pt x="461155" y="324147"/>
                              <a:pt x="461156" y="313154"/>
                              <a:pt x="466725" y="304800"/>
                            </a:cubicBezTo>
                            <a:cubicBezTo>
                              <a:pt x="508856" y="241603"/>
                              <a:pt x="483187" y="309976"/>
                              <a:pt x="514350" y="247650"/>
                            </a:cubicBezTo>
                            <a:cubicBezTo>
                              <a:pt x="518840" y="238670"/>
                              <a:pt x="517603" y="226915"/>
                              <a:pt x="523875" y="219075"/>
                            </a:cubicBezTo>
                            <a:cubicBezTo>
                              <a:pt x="531026" y="210136"/>
                              <a:pt x="541989" y="204674"/>
                              <a:pt x="552450" y="200025"/>
                            </a:cubicBezTo>
                            <a:cubicBezTo>
                              <a:pt x="570800" y="191870"/>
                              <a:pt x="609600" y="180975"/>
                              <a:pt x="609600" y="180975"/>
                            </a:cubicBezTo>
                            <a:cubicBezTo>
                              <a:pt x="677958" y="135403"/>
                              <a:pt x="650561" y="159064"/>
                              <a:pt x="695325" y="114300"/>
                            </a:cubicBezTo>
                            <a:cubicBezTo>
                              <a:pt x="692150" y="95250"/>
                              <a:pt x="689255" y="76151"/>
                              <a:pt x="685800" y="57150"/>
                            </a:cubicBezTo>
                            <a:cubicBezTo>
                              <a:pt x="675652" y="1338"/>
                              <a:pt x="676275" y="26709"/>
                              <a:pt x="676275" y="0"/>
                            </a:cubicBezTo>
                          </a:path>
                        </a:pathLst>
                      </a:custGeom>
                      <a:ln w="28575"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marL="0" marR="0" lvl="0" indent="0" algn="ctr" defTabSz="932962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it-IT" sz="1428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0" name="Freeform 12"/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9333920" y="1688904"/>
                        <a:ext cx="402443" cy="292575"/>
                      </a:xfrm>
                      <a:custGeom>
                        <a:avLst/>
                        <a:gdLst>
                          <a:gd name="T0" fmla="*/ 334 w 356"/>
                          <a:gd name="T1" fmla="*/ 12 h 260"/>
                          <a:gd name="T2" fmla="*/ 298 w 356"/>
                          <a:gd name="T3" fmla="*/ 12 h 260"/>
                          <a:gd name="T4" fmla="*/ 342 w 356"/>
                          <a:gd name="T5" fmla="*/ 132 h 260"/>
                          <a:gd name="T6" fmla="*/ 356 w 356"/>
                          <a:gd name="T7" fmla="*/ 260 h 260"/>
                          <a:gd name="T8" fmla="*/ 348 w 356"/>
                          <a:gd name="T9" fmla="*/ 140 h 260"/>
                          <a:gd name="T10" fmla="*/ 276 w 356"/>
                          <a:gd name="T11" fmla="*/ 150 h 260"/>
                          <a:gd name="T12" fmla="*/ 258 w 356"/>
                          <a:gd name="T13" fmla="*/ 66 h 260"/>
                          <a:gd name="T14" fmla="*/ 142 w 356"/>
                          <a:gd name="T15" fmla="*/ 100 h 260"/>
                          <a:gd name="T16" fmla="*/ 76 w 356"/>
                          <a:gd name="T17" fmla="*/ 64 h 260"/>
                          <a:gd name="T18" fmla="*/ 220 w 356"/>
                          <a:gd name="T19" fmla="*/ 218 h 260"/>
                          <a:gd name="T20" fmla="*/ 220 w 356"/>
                          <a:gd name="T21" fmla="*/ 240 h 260"/>
                          <a:gd name="T22" fmla="*/ 250 w 356"/>
                          <a:gd name="T23" fmla="*/ 188 h 260"/>
                          <a:gd name="T24" fmla="*/ 220 w 356"/>
                          <a:gd name="T25" fmla="*/ 188 h 260"/>
                          <a:gd name="T26" fmla="*/ 250 w 356"/>
                          <a:gd name="T27" fmla="*/ 180 h 260"/>
                          <a:gd name="T28" fmla="*/ 220 w 356"/>
                          <a:gd name="T29" fmla="*/ 126 h 260"/>
                          <a:gd name="T30" fmla="*/ 220 w 356"/>
                          <a:gd name="T31" fmla="*/ 150 h 260"/>
                          <a:gd name="T32" fmla="*/ 214 w 356"/>
                          <a:gd name="T33" fmla="*/ 218 h 260"/>
                          <a:gd name="T34" fmla="*/ 190 w 356"/>
                          <a:gd name="T35" fmla="*/ 218 h 260"/>
                          <a:gd name="T36" fmla="*/ 214 w 356"/>
                          <a:gd name="T37" fmla="*/ 210 h 260"/>
                          <a:gd name="T38" fmla="*/ 190 w 356"/>
                          <a:gd name="T39" fmla="*/ 156 h 260"/>
                          <a:gd name="T40" fmla="*/ 190 w 356"/>
                          <a:gd name="T41" fmla="*/ 180 h 260"/>
                          <a:gd name="T42" fmla="*/ 214 w 356"/>
                          <a:gd name="T43" fmla="*/ 126 h 260"/>
                          <a:gd name="T44" fmla="*/ 190 w 356"/>
                          <a:gd name="T45" fmla="*/ 126 h 260"/>
                          <a:gd name="T46" fmla="*/ 182 w 356"/>
                          <a:gd name="T47" fmla="*/ 240 h 260"/>
                          <a:gd name="T48" fmla="*/ 160 w 356"/>
                          <a:gd name="T49" fmla="*/ 188 h 260"/>
                          <a:gd name="T50" fmla="*/ 160 w 356"/>
                          <a:gd name="T51" fmla="*/ 210 h 260"/>
                          <a:gd name="T52" fmla="*/ 182 w 356"/>
                          <a:gd name="T53" fmla="*/ 156 h 260"/>
                          <a:gd name="T54" fmla="*/ 160 w 356"/>
                          <a:gd name="T55" fmla="*/ 156 h 260"/>
                          <a:gd name="T56" fmla="*/ 182 w 356"/>
                          <a:gd name="T57" fmla="*/ 150 h 260"/>
                          <a:gd name="T58" fmla="*/ 130 w 356"/>
                          <a:gd name="T59" fmla="*/ 218 h 260"/>
                          <a:gd name="T60" fmla="*/ 130 w 356"/>
                          <a:gd name="T61" fmla="*/ 240 h 260"/>
                          <a:gd name="T62" fmla="*/ 152 w 356"/>
                          <a:gd name="T63" fmla="*/ 188 h 260"/>
                          <a:gd name="T64" fmla="*/ 130 w 356"/>
                          <a:gd name="T65" fmla="*/ 188 h 260"/>
                          <a:gd name="T66" fmla="*/ 152 w 356"/>
                          <a:gd name="T67" fmla="*/ 180 h 260"/>
                          <a:gd name="T68" fmla="*/ 130 w 356"/>
                          <a:gd name="T69" fmla="*/ 126 h 260"/>
                          <a:gd name="T70" fmla="*/ 130 w 356"/>
                          <a:gd name="T71" fmla="*/ 150 h 260"/>
                          <a:gd name="T72" fmla="*/ 122 w 356"/>
                          <a:gd name="T73" fmla="*/ 218 h 260"/>
                          <a:gd name="T74" fmla="*/ 100 w 356"/>
                          <a:gd name="T75" fmla="*/ 218 h 260"/>
                          <a:gd name="T76" fmla="*/ 122 w 356"/>
                          <a:gd name="T77" fmla="*/ 210 h 260"/>
                          <a:gd name="T78" fmla="*/ 100 w 356"/>
                          <a:gd name="T79" fmla="*/ 156 h 260"/>
                          <a:gd name="T80" fmla="*/ 100 w 356"/>
                          <a:gd name="T81" fmla="*/ 180 h 260"/>
                          <a:gd name="T82" fmla="*/ 122 w 356"/>
                          <a:gd name="T83" fmla="*/ 126 h 260"/>
                          <a:gd name="T84" fmla="*/ 100 w 356"/>
                          <a:gd name="T85" fmla="*/ 126 h 260"/>
                          <a:gd name="T86" fmla="*/ 92 w 356"/>
                          <a:gd name="T87" fmla="*/ 240 h 260"/>
                          <a:gd name="T88" fmla="*/ 70 w 356"/>
                          <a:gd name="T89" fmla="*/ 188 h 260"/>
                          <a:gd name="T90" fmla="*/ 70 w 356"/>
                          <a:gd name="T91" fmla="*/ 210 h 260"/>
                          <a:gd name="T92" fmla="*/ 92 w 356"/>
                          <a:gd name="T93" fmla="*/ 156 h 260"/>
                          <a:gd name="T94" fmla="*/ 70 w 356"/>
                          <a:gd name="T95" fmla="*/ 156 h 260"/>
                          <a:gd name="T96" fmla="*/ 92 w 356"/>
                          <a:gd name="T97" fmla="*/ 150 h 260"/>
                          <a:gd name="T98" fmla="*/ 36 w 356"/>
                          <a:gd name="T99" fmla="*/ 218 h 260"/>
                          <a:gd name="T100" fmla="*/ 36 w 356"/>
                          <a:gd name="T101" fmla="*/ 240 h 260"/>
                          <a:gd name="T102" fmla="*/ 62 w 356"/>
                          <a:gd name="T103" fmla="*/ 188 h 260"/>
                          <a:gd name="T104" fmla="*/ 36 w 356"/>
                          <a:gd name="T105" fmla="*/ 188 h 260"/>
                          <a:gd name="T106" fmla="*/ 62 w 356"/>
                          <a:gd name="T107" fmla="*/ 180 h 260"/>
                          <a:gd name="T108" fmla="*/ 36 w 356"/>
                          <a:gd name="T109" fmla="*/ 126 h 260"/>
                          <a:gd name="T110" fmla="*/ 36 w 356"/>
                          <a:gd name="T111" fmla="*/ 150 h 26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</a:cxnLst>
                        <a:rect l="0" t="0" r="r" b="b"/>
                        <a:pathLst>
                          <a:path w="356" h="260">
                            <a:moveTo>
                              <a:pt x="342" y="132"/>
                            </a:moveTo>
                            <a:lnTo>
                              <a:pt x="332" y="12"/>
                            </a:lnTo>
                            <a:lnTo>
                              <a:pt x="334" y="12"/>
                            </a:lnTo>
                            <a:lnTo>
                              <a:pt x="334" y="0"/>
                            </a:lnTo>
                            <a:lnTo>
                              <a:pt x="298" y="0"/>
                            </a:lnTo>
                            <a:lnTo>
                              <a:pt x="298" y="12"/>
                            </a:lnTo>
                            <a:lnTo>
                              <a:pt x="300" y="12"/>
                            </a:lnTo>
                            <a:lnTo>
                              <a:pt x="290" y="132"/>
                            </a:lnTo>
                            <a:lnTo>
                              <a:pt x="342" y="132"/>
                            </a:lnTo>
                            <a:close/>
                            <a:moveTo>
                              <a:pt x="0" y="102"/>
                            </a:moveTo>
                            <a:lnTo>
                              <a:pt x="0" y="260"/>
                            </a:lnTo>
                            <a:lnTo>
                              <a:pt x="356" y="260"/>
                            </a:lnTo>
                            <a:lnTo>
                              <a:pt x="356" y="150"/>
                            </a:lnTo>
                            <a:lnTo>
                              <a:pt x="348" y="150"/>
                            </a:lnTo>
                            <a:lnTo>
                              <a:pt x="348" y="140"/>
                            </a:lnTo>
                            <a:lnTo>
                              <a:pt x="284" y="140"/>
                            </a:lnTo>
                            <a:lnTo>
                              <a:pt x="284" y="150"/>
                            </a:lnTo>
                            <a:lnTo>
                              <a:pt x="276" y="150"/>
                            </a:lnTo>
                            <a:lnTo>
                              <a:pt x="276" y="106"/>
                            </a:lnTo>
                            <a:lnTo>
                              <a:pt x="264" y="106"/>
                            </a:lnTo>
                            <a:lnTo>
                              <a:pt x="258" y="66"/>
                            </a:lnTo>
                            <a:lnTo>
                              <a:pt x="204" y="102"/>
                            </a:lnTo>
                            <a:lnTo>
                              <a:pt x="198" y="66"/>
                            </a:lnTo>
                            <a:lnTo>
                              <a:pt x="142" y="100"/>
                            </a:lnTo>
                            <a:lnTo>
                              <a:pt x="138" y="64"/>
                            </a:lnTo>
                            <a:lnTo>
                              <a:pt x="82" y="100"/>
                            </a:lnTo>
                            <a:lnTo>
                              <a:pt x="76" y="64"/>
                            </a:lnTo>
                            <a:lnTo>
                              <a:pt x="12" y="102"/>
                            </a:lnTo>
                            <a:lnTo>
                              <a:pt x="0" y="102"/>
                            </a:lnTo>
                            <a:close/>
                            <a:moveTo>
                              <a:pt x="220" y="218"/>
                            </a:moveTo>
                            <a:lnTo>
                              <a:pt x="250" y="218"/>
                            </a:lnTo>
                            <a:lnTo>
                              <a:pt x="250" y="240"/>
                            </a:lnTo>
                            <a:lnTo>
                              <a:pt x="220" y="240"/>
                            </a:lnTo>
                            <a:lnTo>
                              <a:pt x="220" y="218"/>
                            </a:lnTo>
                            <a:close/>
                            <a:moveTo>
                              <a:pt x="220" y="188"/>
                            </a:moveTo>
                            <a:lnTo>
                              <a:pt x="250" y="188"/>
                            </a:lnTo>
                            <a:lnTo>
                              <a:pt x="250" y="210"/>
                            </a:lnTo>
                            <a:lnTo>
                              <a:pt x="220" y="210"/>
                            </a:lnTo>
                            <a:lnTo>
                              <a:pt x="220" y="188"/>
                            </a:lnTo>
                            <a:close/>
                            <a:moveTo>
                              <a:pt x="220" y="156"/>
                            </a:moveTo>
                            <a:lnTo>
                              <a:pt x="250" y="156"/>
                            </a:lnTo>
                            <a:lnTo>
                              <a:pt x="250" y="180"/>
                            </a:lnTo>
                            <a:lnTo>
                              <a:pt x="220" y="180"/>
                            </a:lnTo>
                            <a:lnTo>
                              <a:pt x="220" y="156"/>
                            </a:lnTo>
                            <a:close/>
                            <a:moveTo>
                              <a:pt x="220" y="126"/>
                            </a:moveTo>
                            <a:lnTo>
                              <a:pt x="250" y="126"/>
                            </a:lnTo>
                            <a:lnTo>
                              <a:pt x="250" y="150"/>
                            </a:lnTo>
                            <a:lnTo>
                              <a:pt x="220" y="150"/>
                            </a:lnTo>
                            <a:lnTo>
                              <a:pt x="220" y="126"/>
                            </a:lnTo>
                            <a:close/>
                            <a:moveTo>
                              <a:pt x="190" y="218"/>
                            </a:moveTo>
                            <a:lnTo>
                              <a:pt x="214" y="218"/>
                            </a:lnTo>
                            <a:lnTo>
                              <a:pt x="214" y="240"/>
                            </a:lnTo>
                            <a:lnTo>
                              <a:pt x="190" y="240"/>
                            </a:lnTo>
                            <a:lnTo>
                              <a:pt x="190" y="218"/>
                            </a:lnTo>
                            <a:close/>
                            <a:moveTo>
                              <a:pt x="190" y="188"/>
                            </a:moveTo>
                            <a:lnTo>
                              <a:pt x="214" y="188"/>
                            </a:lnTo>
                            <a:lnTo>
                              <a:pt x="214" y="210"/>
                            </a:lnTo>
                            <a:lnTo>
                              <a:pt x="190" y="210"/>
                            </a:lnTo>
                            <a:lnTo>
                              <a:pt x="190" y="188"/>
                            </a:lnTo>
                            <a:close/>
                            <a:moveTo>
                              <a:pt x="190" y="156"/>
                            </a:moveTo>
                            <a:lnTo>
                              <a:pt x="214" y="156"/>
                            </a:lnTo>
                            <a:lnTo>
                              <a:pt x="214" y="180"/>
                            </a:lnTo>
                            <a:lnTo>
                              <a:pt x="190" y="180"/>
                            </a:lnTo>
                            <a:lnTo>
                              <a:pt x="190" y="156"/>
                            </a:lnTo>
                            <a:close/>
                            <a:moveTo>
                              <a:pt x="190" y="126"/>
                            </a:moveTo>
                            <a:lnTo>
                              <a:pt x="214" y="126"/>
                            </a:lnTo>
                            <a:lnTo>
                              <a:pt x="214" y="150"/>
                            </a:lnTo>
                            <a:lnTo>
                              <a:pt x="190" y="150"/>
                            </a:lnTo>
                            <a:lnTo>
                              <a:pt x="190" y="126"/>
                            </a:lnTo>
                            <a:close/>
                            <a:moveTo>
                              <a:pt x="160" y="218"/>
                            </a:moveTo>
                            <a:lnTo>
                              <a:pt x="182" y="218"/>
                            </a:lnTo>
                            <a:lnTo>
                              <a:pt x="182" y="240"/>
                            </a:lnTo>
                            <a:lnTo>
                              <a:pt x="160" y="240"/>
                            </a:lnTo>
                            <a:lnTo>
                              <a:pt x="160" y="218"/>
                            </a:lnTo>
                            <a:close/>
                            <a:moveTo>
                              <a:pt x="160" y="188"/>
                            </a:moveTo>
                            <a:lnTo>
                              <a:pt x="182" y="188"/>
                            </a:lnTo>
                            <a:lnTo>
                              <a:pt x="182" y="210"/>
                            </a:lnTo>
                            <a:lnTo>
                              <a:pt x="160" y="210"/>
                            </a:lnTo>
                            <a:lnTo>
                              <a:pt x="160" y="188"/>
                            </a:lnTo>
                            <a:close/>
                            <a:moveTo>
                              <a:pt x="160" y="156"/>
                            </a:moveTo>
                            <a:lnTo>
                              <a:pt x="182" y="156"/>
                            </a:lnTo>
                            <a:lnTo>
                              <a:pt x="182" y="180"/>
                            </a:lnTo>
                            <a:lnTo>
                              <a:pt x="160" y="180"/>
                            </a:lnTo>
                            <a:lnTo>
                              <a:pt x="160" y="156"/>
                            </a:lnTo>
                            <a:close/>
                            <a:moveTo>
                              <a:pt x="160" y="126"/>
                            </a:moveTo>
                            <a:lnTo>
                              <a:pt x="182" y="126"/>
                            </a:lnTo>
                            <a:lnTo>
                              <a:pt x="182" y="150"/>
                            </a:lnTo>
                            <a:lnTo>
                              <a:pt x="160" y="150"/>
                            </a:lnTo>
                            <a:lnTo>
                              <a:pt x="160" y="126"/>
                            </a:lnTo>
                            <a:close/>
                            <a:moveTo>
                              <a:pt x="130" y="218"/>
                            </a:moveTo>
                            <a:lnTo>
                              <a:pt x="152" y="218"/>
                            </a:lnTo>
                            <a:lnTo>
                              <a:pt x="152" y="240"/>
                            </a:lnTo>
                            <a:lnTo>
                              <a:pt x="130" y="240"/>
                            </a:lnTo>
                            <a:lnTo>
                              <a:pt x="130" y="218"/>
                            </a:lnTo>
                            <a:close/>
                            <a:moveTo>
                              <a:pt x="130" y="188"/>
                            </a:moveTo>
                            <a:lnTo>
                              <a:pt x="152" y="188"/>
                            </a:lnTo>
                            <a:lnTo>
                              <a:pt x="152" y="210"/>
                            </a:lnTo>
                            <a:lnTo>
                              <a:pt x="130" y="210"/>
                            </a:lnTo>
                            <a:lnTo>
                              <a:pt x="130" y="188"/>
                            </a:lnTo>
                            <a:close/>
                            <a:moveTo>
                              <a:pt x="130" y="156"/>
                            </a:moveTo>
                            <a:lnTo>
                              <a:pt x="152" y="156"/>
                            </a:lnTo>
                            <a:lnTo>
                              <a:pt x="152" y="180"/>
                            </a:lnTo>
                            <a:lnTo>
                              <a:pt x="130" y="180"/>
                            </a:lnTo>
                            <a:lnTo>
                              <a:pt x="130" y="156"/>
                            </a:lnTo>
                            <a:close/>
                            <a:moveTo>
                              <a:pt x="130" y="126"/>
                            </a:moveTo>
                            <a:lnTo>
                              <a:pt x="152" y="126"/>
                            </a:lnTo>
                            <a:lnTo>
                              <a:pt x="152" y="150"/>
                            </a:lnTo>
                            <a:lnTo>
                              <a:pt x="130" y="150"/>
                            </a:lnTo>
                            <a:lnTo>
                              <a:pt x="130" y="126"/>
                            </a:lnTo>
                            <a:close/>
                            <a:moveTo>
                              <a:pt x="100" y="218"/>
                            </a:moveTo>
                            <a:lnTo>
                              <a:pt x="122" y="218"/>
                            </a:lnTo>
                            <a:lnTo>
                              <a:pt x="122" y="240"/>
                            </a:lnTo>
                            <a:lnTo>
                              <a:pt x="100" y="240"/>
                            </a:lnTo>
                            <a:lnTo>
                              <a:pt x="100" y="218"/>
                            </a:lnTo>
                            <a:close/>
                            <a:moveTo>
                              <a:pt x="100" y="188"/>
                            </a:moveTo>
                            <a:lnTo>
                              <a:pt x="122" y="188"/>
                            </a:lnTo>
                            <a:lnTo>
                              <a:pt x="122" y="210"/>
                            </a:lnTo>
                            <a:lnTo>
                              <a:pt x="100" y="210"/>
                            </a:lnTo>
                            <a:lnTo>
                              <a:pt x="100" y="188"/>
                            </a:lnTo>
                            <a:close/>
                            <a:moveTo>
                              <a:pt x="100" y="156"/>
                            </a:moveTo>
                            <a:lnTo>
                              <a:pt x="122" y="156"/>
                            </a:lnTo>
                            <a:lnTo>
                              <a:pt x="122" y="180"/>
                            </a:lnTo>
                            <a:lnTo>
                              <a:pt x="100" y="180"/>
                            </a:lnTo>
                            <a:lnTo>
                              <a:pt x="100" y="156"/>
                            </a:lnTo>
                            <a:close/>
                            <a:moveTo>
                              <a:pt x="100" y="126"/>
                            </a:moveTo>
                            <a:lnTo>
                              <a:pt x="122" y="126"/>
                            </a:lnTo>
                            <a:lnTo>
                              <a:pt x="122" y="150"/>
                            </a:lnTo>
                            <a:lnTo>
                              <a:pt x="100" y="150"/>
                            </a:lnTo>
                            <a:lnTo>
                              <a:pt x="100" y="126"/>
                            </a:lnTo>
                            <a:close/>
                            <a:moveTo>
                              <a:pt x="70" y="218"/>
                            </a:moveTo>
                            <a:lnTo>
                              <a:pt x="92" y="218"/>
                            </a:lnTo>
                            <a:lnTo>
                              <a:pt x="92" y="240"/>
                            </a:lnTo>
                            <a:lnTo>
                              <a:pt x="70" y="240"/>
                            </a:lnTo>
                            <a:lnTo>
                              <a:pt x="70" y="218"/>
                            </a:lnTo>
                            <a:close/>
                            <a:moveTo>
                              <a:pt x="70" y="188"/>
                            </a:moveTo>
                            <a:lnTo>
                              <a:pt x="92" y="188"/>
                            </a:lnTo>
                            <a:lnTo>
                              <a:pt x="92" y="210"/>
                            </a:lnTo>
                            <a:lnTo>
                              <a:pt x="70" y="210"/>
                            </a:lnTo>
                            <a:lnTo>
                              <a:pt x="70" y="188"/>
                            </a:lnTo>
                            <a:close/>
                            <a:moveTo>
                              <a:pt x="70" y="156"/>
                            </a:moveTo>
                            <a:lnTo>
                              <a:pt x="92" y="156"/>
                            </a:lnTo>
                            <a:lnTo>
                              <a:pt x="92" y="180"/>
                            </a:lnTo>
                            <a:lnTo>
                              <a:pt x="70" y="180"/>
                            </a:lnTo>
                            <a:lnTo>
                              <a:pt x="70" y="156"/>
                            </a:lnTo>
                            <a:close/>
                            <a:moveTo>
                              <a:pt x="70" y="126"/>
                            </a:moveTo>
                            <a:lnTo>
                              <a:pt x="92" y="126"/>
                            </a:lnTo>
                            <a:lnTo>
                              <a:pt x="92" y="150"/>
                            </a:lnTo>
                            <a:lnTo>
                              <a:pt x="70" y="150"/>
                            </a:lnTo>
                            <a:lnTo>
                              <a:pt x="70" y="126"/>
                            </a:lnTo>
                            <a:close/>
                            <a:moveTo>
                              <a:pt x="36" y="218"/>
                            </a:moveTo>
                            <a:lnTo>
                              <a:pt x="62" y="218"/>
                            </a:lnTo>
                            <a:lnTo>
                              <a:pt x="62" y="240"/>
                            </a:lnTo>
                            <a:lnTo>
                              <a:pt x="36" y="240"/>
                            </a:lnTo>
                            <a:lnTo>
                              <a:pt x="36" y="218"/>
                            </a:lnTo>
                            <a:close/>
                            <a:moveTo>
                              <a:pt x="36" y="188"/>
                            </a:moveTo>
                            <a:lnTo>
                              <a:pt x="62" y="188"/>
                            </a:lnTo>
                            <a:lnTo>
                              <a:pt x="62" y="210"/>
                            </a:lnTo>
                            <a:lnTo>
                              <a:pt x="36" y="210"/>
                            </a:lnTo>
                            <a:lnTo>
                              <a:pt x="36" y="188"/>
                            </a:lnTo>
                            <a:close/>
                            <a:moveTo>
                              <a:pt x="36" y="156"/>
                            </a:moveTo>
                            <a:lnTo>
                              <a:pt x="62" y="156"/>
                            </a:lnTo>
                            <a:lnTo>
                              <a:pt x="62" y="180"/>
                            </a:lnTo>
                            <a:lnTo>
                              <a:pt x="36" y="180"/>
                            </a:lnTo>
                            <a:lnTo>
                              <a:pt x="36" y="156"/>
                            </a:lnTo>
                            <a:close/>
                            <a:moveTo>
                              <a:pt x="36" y="126"/>
                            </a:moveTo>
                            <a:lnTo>
                              <a:pt x="62" y="126"/>
                            </a:lnTo>
                            <a:lnTo>
                              <a:pt x="62" y="150"/>
                            </a:lnTo>
                            <a:lnTo>
                              <a:pt x="36" y="150"/>
                            </a:lnTo>
                            <a:lnTo>
                              <a:pt x="36" y="126"/>
                            </a:lnTo>
                            <a:close/>
                          </a:path>
                        </a:pathLst>
                      </a:custGeom>
                      <a:solidFill>
                        <a:schemeClr val="tx1"/>
                      </a:solidFill>
                      <a:ln>
                        <a:noFill/>
                      </a:ln>
                    </p:spPr>
                    <p:txBody>
                      <a:bodyPr lIns="86209" tIns="43104" rIns="86209" bIns="43104"/>
                      <a:lstStyle/>
                      <a:p>
                        <a:pPr marL="0" marR="0" lvl="0" indent="0" algn="l" defTabSz="1018824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69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1" name="Freeform 415"/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10048403" y="2330079"/>
                        <a:ext cx="428688" cy="255226"/>
                      </a:xfrm>
                      <a:custGeom>
                        <a:avLst/>
                        <a:gdLst>
                          <a:gd name="T0" fmla="*/ 70 w 1433"/>
                          <a:gd name="T1" fmla="*/ 253 h 850"/>
                          <a:gd name="T2" fmla="*/ 209 w 1433"/>
                          <a:gd name="T3" fmla="*/ 255 h 850"/>
                          <a:gd name="T4" fmla="*/ 348 w 1433"/>
                          <a:gd name="T5" fmla="*/ 272 h 850"/>
                          <a:gd name="T6" fmla="*/ 485 w 1433"/>
                          <a:gd name="T7" fmla="*/ 302 h 850"/>
                          <a:gd name="T8" fmla="*/ 760 w 1433"/>
                          <a:gd name="T9" fmla="*/ 389 h 850"/>
                          <a:gd name="T10" fmla="*/ 1300 w 1433"/>
                          <a:gd name="T11" fmla="*/ 592 h 850"/>
                          <a:gd name="T12" fmla="*/ 1361 w 1433"/>
                          <a:gd name="T13" fmla="*/ 613 h 850"/>
                          <a:gd name="T14" fmla="*/ 1433 w 1433"/>
                          <a:gd name="T15" fmla="*/ 652 h 850"/>
                          <a:gd name="T16" fmla="*/ 1430 w 1433"/>
                          <a:gd name="T17" fmla="*/ 722 h 850"/>
                          <a:gd name="T18" fmla="*/ 1416 w 1433"/>
                          <a:gd name="T19" fmla="*/ 779 h 850"/>
                          <a:gd name="T20" fmla="*/ 1393 w 1433"/>
                          <a:gd name="T21" fmla="*/ 824 h 850"/>
                          <a:gd name="T22" fmla="*/ 1371 w 1433"/>
                          <a:gd name="T23" fmla="*/ 850 h 850"/>
                          <a:gd name="T24" fmla="*/ 132 w 1433"/>
                          <a:gd name="T25" fmla="*/ 817 h 850"/>
                          <a:gd name="T26" fmla="*/ 144 w 1433"/>
                          <a:gd name="T27" fmla="*/ 779 h 850"/>
                          <a:gd name="T28" fmla="*/ 168 w 1433"/>
                          <a:gd name="T29" fmla="*/ 748 h 850"/>
                          <a:gd name="T30" fmla="*/ 215 w 1433"/>
                          <a:gd name="T31" fmla="*/ 714 h 850"/>
                          <a:gd name="T32" fmla="*/ 168 w 1433"/>
                          <a:gd name="T33" fmla="*/ 660 h 850"/>
                          <a:gd name="T34" fmla="*/ 106 w 1433"/>
                          <a:gd name="T35" fmla="*/ 561 h 850"/>
                          <a:gd name="T36" fmla="*/ 52 w 1433"/>
                          <a:gd name="T37" fmla="*/ 439 h 850"/>
                          <a:gd name="T38" fmla="*/ 8 w 1433"/>
                          <a:gd name="T39" fmla="*/ 297 h 850"/>
                          <a:gd name="T40" fmla="*/ 253 w 1433"/>
                          <a:gd name="T41" fmla="*/ 23 h 850"/>
                          <a:gd name="T42" fmla="*/ 94 w 1433"/>
                          <a:gd name="T43" fmla="*/ 23 h 850"/>
                          <a:gd name="T44" fmla="*/ 253 w 1433"/>
                          <a:gd name="T45" fmla="*/ 108 h 850"/>
                          <a:gd name="T46" fmla="*/ 232 w 1433"/>
                          <a:gd name="T47" fmla="*/ 129 h 850"/>
                          <a:gd name="T48" fmla="*/ 232 w 1433"/>
                          <a:gd name="T49" fmla="*/ 237 h 850"/>
                          <a:gd name="T50" fmla="*/ 661 w 1433"/>
                          <a:gd name="T51" fmla="*/ 19 h 850"/>
                          <a:gd name="T52" fmla="*/ 983 w 1433"/>
                          <a:gd name="T53" fmla="*/ 192 h 850"/>
                          <a:gd name="T54" fmla="*/ 440 w 1433"/>
                          <a:gd name="T55" fmla="*/ 0 h 850"/>
                          <a:gd name="T56" fmla="*/ 440 w 1433"/>
                          <a:gd name="T57" fmla="*/ 108 h 850"/>
                          <a:gd name="T58" fmla="*/ 440 w 1433"/>
                          <a:gd name="T59" fmla="*/ 0 h 850"/>
                          <a:gd name="T60" fmla="*/ 440 w 1433"/>
                          <a:gd name="T61" fmla="*/ 150 h 850"/>
                          <a:gd name="T62" fmla="*/ 440 w 1433"/>
                          <a:gd name="T63" fmla="*/ 129 h 850"/>
                          <a:gd name="T64" fmla="*/ 795 w 1433"/>
                          <a:gd name="T65" fmla="*/ 246 h 850"/>
                          <a:gd name="T66" fmla="*/ 632 w 1433"/>
                          <a:gd name="T67" fmla="*/ 202 h 850"/>
                          <a:gd name="T68" fmla="*/ 632 w 1433"/>
                          <a:gd name="T69" fmla="*/ 202 h 850"/>
                          <a:gd name="T70" fmla="*/ 985 w 1433"/>
                          <a:gd name="T71" fmla="*/ 325 h 850"/>
                          <a:gd name="T72" fmla="*/ 822 w 1433"/>
                          <a:gd name="T73" fmla="*/ 281 h 850"/>
                          <a:gd name="T74" fmla="*/ 822 w 1433"/>
                          <a:gd name="T75" fmla="*/ 281 h 850"/>
                          <a:gd name="T76" fmla="*/ 1333 w 1433"/>
                          <a:gd name="T77" fmla="*/ 556 h 850"/>
                          <a:gd name="T78" fmla="*/ 1349 w 1433"/>
                          <a:gd name="T79" fmla="*/ 469 h 850"/>
                          <a:gd name="T80" fmla="*/ 1115 w 1433"/>
                          <a:gd name="T81" fmla="*/ 352 h 850"/>
                          <a:gd name="T82" fmla="*/ 1018 w 1433"/>
                          <a:gd name="T83" fmla="*/ 377 h 850"/>
                          <a:gd name="T84" fmla="*/ 1213 w 1433"/>
                          <a:gd name="T85" fmla="*/ 526 h 850"/>
                          <a:gd name="T86" fmla="*/ 1197 w 1433"/>
                          <a:gd name="T87" fmla="*/ 476 h 850"/>
                          <a:gd name="T88" fmla="*/ 1049 w 1433"/>
                          <a:gd name="T89" fmla="*/ 419 h 850"/>
                          <a:gd name="T90" fmla="*/ 1085 w 1433"/>
                          <a:gd name="T91" fmla="*/ 419 h 850"/>
                          <a:gd name="T92" fmla="*/ 1142 w 1433"/>
                          <a:gd name="T93" fmla="*/ 438 h 850"/>
                          <a:gd name="T94" fmla="*/ 1161 w 1433"/>
                          <a:gd name="T95" fmla="*/ 419 h 850"/>
                          <a:gd name="T96" fmla="*/ 1197 w 1433"/>
                          <a:gd name="T97" fmla="*/ 419 h 850"/>
                          <a:gd name="T98" fmla="*/ 307 w 1433"/>
                          <a:gd name="T99" fmla="*/ 412 h 850"/>
                          <a:gd name="T100" fmla="*/ 277 w 1433"/>
                          <a:gd name="T101" fmla="*/ 442 h 850"/>
                          <a:gd name="T102" fmla="*/ 274 w 1433"/>
                          <a:gd name="T103" fmla="*/ 476 h 850"/>
                          <a:gd name="T104" fmla="*/ 298 w 1433"/>
                          <a:gd name="T105" fmla="*/ 513 h 850"/>
                          <a:gd name="T106" fmla="*/ 330 w 1433"/>
                          <a:gd name="T107" fmla="*/ 522 h 850"/>
                          <a:gd name="T108" fmla="*/ 370 w 1433"/>
                          <a:gd name="T109" fmla="*/ 505 h 850"/>
                          <a:gd name="T110" fmla="*/ 388 w 1433"/>
                          <a:gd name="T111" fmla="*/ 465 h 850"/>
                          <a:gd name="T112" fmla="*/ 378 w 1433"/>
                          <a:gd name="T113" fmla="*/ 432 h 850"/>
                          <a:gd name="T114" fmla="*/ 341 w 1433"/>
                          <a:gd name="T115" fmla="*/ 408 h 85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</a:cxnLst>
                        <a:rect l="0" t="0" r="r" b="b"/>
                        <a:pathLst>
                          <a:path w="1433" h="850">
                            <a:moveTo>
                              <a:pt x="0" y="259"/>
                            </a:moveTo>
                            <a:lnTo>
                              <a:pt x="0" y="259"/>
                            </a:lnTo>
                            <a:lnTo>
                              <a:pt x="35" y="256"/>
                            </a:lnTo>
                            <a:lnTo>
                              <a:pt x="70" y="253"/>
                            </a:lnTo>
                            <a:lnTo>
                              <a:pt x="105" y="252"/>
                            </a:lnTo>
                            <a:lnTo>
                              <a:pt x="139" y="252"/>
                            </a:lnTo>
                            <a:lnTo>
                              <a:pt x="174" y="253"/>
                            </a:lnTo>
                            <a:lnTo>
                              <a:pt x="209" y="255"/>
                            </a:lnTo>
                            <a:lnTo>
                              <a:pt x="244" y="258"/>
                            </a:lnTo>
                            <a:lnTo>
                              <a:pt x="278" y="262"/>
                            </a:lnTo>
                            <a:lnTo>
                              <a:pt x="313" y="266"/>
                            </a:lnTo>
                            <a:lnTo>
                              <a:pt x="348" y="272"/>
                            </a:lnTo>
                            <a:lnTo>
                              <a:pt x="382" y="278"/>
                            </a:lnTo>
                            <a:lnTo>
                              <a:pt x="417" y="286"/>
                            </a:lnTo>
                            <a:lnTo>
                              <a:pt x="451" y="294"/>
                            </a:lnTo>
                            <a:lnTo>
                              <a:pt x="485" y="302"/>
                            </a:lnTo>
                            <a:lnTo>
                              <a:pt x="554" y="321"/>
                            </a:lnTo>
                            <a:lnTo>
                              <a:pt x="623" y="341"/>
                            </a:lnTo>
                            <a:lnTo>
                              <a:pt x="691" y="364"/>
                            </a:lnTo>
                            <a:lnTo>
                              <a:pt x="760" y="389"/>
                            </a:lnTo>
                            <a:lnTo>
                              <a:pt x="827" y="414"/>
                            </a:lnTo>
                            <a:lnTo>
                              <a:pt x="963" y="467"/>
                            </a:lnTo>
                            <a:lnTo>
                              <a:pt x="1099" y="520"/>
                            </a:lnTo>
                            <a:lnTo>
                              <a:pt x="1300" y="592"/>
                            </a:lnTo>
                            <a:lnTo>
                              <a:pt x="1300" y="592"/>
                            </a:lnTo>
                            <a:lnTo>
                              <a:pt x="1314" y="597"/>
                            </a:lnTo>
                            <a:lnTo>
                              <a:pt x="1329" y="603"/>
                            </a:lnTo>
                            <a:lnTo>
                              <a:pt x="1361" y="613"/>
                            </a:lnTo>
                            <a:lnTo>
                              <a:pt x="1397" y="623"/>
                            </a:lnTo>
                            <a:lnTo>
                              <a:pt x="1432" y="632"/>
                            </a:lnTo>
                            <a:lnTo>
                              <a:pt x="1432" y="632"/>
                            </a:lnTo>
                            <a:lnTo>
                              <a:pt x="1433" y="652"/>
                            </a:lnTo>
                            <a:lnTo>
                              <a:pt x="1433" y="671"/>
                            </a:lnTo>
                            <a:lnTo>
                              <a:pt x="1433" y="689"/>
                            </a:lnTo>
                            <a:lnTo>
                              <a:pt x="1432" y="706"/>
                            </a:lnTo>
                            <a:lnTo>
                              <a:pt x="1430" y="722"/>
                            </a:lnTo>
                            <a:lnTo>
                              <a:pt x="1427" y="738"/>
                            </a:lnTo>
                            <a:lnTo>
                              <a:pt x="1424" y="752"/>
                            </a:lnTo>
                            <a:lnTo>
                              <a:pt x="1420" y="766"/>
                            </a:lnTo>
                            <a:lnTo>
                              <a:pt x="1416" y="779"/>
                            </a:lnTo>
                            <a:lnTo>
                              <a:pt x="1410" y="792"/>
                            </a:lnTo>
                            <a:lnTo>
                              <a:pt x="1405" y="803"/>
                            </a:lnTo>
                            <a:lnTo>
                              <a:pt x="1399" y="814"/>
                            </a:lnTo>
                            <a:lnTo>
                              <a:pt x="1393" y="824"/>
                            </a:lnTo>
                            <a:lnTo>
                              <a:pt x="1385" y="834"/>
                            </a:lnTo>
                            <a:lnTo>
                              <a:pt x="1379" y="842"/>
                            </a:lnTo>
                            <a:lnTo>
                              <a:pt x="1371" y="850"/>
                            </a:lnTo>
                            <a:lnTo>
                              <a:pt x="1371" y="850"/>
                            </a:lnTo>
                            <a:lnTo>
                              <a:pt x="129" y="850"/>
                            </a:lnTo>
                            <a:lnTo>
                              <a:pt x="129" y="850"/>
                            </a:lnTo>
                            <a:lnTo>
                              <a:pt x="131" y="827"/>
                            </a:lnTo>
                            <a:lnTo>
                              <a:pt x="132" y="817"/>
                            </a:lnTo>
                            <a:lnTo>
                              <a:pt x="134" y="806"/>
                            </a:lnTo>
                            <a:lnTo>
                              <a:pt x="137" y="798"/>
                            </a:lnTo>
                            <a:lnTo>
                              <a:pt x="141" y="788"/>
                            </a:lnTo>
                            <a:lnTo>
                              <a:pt x="144" y="779"/>
                            </a:lnTo>
                            <a:lnTo>
                              <a:pt x="149" y="771"/>
                            </a:lnTo>
                            <a:lnTo>
                              <a:pt x="155" y="763"/>
                            </a:lnTo>
                            <a:lnTo>
                              <a:pt x="161" y="754"/>
                            </a:lnTo>
                            <a:lnTo>
                              <a:pt x="168" y="748"/>
                            </a:lnTo>
                            <a:lnTo>
                              <a:pt x="175" y="740"/>
                            </a:lnTo>
                            <a:lnTo>
                              <a:pt x="184" y="734"/>
                            </a:lnTo>
                            <a:lnTo>
                              <a:pt x="194" y="726"/>
                            </a:lnTo>
                            <a:lnTo>
                              <a:pt x="215" y="714"/>
                            </a:lnTo>
                            <a:lnTo>
                              <a:pt x="215" y="714"/>
                            </a:lnTo>
                            <a:lnTo>
                              <a:pt x="199" y="698"/>
                            </a:lnTo>
                            <a:lnTo>
                              <a:pt x="183" y="680"/>
                            </a:lnTo>
                            <a:lnTo>
                              <a:pt x="168" y="660"/>
                            </a:lnTo>
                            <a:lnTo>
                              <a:pt x="151" y="638"/>
                            </a:lnTo>
                            <a:lnTo>
                              <a:pt x="136" y="614"/>
                            </a:lnTo>
                            <a:lnTo>
                              <a:pt x="121" y="588"/>
                            </a:lnTo>
                            <a:lnTo>
                              <a:pt x="106" y="561"/>
                            </a:lnTo>
                            <a:lnTo>
                              <a:pt x="92" y="533"/>
                            </a:lnTo>
                            <a:lnTo>
                              <a:pt x="78" y="503"/>
                            </a:lnTo>
                            <a:lnTo>
                              <a:pt x="65" y="471"/>
                            </a:lnTo>
                            <a:lnTo>
                              <a:pt x="52" y="439"/>
                            </a:lnTo>
                            <a:lnTo>
                              <a:pt x="40" y="404"/>
                            </a:lnTo>
                            <a:lnTo>
                              <a:pt x="29" y="369"/>
                            </a:lnTo>
                            <a:lnTo>
                              <a:pt x="18" y="334"/>
                            </a:lnTo>
                            <a:lnTo>
                              <a:pt x="8" y="297"/>
                            </a:lnTo>
                            <a:lnTo>
                              <a:pt x="0" y="259"/>
                            </a:lnTo>
                            <a:lnTo>
                              <a:pt x="0" y="259"/>
                            </a:lnTo>
                            <a:close/>
                            <a:moveTo>
                              <a:pt x="253" y="108"/>
                            </a:moveTo>
                            <a:lnTo>
                              <a:pt x="253" y="23"/>
                            </a:lnTo>
                            <a:lnTo>
                              <a:pt x="253" y="1"/>
                            </a:lnTo>
                            <a:lnTo>
                              <a:pt x="232" y="1"/>
                            </a:lnTo>
                            <a:lnTo>
                              <a:pt x="94" y="1"/>
                            </a:lnTo>
                            <a:lnTo>
                              <a:pt x="94" y="23"/>
                            </a:lnTo>
                            <a:lnTo>
                              <a:pt x="232" y="23"/>
                            </a:lnTo>
                            <a:lnTo>
                              <a:pt x="232" y="108"/>
                            </a:lnTo>
                            <a:lnTo>
                              <a:pt x="253" y="108"/>
                            </a:lnTo>
                            <a:lnTo>
                              <a:pt x="253" y="108"/>
                            </a:lnTo>
                            <a:close/>
                            <a:moveTo>
                              <a:pt x="253" y="237"/>
                            </a:moveTo>
                            <a:lnTo>
                              <a:pt x="253" y="150"/>
                            </a:lnTo>
                            <a:lnTo>
                              <a:pt x="253" y="129"/>
                            </a:lnTo>
                            <a:lnTo>
                              <a:pt x="232" y="129"/>
                            </a:lnTo>
                            <a:lnTo>
                              <a:pt x="94" y="129"/>
                            </a:lnTo>
                            <a:lnTo>
                              <a:pt x="94" y="150"/>
                            </a:lnTo>
                            <a:lnTo>
                              <a:pt x="232" y="150"/>
                            </a:lnTo>
                            <a:lnTo>
                              <a:pt x="232" y="237"/>
                            </a:lnTo>
                            <a:lnTo>
                              <a:pt x="253" y="237"/>
                            </a:lnTo>
                            <a:lnTo>
                              <a:pt x="253" y="237"/>
                            </a:lnTo>
                            <a:close/>
                            <a:moveTo>
                              <a:pt x="819" y="19"/>
                            </a:moveTo>
                            <a:lnTo>
                              <a:pt x="661" y="19"/>
                            </a:lnTo>
                            <a:lnTo>
                              <a:pt x="661" y="41"/>
                            </a:lnTo>
                            <a:lnTo>
                              <a:pt x="819" y="41"/>
                            </a:lnTo>
                            <a:lnTo>
                              <a:pt x="819" y="128"/>
                            </a:lnTo>
                            <a:lnTo>
                              <a:pt x="983" y="192"/>
                            </a:lnTo>
                            <a:lnTo>
                              <a:pt x="983" y="84"/>
                            </a:lnTo>
                            <a:lnTo>
                              <a:pt x="819" y="19"/>
                            </a:lnTo>
                            <a:lnTo>
                              <a:pt x="819" y="19"/>
                            </a:lnTo>
                            <a:close/>
                            <a:moveTo>
                              <a:pt x="440" y="0"/>
                            </a:moveTo>
                            <a:lnTo>
                              <a:pt x="281" y="0"/>
                            </a:lnTo>
                            <a:lnTo>
                              <a:pt x="281" y="21"/>
                            </a:lnTo>
                            <a:lnTo>
                              <a:pt x="440" y="21"/>
                            </a:lnTo>
                            <a:lnTo>
                              <a:pt x="440" y="108"/>
                            </a:lnTo>
                            <a:lnTo>
                              <a:pt x="602" y="173"/>
                            </a:lnTo>
                            <a:lnTo>
                              <a:pt x="602" y="65"/>
                            </a:lnTo>
                            <a:lnTo>
                              <a:pt x="440" y="0"/>
                            </a:lnTo>
                            <a:lnTo>
                              <a:pt x="440" y="0"/>
                            </a:lnTo>
                            <a:close/>
                            <a:moveTo>
                              <a:pt x="440" y="129"/>
                            </a:moveTo>
                            <a:lnTo>
                              <a:pt x="281" y="129"/>
                            </a:lnTo>
                            <a:lnTo>
                              <a:pt x="281" y="150"/>
                            </a:lnTo>
                            <a:lnTo>
                              <a:pt x="440" y="150"/>
                            </a:lnTo>
                            <a:lnTo>
                              <a:pt x="440" y="237"/>
                            </a:lnTo>
                            <a:lnTo>
                              <a:pt x="602" y="302"/>
                            </a:lnTo>
                            <a:lnTo>
                              <a:pt x="602" y="194"/>
                            </a:lnTo>
                            <a:lnTo>
                              <a:pt x="440" y="129"/>
                            </a:lnTo>
                            <a:lnTo>
                              <a:pt x="440" y="129"/>
                            </a:lnTo>
                            <a:close/>
                            <a:moveTo>
                              <a:pt x="632" y="73"/>
                            </a:moveTo>
                            <a:lnTo>
                              <a:pt x="632" y="181"/>
                            </a:lnTo>
                            <a:lnTo>
                              <a:pt x="795" y="246"/>
                            </a:lnTo>
                            <a:lnTo>
                              <a:pt x="795" y="137"/>
                            </a:lnTo>
                            <a:lnTo>
                              <a:pt x="632" y="73"/>
                            </a:lnTo>
                            <a:lnTo>
                              <a:pt x="632" y="73"/>
                            </a:lnTo>
                            <a:close/>
                            <a:moveTo>
                              <a:pt x="632" y="202"/>
                            </a:moveTo>
                            <a:lnTo>
                              <a:pt x="632" y="310"/>
                            </a:lnTo>
                            <a:lnTo>
                              <a:pt x="795" y="375"/>
                            </a:lnTo>
                            <a:lnTo>
                              <a:pt x="795" y="268"/>
                            </a:lnTo>
                            <a:lnTo>
                              <a:pt x="632" y="202"/>
                            </a:lnTo>
                            <a:lnTo>
                              <a:pt x="632" y="202"/>
                            </a:lnTo>
                            <a:close/>
                            <a:moveTo>
                              <a:pt x="822" y="152"/>
                            </a:moveTo>
                            <a:lnTo>
                              <a:pt x="822" y="260"/>
                            </a:lnTo>
                            <a:lnTo>
                              <a:pt x="985" y="325"/>
                            </a:lnTo>
                            <a:lnTo>
                              <a:pt x="985" y="217"/>
                            </a:lnTo>
                            <a:lnTo>
                              <a:pt x="822" y="152"/>
                            </a:lnTo>
                            <a:lnTo>
                              <a:pt x="822" y="152"/>
                            </a:lnTo>
                            <a:close/>
                            <a:moveTo>
                              <a:pt x="822" y="281"/>
                            </a:moveTo>
                            <a:lnTo>
                              <a:pt x="822" y="389"/>
                            </a:lnTo>
                            <a:lnTo>
                              <a:pt x="985" y="454"/>
                            </a:lnTo>
                            <a:lnTo>
                              <a:pt x="985" y="346"/>
                            </a:lnTo>
                            <a:lnTo>
                              <a:pt x="822" y="281"/>
                            </a:lnTo>
                            <a:lnTo>
                              <a:pt x="822" y="281"/>
                            </a:lnTo>
                            <a:close/>
                            <a:moveTo>
                              <a:pt x="1213" y="526"/>
                            </a:moveTo>
                            <a:lnTo>
                              <a:pt x="1333" y="569"/>
                            </a:lnTo>
                            <a:lnTo>
                              <a:pt x="1333" y="556"/>
                            </a:lnTo>
                            <a:lnTo>
                              <a:pt x="1380" y="557"/>
                            </a:lnTo>
                            <a:lnTo>
                              <a:pt x="1380" y="523"/>
                            </a:lnTo>
                            <a:lnTo>
                              <a:pt x="1349" y="503"/>
                            </a:lnTo>
                            <a:lnTo>
                              <a:pt x="1349" y="469"/>
                            </a:lnTo>
                            <a:lnTo>
                              <a:pt x="1213" y="377"/>
                            </a:lnTo>
                            <a:lnTo>
                              <a:pt x="1161" y="377"/>
                            </a:lnTo>
                            <a:lnTo>
                              <a:pt x="1161" y="352"/>
                            </a:lnTo>
                            <a:lnTo>
                              <a:pt x="1115" y="352"/>
                            </a:lnTo>
                            <a:lnTo>
                              <a:pt x="1115" y="321"/>
                            </a:lnTo>
                            <a:lnTo>
                              <a:pt x="1072" y="321"/>
                            </a:lnTo>
                            <a:lnTo>
                              <a:pt x="1072" y="377"/>
                            </a:lnTo>
                            <a:lnTo>
                              <a:pt x="1018" y="377"/>
                            </a:lnTo>
                            <a:lnTo>
                              <a:pt x="1018" y="404"/>
                            </a:lnTo>
                            <a:lnTo>
                              <a:pt x="1213" y="404"/>
                            </a:lnTo>
                            <a:lnTo>
                              <a:pt x="1213" y="526"/>
                            </a:lnTo>
                            <a:lnTo>
                              <a:pt x="1213" y="526"/>
                            </a:lnTo>
                            <a:close/>
                            <a:moveTo>
                              <a:pt x="1197" y="456"/>
                            </a:moveTo>
                            <a:lnTo>
                              <a:pt x="1161" y="456"/>
                            </a:lnTo>
                            <a:lnTo>
                              <a:pt x="1161" y="476"/>
                            </a:lnTo>
                            <a:lnTo>
                              <a:pt x="1197" y="476"/>
                            </a:lnTo>
                            <a:lnTo>
                              <a:pt x="1197" y="456"/>
                            </a:lnTo>
                            <a:lnTo>
                              <a:pt x="1197" y="456"/>
                            </a:lnTo>
                            <a:close/>
                            <a:moveTo>
                              <a:pt x="1085" y="419"/>
                            </a:moveTo>
                            <a:lnTo>
                              <a:pt x="1049" y="419"/>
                            </a:lnTo>
                            <a:lnTo>
                              <a:pt x="1049" y="438"/>
                            </a:lnTo>
                            <a:lnTo>
                              <a:pt x="1085" y="438"/>
                            </a:lnTo>
                            <a:lnTo>
                              <a:pt x="1085" y="419"/>
                            </a:lnTo>
                            <a:lnTo>
                              <a:pt x="1085" y="419"/>
                            </a:lnTo>
                            <a:close/>
                            <a:moveTo>
                              <a:pt x="1142" y="419"/>
                            </a:moveTo>
                            <a:lnTo>
                              <a:pt x="1105" y="419"/>
                            </a:lnTo>
                            <a:lnTo>
                              <a:pt x="1105" y="438"/>
                            </a:lnTo>
                            <a:lnTo>
                              <a:pt x="1142" y="438"/>
                            </a:lnTo>
                            <a:lnTo>
                              <a:pt x="1142" y="419"/>
                            </a:lnTo>
                            <a:lnTo>
                              <a:pt x="1142" y="419"/>
                            </a:lnTo>
                            <a:close/>
                            <a:moveTo>
                              <a:pt x="1197" y="419"/>
                            </a:moveTo>
                            <a:lnTo>
                              <a:pt x="1161" y="419"/>
                            </a:lnTo>
                            <a:lnTo>
                              <a:pt x="1161" y="438"/>
                            </a:lnTo>
                            <a:lnTo>
                              <a:pt x="1197" y="438"/>
                            </a:lnTo>
                            <a:lnTo>
                              <a:pt x="1197" y="419"/>
                            </a:lnTo>
                            <a:lnTo>
                              <a:pt x="1197" y="419"/>
                            </a:lnTo>
                            <a:close/>
                            <a:moveTo>
                              <a:pt x="330" y="407"/>
                            </a:moveTo>
                            <a:lnTo>
                              <a:pt x="330" y="407"/>
                            </a:lnTo>
                            <a:lnTo>
                              <a:pt x="318" y="408"/>
                            </a:lnTo>
                            <a:lnTo>
                              <a:pt x="307" y="412"/>
                            </a:lnTo>
                            <a:lnTo>
                              <a:pt x="298" y="417"/>
                            </a:lnTo>
                            <a:lnTo>
                              <a:pt x="289" y="424"/>
                            </a:lnTo>
                            <a:lnTo>
                              <a:pt x="283" y="432"/>
                            </a:lnTo>
                            <a:lnTo>
                              <a:pt x="277" y="442"/>
                            </a:lnTo>
                            <a:lnTo>
                              <a:pt x="274" y="453"/>
                            </a:lnTo>
                            <a:lnTo>
                              <a:pt x="272" y="465"/>
                            </a:lnTo>
                            <a:lnTo>
                              <a:pt x="272" y="465"/>
                            </a:lnTo>
                            <a:lnTo>
                              <a:pt x="274" y="476"/>
                            </a:lnTo>
                            <a:lnTo>
                              <a:pt x="277" y="487"/>
                            </a:lnTo>
                            <a:lnTo>
                              <a:pt x="283" y="496"/>
                            </a:lnTo>
                            <a:lnTo>
                              <a:pt x="289" y="505"/>
                            </a:lnTo>
                            <a:lnTo>
                              <a:pt x="298" y="513"/>
                            </a:lnTo>
                            <a:lnTo>
                              <a:pt x="307" y="518"/>
                            </a:lnTo>
                            <a:lnTo>
                              <a:pt x="318" y="521"/>
                            </a:lnTo>
                            <a:lnTo>
                              <a:pt x="330" y="522"/>
                            </a:lnTo>
                            <a:lnTo>
                              <a:pt x="330" y="522"/>
                            </a:lnTo>
                            <a:lnTo>
                              <a:pt x="341" y="521"/>
                            </a:lnTo>
                            <a:lnTo>
                              <a:pt x="352" y="518"/>
                            </a:lnTo>
                            <a:lnTo>
                              <a:pt x="362" y="513"/>
                            </a:lnTo>
                            <a:lnTo>
                              <a:pt x="370" y="505"/>
                            </a:lnTo>
                            <a:lnTo>
                              <a:pt x="378" y="496"/>
                            </a:lnTo>
                            <a:lnTo>
                              <a:pt x="383" y="487"/>
                            </a:lnTo>
                            <a:lnTo>
                              <a:pt x="387" y="476"/>
                            </a:lnTo>
                            <a:lnTo>
                              <a:pt x="388" y="465"/>
                            </a:lnTo>
                            <a:lnTo>
                              <a:pt x="388" y="465"/>
                            </a:lnTo>
                            <a:lnTo>
                              <a:pt x="387" y="453"/>
                            </a:lnTo>
                            <a:lnTo>
                              <a:pt x="383" y="442"/>
                            </a:lnTo>
                            <a:lnTo>
                              <a:pt x="378" y="432"/>
                            </a:lnTo>
                            <a:lnTo>
                              <a:pt x="370" y="424"/>
                            </a:lnTo>
                            <a:lnTo>
                              <a:pt x="362" y="417"/>
                            </a:lnTo>
                            <a:lnTo>
                              <a:pt x="352" y="412"/>
                            </a:lnTo>
                            <a:lnTo>
                              <a:pt x="341" y="408"/>
                            </a:lnTo>
                            <a:lnTo>
                              <a:pt x="330" y="407"/>
                            </a:lnTo>
                            <a:lnTo>
                              <a:pt x="330" y="407"/>
                            </a:lnTo>
                            <a:close/>
                          </a:path>
                        </a:pathLst>
                      </a:cu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lIns="86209" tIns="43104" rIns="86209" bIns="43104"/>
                      <a:lstStyle/>
                      <a:p>
                        <a:pPr marL="0" marR="0" lvl="0" indent="0" algn="l" defTabSz="1018824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697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2" name="Figura a mano libera 95">
                        <a:extLst/>
                      </p:cNvPr>
                      <p:cNvSpPr/>
                      <p:nvPr/>
                    </p:nvSpPr>
                    <p:spPr bwMode="auto">
                      <a:xfrm rot="21048248">
                        <a:off x="7805804" y="4276433"/>
                        <a:ext cx="376197" cy="290501"/>
                      </a:xfrm>
                      <a:custGeom>
                        <a:avLst/>
                        <a:gdLst>
                          <a:gd name="connsiteX0" fmla="*/ 1968141 w 2285277"/>
                          <a:gd name="connsiteY0" fmla="*/ 688557 h 2418564"/>
                          <a:gd name="connsiteX1" fmla="*/ 1968141 w 2285277"/>
                          <a:gd name="connsiteY1" fmla="*/ 688557 h 2418564"/>
                          <a:gd name="connsiteX2" fmla="*/ 1915890 w 2285277"/>
                          <a:gd name="connsiteY2" fmla="*/ 566637 h 2418564"/>
                          <a:gd name="connsiteX3" fmla="*/ 1898472 w 2285277"/>
                          <a:gd name="connsiteY3" fmla="*/ 514386 h 2418564"/>
                          <a:gd name="connsiteX4" fmla="*/ 1863638 w 2285277"/>
                          <a:gd name="connsiteY4" fmla="*/ 496969 h 2418564"/>
                          <a:gd name="connsiteX5" fmla="*/ 1759135 w 2285277"/>
                          <a:gd name="connsiteY5" fmla="*/ 418592 h 2418564"/>
                          <a:gd name="connsiteX6" fmla="*/ 1689467 w 2285277"/>
                          <a:gd name="connsiteY6" fmla="*/ 383757 h 2418564"/>
                          <a:gd name="connsiteX7" fmla="*/ 1584964 w 2285277"/>
                          <a:gd name="connsiteY7" fmla="*/ 340215 h 2418564"/>
                          <a:gd name="connsiteX8" fmla="*/ 1384667 w 2285277"/>
                          <a:gd name="connsiteY8" fmla="*/ 218295 h 2418564"/>
                          <a:gd name="connsiteX9" fmla="*/ 1140827 w 2285277"/>
                          <a:gd name="connsiteY9" fmla="*/ 113792 h 2418564"/>
                          <a:gd name="connsiteX10" fmla="*/ 853444 w 2285277"/>
                          <a:gd name="connsiteY10" fmla="*/ 26706 h 2418564"/>
                          <a:gd name="connsiteX11" fmla="*/ 827318 w 2285277"/>
                          <a:gd name="connsiteY11" fmla="*/ 9289 h 2418564"/>
                          <a:gd name="connsiteX12" fmla="*/ 775067 w 2285277"/>
                          <a:gd name="connsiteY12" fmla="*/ 580 h 2418564"/>
                          <a:gd name="connsiteX13" fmla="*/ 522518 w 2285277"/>
                          <a:gd name="connsiteY13" fmla="*/ 61540 h 2418564"/>
                          <a:gd name="connsiteX14" fmla="*/ 487684 w 2285277"/>
                          <a:gd name="connsiteY14" fmla="*/ 96375 h 2418564"/>
                          <a:gd name="connsiteX15" fmla="*/ 426724 w 2285277"/>
                          <a:gd name="connsiteY15" fmla="*/ 192169 h 2418564"/>
                          <a:gd name="connsiteX16" fmla="*/ 400598 w 2285277"/>
                          <a:gd name="connsiteY16" fmla="*/ 279255 h 2418564"/>
                          <a:gd name="connsiteX17" fmla="*/ 339638 w 2285277"/>
                          <a:gd name="connsiteY17" fmla="*/ 453426 h 2418564"/>
                          <a:gd name="connsiteX18" fmla="*/ 322221 w 2285277"/>
                          <a:gd name="connsiteY18" fmla="*/ 505677 h 2418564"/>
                          <a:gd name="connsiteX19" fmla="*/ 330930 w 2285277"/>
                          <a:gd name="connsiteY19" fmla="*/ 566637 h 2418564"/>
                          <a:gd name="connsiteX20" fmla="*/ 348347 w 2285277"/>
                          <a:gd name="connsiteY20" fmla="*/ 601472 h 2418564"/>
                          <a:gd name="connsiteX21" fmla="*/ 357055 w 2285277"/>
                          <a:gd name="connsiteY21" fmla="*/ 671140 h 2418564"/>
                          <a:gd name="connsiteX22" fmla="*/ 313512 w 2285277"/>
                          <a:gd name="connsiteY22" fmla="*/ 810477 h 2418564"/>
                          <a:gd name="connsiteX23" fmla="*/ 269970 w 2285277"/>
                          <a:gd name="connsiteY23" fmla="*/ 914980 h 2418564"/>
                          <a:gd name="connsiteX24" fmla="*/ 235135 w 2285277"/>
                          <a:gd name="connsiteY24" fmla="*/ 975940 h 2418564"/>
                          <a:gd name="connsiteX25" fmla="*/ 191592 w 2285277"/>
                          <a:gd name="connsiteY25" fmla="*/ 1010775 h 2418564"/>
                          <a:gd name="connsiteX26" fmla="*/ 34838 w 2285277"/>
                          <a:gd name="connsiteY26" fmla="*/ 1106569 h 2418564"/>
                          <a:gd name="connsiteX27" fmla="*/ 8712 w 2285277"/>
                          <a:gd name="connsiteY27" fmla="*/ 1141403 h 2418564"/>
                          <a:gd name="connsiteX28" fmla="*/ 4 w 2285277"/>
                          <a:gd name="connsiteY28" fmla="*/ 1184946 h 2418564"/>
                          <a:gd name="connsiteX29" fmla="*/ 17421 w 2285277"/>
                          <a:gd name="connsiteY29" fmla="*/ 1794546 h 2418564"/>
                          <a:gd name="connsiteX30" fmla="*/ 69672 w 2285277"/>
                          <a:gd name="connsiteY30" fmla="*/ 1899049 h 2418564"/>
                          <a:gd name="connsiteX31" fmla="*/ 95798 w 2285277"/>
                          <a:gd name="connsiteY31" fmla="*/ 1933883 h 2418564"/>
                          <a:gd name="connsiteX32" fmla="*/ 148050 w 2285277"/>
                          <a:gd name="connsiteY32" fmla="*/ 1951300 h 2418564"/>
                          <a:gd name="connsiteX33" fmla="*/ 383181 w 2285277"/>
                          <a:gd name="connsiteY33" fmla="*/ 1994843 h 2418564"/>
                          <a:gd name="connsiteX34" fmla="*/ 426724 w 2285277"/>
                          <a:gd name="connsiteY34" fmla="*/ 2020969 h 2418564"/>
                          <a:gd name="connsiteX35" fmla="*/ 470267 w 2285277"/>
                          <a:gd name="connsiteY35" fmla="*/ 2038386 h 2418564"/>
                          <a:gd name="connsiteX36" fmla="*/ 539935 w 2285277"/>
                          <a:gd name="connsiteY36" fmla="*/ 2055803 h 2418564"/>
                          <a:gd name="connsiteX37" fmla="*/ 600895 w 2285277"/>
                          <a:gd name="connsiteY37" fmla="*/ 2221266 h 2418564"/>
                          <a:gd name="connsiteX38" fmla="*/ 618312 w 2285277"/>
                          <a:gd name="connsiteY38" fmla="*/ 2264809 h 2418564"/>
                          <a:gd name="connsiteX39" fmla="*/ 740232 w 2285277"/>
                          <a:gd name="connsiteY39" fmla="*/ 2290935 h 2418564"/>
                          <a:gd name="connsiteX40" fmla="*/ 809901 w 2285277"/>
                          <a:gd name="connsiteY40" fmla="*/ 2282226 h 2418564"/>
                          <a:gd name="connsiteX41" fmla="*/ 844735 w 2285277"/>
                          <a:gd name="connsiteY41" fmla="*/ 2273517 h 2418564"/>
                          <a:gd name="connsiteX42" fmla="*/ 923112 w 2285277"/>
                          <a:gd name="connsiteY42" fmla="*/ 2282226 h 2418564"/>
                          <a:gd name="connsiteX43" fmla="*/ 984072 w 2285277"/>
                          <a:gd name="connsiteY43" fmla="*/ 2308352 h 2418564"/>
                          <a:gd name="connsiteX44" fmla="*/ 1027615 w 2285277"/>
                          <a:gd name="connsiteY44" fmla="*/ 2334477 h 2418564"/>
                          <a:gd name="connsiteX45" fmla="*/ 1079867 w 2285277"/>
                          <a:gd name="connsiteY45" fmla="*/ 2351895 h 2418564"/>
                          <a:gd name="connsiteX46" fmla="*/ 1166952 w 2285277"/>
                          <a:gd name="connsiteY46" fmla="*/ 2386729 h 2418564"/>
                          <a:gd name="connsiteX47" fmla="*/ 1349832 w 2285277"/>
                          <a:gd name="connsiteY47" fmla="*/ 2412855 h 2418564"/>
                          <a:gd name="connsiteX48" fmla="*/ 1793970 w 2285277"/>
                          <a:gd name="connsiteY48" fmla="*/ 2378020 h 2418564"/>
                          <a:gd name="connsiteX49" fmla="*/ 1846221 w 2285277"/>
                          <a:gd name="connsiteY49" fmla="*/ 2334477 h 2418564"/>
                          <a:gd name="connsiteX50" fmla="*/ 1881055 w 2285277"/>
                          <a:gd name="connsiteY50" fmla="*/ 2238683 h 2418564"/>
                          <a:gd name="connsiteX51" fmla="*/ 1924598 w 2285277"/>
                          <a:gd name="connsiteY51" fmla="*/ 2151597 h 2418564"/>
                          <a:gd name="connsiteX52" fmla="*/ 1933307 w 2285277"/>
                          <a:gd name="connsiteY52" fmla="*/ 2108055 h 2418564"/>
                          <a:gd name="connsiteX53" fmla="*/ 1976850 w 2285277"/>
                          <a:gd name="connsiteY53" fmla="*/ 2012260 h 2418564"/>
                          <a:gd name="connsiteX54" fmla="*/ 2029101 w 2285277"/>
                          <a:gd name="connsiteY54" fmla="*/ 1960009 h 2418564"/>
                          <a:gd name="connsiteX55" fmla="*/ 2090061 w 2285277"/>
                          <a:gd name="connsiteY55" fmla="*/ 1864215 h 2418564"/>
                          <a:gd name="connsiteX56" fmla="*/ 2133604 w 2285277"/>
                          <a:gd name="connsiteY56" fmla="*/ 1716169 h 2418564"/>
                          <a:gd name="connsiteX57" fmla="*/ 2159730 w 2285277"/>
                          <a:gd name="connsiteY57" fmla="*/ 1672626 h 2418564"/>
                          <a:gd name="connsiteX58" fmla="*/ 2203272 w 2285277"/>
                          <a:gd name="connsiteY58" fmla="*/ 1594249 h 2418564"/>
                          <a:gd name="connsiteX59" fmla="*/ 2255524 w 2285277"/>
                          <a:gd name="connsiteY59" fmla="*/ 1524580 h 2418564"/>
                          <a:gd name="connsiteX60" fmla="*/ 2281650 w 2285277"/>
                          <a:gd name="connsiteY60" fmla="*/ 1489746 h 2418564"/>
                          <a:gd name="connsiteX61" fmla="*/ 2238107 w 2285277"/>
                          <a:gd name="connsiteY61" fmla="*/ 1498455 h 2418564"/>
                          <a:gd name="connsiteX62" fmla="*/ 2211981 w 2285277"/>
                          <a:gd name="connsiteY62" fmla="*/ 1463620 h 2418564"/>
                          <a:gd name="connsiteX63" fmla="*/ 2203272 w 2285277"/>
                          <a:gd name="connsiteY63" fmla="*/ 1402660 h 2418564"/>
                          <a:gd name="connsiteX64" fmla="*/ 2194564 w 2285277"/>
                          <a:gd name="connsiteY64" fmla="*/ 1237197 h 2418564"/>
                          <a:gd name="connsiteX65" fmla="*/ 2203272 w 2285277"/>
                          <a:gd name="connsiteY65" fmla="*/ 1028192 h 2418564"/>
                          <a:gd name="connsiteX66" fmla="*/ 2220690 w 2285277"/>
                          <a:gd name="connsiteY66" fmla="*/ 958523 h 2418564"/>
                          <a:gd name="connsiteX67" fmla="*/ 2211981 w 2285277"/>
                          <a:gd name="connsiteY67" fmla="*/ 766935 h 2418564"/>
                          <a:gd name="connsiteX68" fmla="*/ 2194564 w 2285277"/>
                          <a:gd name="connsiteY68" fmla="*/ 749517 h 2418564"/>
                          <a:gd name="connsiteX69" fmla="*/ 2151021 w 2285277"/>
                          <a:gd name="connsiteY69" fmla="*/ 688557 h 2418564"/>
                          <a:gd name="connsiteX70" fmla="*/ 2133604 w 2285277"/>
                          <a:gd name="connsiteY70" fmla="*/ 705975 h 2418564"/>
                          <a:gd name="connsiteX71" fmla="*/ 2072644 w 2285277"/>
                          <a:gd name="connsiteY71" fmla="*/ 723392 h 2418564"/>
                          <a:gd name="connsiteX72" fmla="*/ 2046518 w 2285277"/>
                          <a:gd name="connsiteY72" fmla="*/ 732100 h 2418564"/>
                          <a:gd name="connsiteX73" fmla="*/ 2002975 w 2285277"/>
                          <a:gd name="connsiteY73" fmla="*/ 714683 h 2418564"/>
                          <a:gd name="connsiteX74" fmla="*/ 1968141 w 2285277"/>
                          <a:gd name="connsiteY74" fmla="*/ 688557 h 24185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</a:cxnLst>
                        <a:rect l="l" t="t" r="r" b="b"/>
                        <a:pathLst>
                          <a:path w="2285277" h="2418564">
                            <a:moveTo>
                              <a:pt x="1968141" y="688557"/>
                            </a:moveTo>
                            <a:lnTo>
                              <a:pt x="1968141" y="688557"/>
                            </a:lnTo>
                            <a:cubicBezTo>
                              <a:pt x="1891588" y="433384"/>
                              <a:pt x="1982351" y="699560"/>
                              <a:pt x="1915890" y="566637"/>
                            </a:cubicBezTo>
                            <a:cubicBezTo>
                              <a:pt x="1907680" y="550216"/>
                              <a:pt x="1909488" y="529073"/>
                              <a:pt x="1898472" y="514386"/>
                            </a:cubicBezTo>
                            <a:cubicBezTo>
                              <a:pt x="1890683" y="504001"/>
                              <a:pt x="1874023" y="504758"/>
                              <a:pt x="1863638" y="496969"/>
                            </a:cubicBezTo>
                            <a:cubicBezTo>
                              <a:pt x="1753879" y="414649"/>
                              <a:pt x="1935390" y="517736"/>
                              <a:pt x="1759135" y="418592"/>
                            </a:cubicBezTo>
                            <a:cubicBezTo>
                              <a:pt x="1736506" y="405863"/>
                              <a:pt x="1713144" y="394412"/>
                              <a:pt x="1689467" y="383757"/>
                            </a:cubicBezTo>
                            <a:cubicBezTo>
                              <a:pt x="1655054" y="368271"/>
                              <a:pt x="1618129" y="358219"/>
                              <a:pt x="1584964" y="340215"/>
                            </a:cubicBezTo>
                            <a:cubicBezTo>
                              <a:pt x="1516271" y="302925"/>
                              <a:pt x="1455635" y="251049"/>
                              <a:pt x="1384667" y="218295"/>
                            </a:cubicBezTo>
                            <a:cubicBezTo>
                              <a:pt x="1282391" y="171090"/>
                              <a:pt x="1249661" y="153609"/>
                              <a:pt x="1140827" y="113792"/>
                            </a:cubicBezTo>
                            <a:cubicBezTo>
                              <a:pt x="916723" y="31803"/>
                              <a:pt x="987888" y="45913"/>
                              <a:pt x="853444" y="26706"/>
                            </a:cubicBezTo>
                            <a:cubicBezTo>
                              <a:pt x="844735" y="20900"/>
                              <a:pt x="837247" y="12599"/>
                              <a:pt x="827318" y="9289"/>
                            </a:cubicBezTo>
                            <a:cubicBezTo>
                              <a:pt x="810567" y="3705"/>
                              <a:pt x="792559" y="-1833"/>
                              <a:pt x="775067" y="580"/>
                            </a:cubicBezTo>
                            <a:cubicBezTo>
                              <a:pt x="645580" y="18440"/>
                              <a:pt x="615741" y="30466"/>
                              <a:pt x="522518" y="61540"/>
                            </a:cubicBezTo>
                            <a:cubicBezTo>
                              <a:pt x="510907" y="73152"/>
                              <a:pt x="498497" y="84017"/>
                              <a:pt x="487684" y="96375"/>
                            </a:cubicBezTo>
                            <a:cubicBezTo>
                              <a:pt x="467224" y="119758"/>
                              <a:pt x="436980" y="167261"/>
                              <a:pt x="426724" y="192169"/>
                            </a:cubicBezTo>
                            <a:cubicBezTo>
                              <a:pt x="415185" y="220193"/>
                              <a:pt x="410182" y="250503"/>
                              <a:pt x="400598" y="279255"/>
                            </a:cubicBezTo>
                            <a:cubicBezTo>
                              <a:pt x="381147" y="337609"/>
                              <a:pt x="359759" y="395300"/>
                              <a:pt x="339638" y="453426"/>
                            </a:cubicBezTo>
                            <a:cubicBezTo>
                              <a:pt x="333633" y="470775"/>
                              <a:pt x="322221" y="505677"/>
                              <a:pt x="322221" y="505677"/>
                            </a:cubicBezTo>
                            <a:cubicBezTo>
                              <a:pt x="325124" y="525997"/>
                              <a:pt x="325529" y="546834"/>
                              <a:pt x="330930" y="566637"/>
                            </a:cubicBezTo>
                            <a:cubicBezTo>
                              <a:pt x="334346" y="579162"/>
                              <a:pt x="345198" y="588877"/>
                              <a:pt x="348347" y="601472"/>
                            </a:cubicBezTo>
                            <a:cubicBezTo>
                              <a:pt x="354023" y="624177"/>
                              <a:pt x="354152" y="647917"/>
                              <a:pt x="357055" y="671140"/>
                            </a:cubicBezTo>
                            <a:cubicBezTo>
                              <a:pt x="301816" y="754001"/>
                              <a:pt x="330190" y="693734"/>
                              <a:pt x="313512" y="810477"/>
                            </a:cubicBezTo>
                            <a:cubicBezTo>
                              <a:pt x="298741" y="913874"/>
                              <a:pt x="325672" y="896413"/>
                              <a:pt x="269970" y="914980"/>
                            </a:cubicBezTo>
                            <a:cubicBezTo>
                              <a:pt x="195823" y="989123"/>
                              <a:pt x="342563" y="837817"/>
                              <a:pt x="235135" y="975940"/>
                            </a:cubicBezTo>
                            <a:cubicBezTo>
                              <a:pt x="223723" y="990612"/>
                              <a:pt x="207227" y="1000724"/>
                              <a:pt x="191592" y="1010775"/>
                            </a:cubicBezTo>
                            <a:cubicBezTo>
                              <a:pt x="123241" y="1054715"/>
                              <a:pt x="98711" y="1053341"/>
                              <a:pt x="34838" y="1106569"/>
                            </a:cubicBezTo>
                            <a:cubicBezTo>
                              <a:pt x="23688" y="1115861"/>
                              <a:pt x="17421" y="1129792"/>
                              <a:pt x="8712" y="1141403"/>
                            </a:cubicBezTo>
                            <a:cubicBezTo>
                              <a:pt x="5809" y="1155917"/>
                              <a:pt x="-193" y="1170146"/>
                              <a:pt x="4" y="1184946"/>
                            </a:cubicBezTo>
                            <a:cubicBezTo>
                              <a:pt x="2714" y="1388211"/>
                              <a:pt x="4249" y="1591690"/>
                              <a:pt x="17421" y="1794546"/>
                            </a:cubicBezTo>
                            <a:cubicBezTo>
                              <a:pt x="18800" y="1815776"/>
                              <a:pt x="56226" y="1878879"/>
                              <a:pt x="69672" y="1899049"/>
                            </a:cubicBezTo>
                            <a:cubicBezTo>
                              <a:pt x="77723" y="1911126"/>
                              <a:pt x="83721" y="1925832"/>
                              <a:pt x="95798" y="1933883"/>
                            </a:cubicBezTo>
                            <a:cubicBezTo>
                              <a:pt x="111074" y="1944067"/>
                              <a:pt x="130633" y="1945494"/>
                              <a:pt x="148050" y="1951300"/>
                            </a:cubicBezTo>
                            <a:cubicBezTo>
                              <a:pt x="227804" y="2031057"/>
                              <a:pt x="138084" y="1952585"/>
                              <a:pt x="383181" y="1994843"/>
                            </a:cubicBezTo>
                            <a:cubicBezTo>
                              <a:pt x="399861" y="1997719"/>
                              <a:pt x="411584" y="2013399"/>
                              <a:pt x="426724" y="2020969"/>
                            </a:cubicBezTo>
                            <a:cubicBezTo>
                              <a:pt x="440706" y="2027960"/>
                              <a:pt x="455326" y="2033789"/>
                              <a:pt x="470267" y="2038386"/>
                            </a:cubicBezTo>
                            <a:cubicBezTo>
                              <a:pt x="493146" y="2045426"/>
                              <a:pt x="539935" y="2055803"/>
                              <a:pt x="539935" y="2055803"/>
                            </a:cubicBezTo>
                            <a:cubicBezTo>
                              <a:pt x="584661" y="2249616"/>
                              <a:pt x="537069" y="2104250"/>
                              <a:pt x="600895" y="2221266"/>
                            </a:cubicBezTo>
                            <a:cubicBezTo>
                              <a:pt x="608381" y="2234990"/>
                              <a:pt x="606547" y="2254515"/>
                              <a:pt x="618312" y="2264809"/>
                            </a:cubicBezTo>
                            <a:cubicBezTo>
                              <a:pt x="638993" y="2282905"/>
                              <a:pt x="720893" y="2288518"/>
                              <a:pt x="740232" y="2290935"/>
                            </a:cubicBezTo>
                            <a:cubicBezTo>
                              <a:pt x="763455" y="2288032"/>
                              <a:pt x="786816" y="2286074"/>
                              <a:pt x="809901" y="2282226"/>
                            </a:cubicBezTo>
                            <a:cubicBezTo>
                              <a:pt x="821707" y="2280258"/>
                              <a:pt x="832766" y="2273517"/>
                              <a:pt x="844735" y="2273517"/>
                            </a:cubicBezTo>
                            <a:cubicBezTo>
                              <a:pt x="871021" y="2273517"/>
                              <a:pt x="896986" y="2279323"/>
                              <a:pt x="923112" y="2282226"/>
                            </a:cubicBezTo>
                            <a:cubicBezTo>
                              <a:pt x="943432" y="2290935"/>
                              <a:pt x="964298" y="2298465"/>
                              <a:pt x="984072" y="2308352"/>
                            </a:cubicBezTo>
                            <a:cubicBezTo>
                              <a:pt x="999211" y="2315922"/>
                              <a:pt x="1012206" y="2327473"/>
                              <a:pt x="1027615" y="2334477"/>
                            </a:cubicBezTo>
                            <a:cubicBezTo>
                              <a:pt x="1044329" y="2342074"/>
                              <a:pt x="1062821" y="2345076"/>
                              <a:pt x="1079867" y="2351895"/>
                            </a:cubicBezTo>
                            <a:cubicBezTo>
                              <a:pt x="1123494" y="2369346"/>
                              <a:pt x="1113173" y="2376770"/>
                              <a:pt x="1166952" y="2386729"/>
                            </a:cubicBezTo>
                            <a:cubicBezTo>
                              <a:pt x="1227501" y="2397942"/>
                              <a:pt x="1288872" y="2404146"/>
                              <a:pt x="1349832" y="2412855"/>
                            </a:cubicBezTo>
                            <a:cubicBezTo>
                              <a:pt x="1405772" y="2411523"/>
                              <a:pt x="1676075" y="2440898"/>
                              <a:pt x="1793970" y="2378020"/>
                            </a:cubicBezTo>
                            <a:cubicBezTo>
                              <a:pt x="1813975" y="2367351"/>
                              <a:pt x="1828804" y="2348991"/>
                              <a:pt x="1846221" y="2334477"/>
                            </a:cubicBezTo>
                            <a:cubicBezTo>
                              <a:pt x="1856721" y="2302977"/>
                              <a:pt x="1866918" y="2268976"/>
                              <a:pt x="1881055" y="2238683"/>
                            </a:cubicBezTo>
                            <a:cubicBezTo>
                              <a:pt x="1894780" y="2209273"/>
                              <a:pt x="1924598" y="2151597"/>
                              <a:pt x="1924598" y="2151597"/>
                            </a:cubicBezTo>
                            <a:cubicBezTo>
                              <a:pt x="1927501" y="2137083"/>
                              <a:pt x="1929412" y="2122335"/>
                              <a:pt x="1933307" y="2108055"/>
                            </a:cubicBezTo>
                            <a:cubicBezTo>
                              <a:pt x="1942852" y="2073056"/>
                              <a:pt x="1953470" y="2040835"/>
                              <a:pt x="1976850" y="2012260"/>
                            </a:cubicBezTo>
                            <a:cubicBezTo>
                              <a:pt x="1992448" y="1993196"/>
                              <a:pt x="2012532" y="1978235"/>
                              <a:pt x="2029101" y="1960009"/>
                            </a:cubicBezTo>
                            <a:cubicBezTo>
                              <a:pt x="2068266" y="1916928"/>
                              <a:pt x="2063830" y="1916677"/>
                              <a:pt x="2090061" y="1864215"/>
                            </a:cubicBezTo>
                            <a:cubicBezTo>
                              <a:pt x="2099599" y="1816526"/>
                              <a:pt x="2109897" y="1755681"/>
                              <a:pt x="2133604" y="1716169"/>
                            </a:cubicBezTo>
                            <a:cubicBezTo>
                              <a:pt x="2142313" y="1701655"/>
                              <a:pt x="2151510" y="1687422"/>
                              <a:pt x="2159730" y="1672626"/>
                            </a:cubicBezTo>
                            <a:cubicBezTo>
                              <a:pt x="2183045" y="1630660"/>
                              <a:pt x="2172648" y="1638484"/>
                              <a:pt x="2203272" y="1594249"/>
                            </a:cubicBezTo>
                            <a:cubicBezTo>
                              <a:pt x="2219795" y="1570382"/>
                              <a:pt x="2238107" y="1547803"/>
                              <a:pt x="2255524" y="1524580"/>
                            </a:cubicBezTo>
                            <a:cubicBezTo>
                              <a:pt x="2264233" y="1512969"/>
                              <a:pt x="2295882" y="1486899"/>
                              <a:pt x="2281650" y="1489746"/>
                            </a:cubicBezTo>
                            <a:lnTo>
                              <a:pt x="2238107" y="1498455"/>
                            </a:lnTo>
                            <a:cubicBezTo>
                              <a:pt x="2229398" y="1486843"/>
                              <a:pt x="2216941" y="1477261"/>
                              <a:pt x="2211981" y="1463620"/>
                            </a:cubicBezTo>
                            <a:cubicBezTo>
                              <a:pt x="2204966" y="1444330"/>
                              <a:pt x="2204846" y="1423126"/>
                              <a:pt x="2203272" y="1402660"/>
                            </a:cubicBezTo>
                            <a:cubicBezTo>
                              <a:pt x="2199036" y="1347592"/>
                              <a:pt x="2197467" y="1292351"/>
                              <a:pt x="2194564" y="1237197"/>
                            </a:cubicBezTo>
                            <a:cubicBezTo>
                              <a:pt x="2197467" y="1167529"/>
                              <a:pt x="2196763" y="1097616"/>
                              <a:pt x="2203272" y="1028192"/>
                            </a:cubicBezTo>
                            <a:cubicBezTo>
                              <a:pt x="2205506" y="1004359"/>
                              <a:pt x="2220690" y="958523"/>
                              <a:pt x="2220690" y="958523"/>
                            </a:cubicBezTo>
                            <a:cubicBezTo>
                              <a:pt x="2217787" y="894660"/>
                              <a:pt x="2219910" y="830370"/>
                              <a:pt x="2211981" y="766935"/>
                            </a:cubicBezTo>
                            <a:cubicBezTo>
                              <a:pt x="2210963" y="758788"/>
                              <a:pt x="2199336" y="756198"/>
                              <a:pt x="2194564" y="749517"/>
                            </a:cubicBezTo>
                            <a:cubicBezTo>
                              <a:pt x="2143980" y="678700"/>
                              <a:pt x="2190221" y="727759"/>
                              <a:pt x="2151021" y="688557"/>
                            </a:cubicBezTo>
                            <a:cubicBezTo>
                              <a:pt x="2145215" y="694363"/>
                              <a:pt x="2141107" y="702640"/>
                              <a:pt x="2133604" y="705975"/>
                            </a:cubicBezTo>
                            <a:cubicBezTo>
                              <a:pt x="2114292" y="714558"/>
                              <a:pt x="2092886" y="717320"/>
                              <a:pt x="2072644" y="723392"/>
                            </a:cubicBezTo>
                            <a:cubicBezTo>
                              <a:pt x="2063851" y="726030"/>
                              <a:pt x="2055227" y="729197"/>
                              <a:pt x="2046518" y="732100"/>
                            </a:cubicBezTo>
                            <a:cubicBezTo>
                              <a:pt x="2032004" y="726294"/>
                              <a:pt x="2015696" y="723769"/>
                              <a:pt x="2002975" y="714683"/>
                            </a:cubicBezTo>
                            <a:cubicBezTo>
                              <a:pt x="1963017" y="686142"/>
                              <a:pt x="1973947" y="692911"/>
                              <a:pt x="1968141" y="688557"/>
                            </a:cubicBezTo>
                            <a:close/>
                          </a:path>
                        </a:pathLst>
                      </a:custGeom>
                      <a:solidFill>
                        <a:sysClr val="window" lastClr="FFFFFF">
                          <a:lumMod val="85000"/>
                        </a:sysClr>
                      </a:solidFill>
                      <a:ln w="44450">
                        <a:noFill/>
                        <a:prstDash val="solid"/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p:spPr>
                    <p:txBody>
                      <a:bodyPr/>
                      <a:lstStyle/>
                      <a:p>
                        <a:pPr marL="0" marR="0" lvl="0" indent="0" algn="l" defTabSz="932962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it-IT" sz="1428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Arial" charset="0"/>
                        </a:endParaRPr>
                      </a:p>
                    </p:txBody>
                  </p:sp>
                  <p:sp>
                    <p:nvSpPr>
                      <p:cNvPr id="73" name="Figura a mano libera 95">
                        <a:extLst/>
                      </p:cNvPr>
                      <p:cNvSpPr/>
                      <p:nvPr/>
                    </p:nvSpPr>
                    <p:spPr bwMode="auto">
                      <a:xfrm rot="21048248">
                        <a:off x="5583619" y="2342529"/>
                        <a:ext cx="376197" cy="290501"/>
                      </a:xfrm>
                      <a:custGeom>
                        <a:avLst/>
                        <a:gdLst>
                          <a:gd name="connsiteX0" fmla="*/ 1968141 w 2285277"/>
                          <a:gd name="connsiteY0" fmla="*/ 688557 h 2418564"/>
                          <a:gd name="connsiteX1" fmla="*/ 1968141 w 2285277"/>
                          <a:gd name="connsiteY1" fmla="*/ 688557 h 2418564"/>
                          <a:gd name="connsiteX2" fmla="*/ 1915890 w 2285277"/>
                          <a:gd name="connsiteY2" fmla="*/ 566637 h 2418564"/>
                          <a:gd name="connsiteX3" fmla="*/ 1898472 w 2285277"/>
                          <a:gd name="connsiteY3" fmla="*/ 514386 h 2418564"/>
                          <a:gd name="connsiteX4" fmla="*/ 1863638 w 2285277"/>
                          <a:gd name="connsiteY4" fmla="*/ 496969 h 2418564"/>
                          <a:gd name="connsiteX5" fmla="*/ 1759135 w 2285277"/>
                          <a:gd name="connsiteY5" fmla="*/ 418592 h 2418564"/>
                          <a:gd name="connsiteX6" fmla="*/ 1689467 w 2285277"/>
                          <a:gd name="connsiteY6" fmla="*/ 383757 h 2418564"/>
                          <a:gd name="connsiteX7" fmla="*/ 1584964 w 2285277"/>
                          <a:gd name="connsiteY7" fmla="*/ 340215 h 2418564"/>
                          <a:gd name="connsiteX8" fmla="*/ 1384667 w 2285277"/>
                          <a:gd name="connsiteY8" fmla="*/ 218295 h 2418564"/>
                          <a:gd name="connsiteX9" fmla="*/ 1140827 w 2285277"/>
                          <a:gd name="connsiteY9" fmla="*/ 113792 h 2418564"/>
                          <a:gd name="connsiteX10" fmla="*/ 853444 w 2285277"/>
                          <a:gd name="connsiteY10" fmla="*/ 26706 h 2418564"/>
                          <a:gd name="connsiteX11" fmla="*/ 827318 w 2285277"/>
                          <a:gd name="connsiteY11" fmla="*/ 9289 h 2418564"/>
                          <a:gd name="connsiteX12" fmla="*/ 775067 w 2285277"/>
                          <a:gd name="connsiteY12" fmla="*/ 580 h 2418564"/>
                          <a:gd name="connsiteX13" fmla="*/ 522518 w 2285277"/>
                          <a:gd name="connsiteY13" fmla="*/ 61540 h 2418564"/>
                          <a:gd name="connsiteX14" fmla="*/ 487684 w 2285277"/>
                          <a:gd name="connsiteY14" fmla="*/ 96375 h 2418564"/>
                          <a:gd name="connsiteX15" fmla="*/ 426724 w 2285277"/>
                          <a:gd name="connsiteY15" fmla="*/ 192169 h 2418564"/>
                          <a:gd name="connsiteX16" fmla="*/ 400598 w 2285277"/>
                          <a:gd name="connsiteY16" fmla="*/ 279255 h 2418564"/>
                          <a:gd name="connsiteX17" fmla="*/ 339638 w 2285277"/>
                          <a:gd name="connsiteY17" fmla="*/ 453426 h 2418564"/>
                          <a:gd name="connsiteX18" fmla="*/ 322221 w 2285277"/>
                          <a:gd name="connsiteY18" fmla="*/ 505677 h 2418564"/>
                          <a:gd name="connsiteX19" fmla="*/ 330930 w 2285277"/>
                          <a:gd name="connsiteY19" fmla="*/ 566637 h 2418564"/>
                          <a:gd name="connsiteX20" fmla="*/ 348347 w 2285277"/>
                          <a:gd name="connsiteY20" fmla="*/ 601472 h 2418564"/>
                          <a:gd name="connsiteX21" fmla="*/ 357055 w 2285277"/>
                          <a:gd name="connsiteY21" fmla="*/ 671140 h 2418564"/>
                          <a:gd name="connsiteX22" fmla="*/ 313512 w 2285277"/>
                          <a:gd name="connsiteY22" fmla="*/ 810477 h 2418564"/>
                          <a:gd name="connsiteX23" fmla="*/ 269970 w 2285277"/>
                          <a:gd name="connsiteY23" fmla="*/ 914980 h 2418564"/>
                          <a:gd name="connsiteX24" fmla="*/ 235135 w 2285277"/>
                          <a:gd name="connsiteY24" fmla="*/ 975940 h 2418564"/>
                          <a:gd name="connsiteX25" fmla="*/ 191592 w 2285277"/>
                          <a:gd name="connsiteY25" fmla="*/ 1010775 h 2418564"/>
                          <a:gd name="connsiteX26" fmla="*/ 34838 w 2285277"/>
                          <a:gd name="connsiteY26" fmla="*/ 1106569 h 2418564"/>
                          <a:gd name="connsiteX27" fmla="*/ 8712 w 2285277"/>
                          <a:gd name="connsiteY27" fmla="*/ 1141403 h 2418564"/>
                          <a:gd name="connsiteX28" fmla="*/ 4 w 2285277"/>
                          <a:gd name="connsiteY28" fmla="*/ 1184946 h 2418564"/>
                          <a:gd name="connsiteX29" fmla="*/ 17421 w 2285277"/>
                          <a:gd name="connsiteY29" fmla="*/ 1794546 h 2418564"/>
                          <a:gd name="connsiteX30" fmla="*/ 69672 w 2285277"/>
                          <a:gd name="connsiteY30" fmla="*/ 1899049 h 2418564"/>
                          <a:gd name="connsiteX31" fmla="*/ 95798 w 2285277"/>
                          <a:gd name="connsiteY31" fmla="*/ 1933883 h 2418564"/>
                          <a:gd name="connsiteX32" fmla="*/ 148050 w 2285277"/>
                          <a:gd name="connsiteY32" fmla="*/ 1951300 h 2418564"/>
                          <a:gd name="connsiteX33" fmla="*/ 383181 w 2285277"/>
                          <a:gd name="connsiteY33" fmla="*/ 1994843 h 2418564"/>
                          <a:gd name="connsiteX34" fmla="*/ 426724 w 2285277"/>
                          <a:gd name="connsiteY34" fmla="*/ 2020969 h 2418564"/>
                          <a:gd name="connsiteX35" fmla="*/ 470267 w 2285277"/>
                          <a:gd name="connsiteY35" fmla="*/ 2038386 h 2418564"/>
                          <a:gd name="connsiteX36" fmla="*/ 539935 w 2285277"/>
                          <a:gd name="connsiteY36" fmla="*/ 2055803 h 2418564"/>
                          <a:gd name="connsiteX37" fmla="*/ 600895 w 2285277"/>
                          <a:gd name="connsiteY37" fmla="*/ 2221266 h 2418564"/>
                          <a:gd name="connsiteX38" fmla="*/ 618312 w 2285277"/>
                          <a:gd name="connsiteY38" fmla="*/ 2264809 h 2418564"/>
                          <a:gd name="connsiteX39" fmla="*/ 740232 w 2285277"/>
                          <a:gd name="connsiteY39" fmla="*/ 2290935 h 2418564"/>
                          <a:gd name="connsiteX40" fmla="*/ 809901 w 2285277"/>
                          <a:gd name="connsiteY40" fmla="*/ 2282226 h 2418564"/>
                          <a:gd name="connsiteX41" fmla="*/ 844735 w 2285277"/>
                          <a:gd name="connsiteY41" fmla="*/ 2273517 h 2418564"/>
                          <a:gd name="connsiteX42" fmla="*/ 923112 w 2285277"/>
                          <a:gd name="connsiteY42" fmla="*/ 2282226 h 2418564"/>
                          <a:gd name="connsiteX43" fmla="*/ 984072 w 2285277"/>
                          <a:gd name="connsiteY43" fmla="*/ 2308352 h 2418564"/>
                          <a:gd name="connsiteX44" fmla="*/ 1027615 w 2285277"/>
                          <a:gd name="connsiteY44" fmla="*/ 2334477 h 2418564"/>
                          <a:gd name="connsiteX45" fmla="*/ 1079867 w 2285277"/>
                          <a:gd name="connsiteY45" fmla="*/ 2351895 h 2418564"/>
                          <a:gd name="connsiteX46" fmla="*/ 1166952 w 2285277"/>
                          <a:gd name="connsiteY46" fmla="*/ 2386729 h 2418564"/>
                          <a:gd name="connsiteX47" fmla="*/ 1349832 w 2285277"/>
                          <a:gd name="connsiteY47" fmla="*/ 2412855 h 2418564"/>
                          <a:gd name="connsiteX48" fmla="*/ 1793970 w 2285277"/>
                          <a:gd name="connsiteY48" fmla="*/ 2378020 h 2418564"/>
                          <a:gd name="connsiteX49" fmla="*/ 1846221 w 2285277"/>
                          <a:gd name="connsiteY49" fmla="*/ 2334477 h 2418564"/>
                          <a:gd name="connsiteX50" fmla="*/ 1881055 w 2285277"/>
                          <a:gd name="connsiteY50" fmla="*/ 2238683 h 2418564"/>
                          <a:gd name="connsiteX51" fmla="*/ 1924598 w 2285277"/>
                          <a:gd name="connsiteY51" fmla="*/ 2151597 h 2418564"/>
                          <a:gd name="connsiteX52" fmla="*/ 1933307 w 2285277"/>
                          <a:gd name="connsiteY52" fmla="*/ 2108055 h 2418564"/>
                          <a:gd name="connsiteX53" fmla="*/ 1976850 w 2285277"/>
                          <a:gd name="connsiteY53" fmla="*/ 2012260 h 2418564"/>
                          <a:gd name="connsiteX54" fmla="*/ 2029101 w 2285277"/>
                          <a:gd name="connsiteY54" fmla="*/ 1960009 h 2418564"/>
                          <a:gd name="connsiteX55" fmla="*/ 2090061 w 2285277"/>
                          <a:gd name="connsiteY55" fmla="*/ 1864215 h 2418564"/>
                          <a:gd name="connsiteX56" fmla="*/ 2133604 w 2285277"/>
                          <a:gd name="connsiteY56" fmla="*/ 1716169 h 2418564"/>
                          <a:gd name="connsiteX57" fmla="*/ 2159730 w 2285277"/>
                          <a:gd name="connsiteY57" fmla="*/ 1672626 h 2418564"/>
                          <a:gd name="connsiteX58" fmla="*/ 2203272 w 2285277"/>
                          <a:gd name="connsiteY58" fmla="*/ 1594249 h 2418564"/>
                          <a:gd name="connsiteX59" fmla="*/ 2255524 w 2285277"/>
                          <a:gd name="connsiteY59" fmla="*/ 1524580 h 2418564"/>
                          <a:gd name="connsiteX60" fmla="*/ 2281650 w 2285277"/>
                          <a:gd name="connsiteY60" fmla="*/ 1489746 h 2418564"/>
                          <a:gd name="connsiteX61" fmla="*/ 2238107 w 2285277"/>
                          <a:gd name="connsiteY61" fmla="*/ 1498455 h 2418564"/>
                          <a:gd name="connsiteX62" fmla="*/ 2211981 w 2285277"/>
                          <a:gd name="connsiteY62" fmla="*/ 1463620 h 2418564"/>
                          <a:gd name="connsiteX63" fmla="*/ 2203272 w 2285277"/>
                          <a:gd name="connsiteY63" fmla="*/ 1402660 h 2418564"/>
                          <a:gd name="connsiteX64" fmla="*/ 2194564 w 2285277"/>
                          <a:gd name="connsiteY64" fmla="*/ 1237197 h 2418564"/>
                          <a:gd name="connsiteX65" fmla="*/ 2203272 w 2285277"/>
                          <a:gd name="connsiteY65" fmla="*/ 1028192 h 2418564"/>
                          <a:gd name="connsiteX66" fmla="*/ 2220690 w 2285277"/>
                          <a:gd name="connsiteY66" fmla="*/ 958523 h 2418564"/>
                          <a:gd name="connsiteX67" fmla="*/ 2211981 w 2285277"/>
                          <a:gd name="connsiteY67" fmla="*/ 766935 h 2418564"/>
                          <a:gd name="connsiteX68" fmla="*/ 2194564 w 2285277"/>
                          <a:gd name="connsiteY68" fmla="*/ 749517 h 2418564"/>
                          <a:gd name="connsiteX69" fmla="*/ 2151021 w 2285277"/>
                          <a:gd name="connsiteY69" fmla="*/ 688557 h 2418564"/>
                          <a:gd name="connsiteX70" fmla="*/ 2133604 w 2285277"/>
                          <a:gd name="connsiteY70" fmla="*/ 705975 h 2418564"/>
                          <a:gd name="connsiteX71" fmla="*/ 2072644 w 2285277"/>
                          <a:gd name="connsiteY71" fmla="*/ 723392 h 2418564"/>
                          <a:gd name="connsiteX72" fmla="*/ 2046518 w 2285277"/>
                          <a:gd name="connsiteY72" fmla="*/ 732100 h 2418564"/>
                          <a:gd name="connsiteX73" fmla="*/ 2002975 w 2285277"/>
                          <a:gd name="connsiteY73" fmla="*/ 714683 h 2418564"/>
                          <a:gd name="connsiteX74" fmla="*/ 1968141 w 2285277"/>
                          <a:gd name="connsiteY74" fmla="*/ 688557 h 24185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</a:cxnLst>
                        <a:rect l="l" t="t" r="r" b="b"/>
                        <a:pathLst>
                          <a:path w="2285277" h="2418564">
                            <a:moveTo>
                              <a:pt x="1968141" y="688557"/>
                            </a:moveTo>
                            <a:lnTo>
                              <a:pt x="1968141" y="688557"/>
                            </a:lnTo>
                            <a:cubicBezTo>
                              <a:pt x="1891588" y="433384"/>
                              <a:pt x="1982351" y="699560"/>
                              <a:pt x="1915890" y="566637"/>
                            </a:cubicBezTo>
                            <a:cubicBezTo>
                              <a:pt x="1907680" y="550216"/>
                              <a:pt x="1909488" y="529073"/>
                              <a:pt x="1898472" y="514386"/>
                            </a:cubicBezTo>
                            <a:cubicBezTo>
                              <a:pt x="1890683" y="504001"/>
                              <a:pt x="1874023" y="504758"/>
                              <a:pt x="1863638" y="496969"/>
                            </a:cubicBezTo>
                            <a:cubicBezTo>
                              <a:pt x="1753879" y="414649"/>
                              <a:pt x="1935390" y="517736"/>
                              <a:pt x="1759135" y="418592"/>
                            </a:cubicBezTo>
                            <a:cubicBezTo>
                              <a:pt x="1736506" y="405863"/>
                              <a:pt x="1713144" y="394412"/>
                              <a:pt x="1689467" y="383757"/>
                            </a:cubicBezTo>
                            <a:cubicBezTo>
                              <a:pt x="1655054" y="368271"/>
                              <a:pt x="1618129" y="358219"/>
                              <a:pt x="1584964" y="340215"/>
                            </a:cubicBezTo>
                            <a:cubicBezTo>
                              <a:pt x="1516271" y="302925"/>
                              <a:pt x="1455635" y="251049"/>
                              <a:pt x="1384667" y="218295"/>
                            </a:cubicBezTo>
                            <a:cubicBezTo>
                              <a:pt x="1282391" y="171090"/>
                              <a:pt x="1249661" y="153609"/>
                              <a:pt x="1140827" y="113792"/>
                            </a:cubicBezTo>
                            <a:cubicBezTo>
                              <a:pt x="916723" y="31803"/>
                              <a:pt x="987888" y="45913"/>
                              <a:pt x="853444" y="26706"/>
                            </a:cubicBezTo>
                            <a:cubicBezTo>
                              <a:pt x="844735" y="20900"/>
                              <a:pt x="837247" y="12599"/>
                              <a:pt x="827318" y="9289"/>
                            </a:cubicBezTo>
                            <a:cubicBezTo>
                              <a:pt x="810567" y="3705"/>
                              <a:pt x="792559" y="-1833"/>
                              <a:pt x="775067" y="580"/>
                            </a:cubicBezTo>
                            <a:cubicBezTo>
                              <a:pt x="645580" y="18440"/>
                              <a:pt x="615741" y="30466"/>
                              <a:pt x="522518" y="61540"/>
                            </a:cubicBezTo>
                            <a:cubicBezTo>
                              <a:pt x="510907" y="73152"/>
                              <a:pt x="498497" y="84017"/>
                              <a:pt x="487684" y="96375"/>
                            </a:cubicBezTo>
                            <a:cubicBezTo>
                              <a:pt x="467224" y="119758"/>
                              <a:pt x="436980" y="167261"/>
                              <a:pt x="426724" y="192169"/>
                            </a:cubicBezTo>
                            <a:cubicBezTo>
                              <a:pt x="415185" y="220193"/>
                              <a:pt x="410182" y="250503"/>
                              <a:pt x="400598" y="279255"/>
                            </a:cubicBezTo>
                            <a:cubicBezTo>
                              <a:pt x="381147" y="337609"/>
                              <a:pt x="359759" y="395300"/>
                              <a:pt x="339638" y="453426"/>
                            </a:cubicBezTo>
                            <a:cubicBezTo>
                              <a:pt x="333633" y="470775"/>
                              <a:pt x="322221" y="505677"/>
                              <a:pt x="322221" y="505677"/>
                            </a:cubicBezTo>
                            <a:cubicBezTo>
                              <a:pt x="325124" y="525997"/>
                              <a:pt x="325529" y="546834"/>
                              <a:pt x="330930" y="566637"/>
                            </a:cubicBezTo>
                            <a:cubicBezTo>
                              <a:pt x="334346" y="579162"/>
                              <a:pt x="345198" y="588877"/>
                              <a:pt x="348347" y="601472"/>
                            </a:cubicBezTo>
                            <a:cubicBezTo>
                              <a:pt x="354023" y="624177"/>
                              <a:pt x="354152" y="647917"/>
                              <a:pt x="357055" y="671140"/>
                            </a:cubicBezTo>
                            <a:cubicBezTo>
                              <a:pt x="301816" y="754001"/>
                              <a:pt x="330190" y="693734"/>
                              <a:pt x="313512" y="810477"/>
                            </a:cubicBezTo>
                            <a:cubicBezTo>
                              <a:pt x="298741" y="913874"/>
                              <a:pt x="325672" y="896413"/>
                              <a:pt x="269970" y="914980"/>
                            </a:cubicBezTo>
                            <a:cubicBezTo>
                              <a:pt x="195823" y="989123"/>
                              <a:pt x="342563" y="837817"/>
                              <a:pt x="235135" y="975940"/>
                            </a:cubicBezTo>
                            <a:cubicBezTo>
                              <a:pt x="223723" y="990612"/>
                              <a:pt x="207227" y="1000724"/>
                              <a:pt x="191592" y="1010775"/>
                            </a:cubicBezTo>
                            <a:cubicBezTo>
                              <a:pt x="123241" y="1054715"/>
                              <a:pt x="98711" y="1053341"/>
                              <a:pt x="34838" y="1106569"/>
                            </a:cubicBezTo>
                            <a:cubicBezTo>
                              <a:pt x="23688" y="1115861"/>
                              <a:pt x="17421" y="1129792"/>
                              <a:pt x="8712" y="1141403"/>
                            </a:cubicBezTo>
                            <a:cubicBezTo>
                              <a:pt x="5809" y="1155917"/>
                              <a:pt x="-193" y="1170146"/>
                              <a:pt x="4" y="1184946"/>
                            </a:cubicBezTo>
                            <a:cubicBezTo>
                              <a:pt x="2714" y="1388211"/>
                              <a:pt x="4249" y="1591690"/>
                              <a:pt x="17421" y="1794546"/>
                            </a:cubicBezTo>
                            <a:cubicBezTo>
                              <a:pt x="18800" y="1815776"/>
                              <a:pt x="56226" y="1878879"/>
                              <a:pt x="69672" y="1899049"/>
                            </a:cubicBezTo>
                            <a:cubicBezTo>
                              <a:pt x="77723" y="1911126"/>
                              <a:pt x="83721" y="1925832"/>
                              <a:pt x="95798" y="1933883"/>
                            </a:cubicBezTo>
                            <a:cubicBezTo>
                              <a:pt x="111074" y="1944067"/>
                              <a:pt x="130633" y="1945494"/>
                              <a:pt x="148050" y="1951300"/>
                            </a:cubicBezTo>
                            <a:cubicBezTo>
                              <a:pt x="227804" y="2031057"/>
                              <a:pt x="138084" y="1952585"/>
                              <a:pt x="383181" y="1994843"/>
                            </a:cubicBezTo>
                            <a:cubicBezTo>
                              <a:pt x="399861" y="1997719"/>
                              <a:pt x="411584" y="2013399"/>
                              <a:pt x="426724" y="2020969"/>
                            </a:cubicBezTo>
                            <a:cubicBezTo>
                              <a:pt x="440706" y="2027960"/>
                              <a:pt x="455326" y="2033789"/>
                              <a:pt x="470267" y="2038386"/>
                            </a:cubicBezTo>
                            <a:cubicBezTo>
                              <a:pt x="493146" y="2045426"/>
                              <a:pt x="539935" y="2055803"/>
                              <a:pt x="539935" y="2055803"/>
                            </a:cubicBezTo>
                            <a:cubicBezTo>
                              <a:pt x="584661" y="2249616"/>
                              <a:pt x="537069" y="2104250"/>
                              <a:pt x="600895" y="2221266"/>
                            </a:cubicBezTo>
                            <a:cubicBezTo>
                              <a:pt x="608381" y="2234990"/>
                              <a:pt x="606547" y="2254515"/>
                              <a:pt x="618312" y="2264809"/>
                            </a:cubicBezTo>
                            <a:cubicBezTo>
                              <a:pt x="638993" y="2282905"/>
                              <a:pt x="720893" y="2288518"/>
                              <a:pt x="740232" y="2290935"/>
                            </a:cubicBezTo>
                            <a:cubicBezTo>
                              <a:pt x="763455" y="2288032"/>
                              <a:pt x="786816" y="2286074"/>
                              <a:pt x="809901" y="2282226"/>
                            </a:cubicBezTo>
                            <a:cubicBezTo>
                              <a:pt x="821707" y="2280258"/>
                              <a:pt x="832766" y="2273517"/>
                              <a:pt x="844735" y="2273517"/>
                            </a:cubicBezTo>
                            <a:cubicBezTo>
                              <a:pt x="871021" y="2273517"/>
                              <a:pt x="896986" y="2279323"/>
                              <a:pt x="923112" y="2282226"/>
                            </a:cubicBezTo>
                            <a:cubicBezTo>
                              <a:pt x="943432" y="2290935"/>
                              <a:pt x="964298" y="2298465"/>
                              <a:pt x="984072" y="2308352"/>
                            </a:cubicBezTo>
                            <a:cubicBezTo>
                              <a:pt x="999211" y="2315922"/>
                              <a:pt x="1012206" y="2327473"/>
                              <a:pt x="1027615" y="2334477"/>
                            </a:cubicBezTo>
                            <a:cubicBezTo>
                              <a:pt x="1044329" y="2342074"/>
                              <a:pt x="1062821" y="2345076"/>
                              <a:pt x="1079867" y="2351895"/>
                            </a:cubicBezTo>
                            <a:cubicBezTo>
                              <a:pt x="1123494" y="2369346"/>
                              <a:pt x="1113173" y="2376770"/>
                              <a:pt x="1166952" y="2386729"/>
                            </a:cubicBezTo>
                            <a:cubicBezTo>
                              <a:pt x="1227501" y="2397942"/>
                              <a:pt x="1288872" y="2404146"/>
                              <a:pt x="1349832" y="2412855"/>
                            </a:cubicBezTo>
                            <a:cubicBezTo>
                              <a:pt x="1405772" y="2411523"/>
                              <a:pt x="1676075" y="2440898"/>
                              <a:pt x="1793970" y="2378020"/>
                            </a:cubicBezTo>
                            <a:cubicBezTo>
                              <a:pt x="1813975" y="2367351"/>
                              <a:pt x="1828804" y="2348991"/>
                              <a:pt x="1846221" y="2334477"/>
                            </a:cubicBezTo>
                            <a:cubicBezTo>
                              <a:pt x="1856721" y="2302977"/>
                              <a:pt x="1866918" y="2268976"/>
                              <a:pt x="1881055" y="2238683"/>
                            </a:cubicBezTo>
                            <a:cubicBezTo>
                              <a:pt x="1894780" y="2209273"/>
                              <a:pt x="1924598" y="2151597"/>
                              <a:pt x="1924598" y="2151597"/>
                            </a:cubicBezTo>
                            <a:cubicBezTo>
                              <a:pt x="1927501" y="2137083"/>
                              <a:pt x="1929412" y="2122335"/>
                              <a:pt x="1933307" y="2108055"/>
                            </a:cubicBezTo>
                            <a:cubicBezTo>
                              <a:pt x="1942852" y="2073056"/>
                              <a:pt x="1953470" y="2040835"/>
                              <a:pt x="1976850" y="2012260"/>
                            </a:cubicBezTo>
                            <a:cubicBezTo>
                              <a:pt x="1992448" y="1993196"/>
                              <a:pt x="2012532" y="1978235"/>
                              <a:pt x="2029101" y="1960009"/>
                            </a:cubicBezTo>
                            <a:cubicBezTo>
                              <a:pt x="2068266" y="1916928"/>
                              <a:pt x="2063830" y="1916677"/>
                              <a:pt x="2090061" y="1864215"/>
                            </a:cubicBezTo>
                            <a:cubicBezTo>
                              <a:pt x="2099599" y="1816526"/>
                              <a:pt x="2109897" y="1755681"/>
                              <a:pt x="2133604" y="1716169"/>
                            </a:cubicBezTo>
                            <a:cubicBezTo>
                              <a:pt x="2142313" y="1701655"/>
                              <a:pt x="2151510" y="1687422"/>
                              <a:pt x="2159730" y="1672626"/>
                            </a:cubicBezTo>
                            <a:cubicBezTo>
                              <a:pt x="2183045" y="1630660"/>
                              <a:pt x="2172648" y="1638484"/>
                              <a:pt x="2203272" y="1594249"/>
                            </a:cubicBezTo>
                            <a:cubicBezTo>
                              <a:pt x="2219795" y="1570382"/>
                              <a:pt x="2238107" y="1547803"/>
                              <a:pt x="2255524" y="1524580"/>
                            </a:cubicBezTo>
                            <a:cubicBezTo>
                              <a:pt x="2264233" y="1512969"/>
                              <a:pt x="2295882" y="1486899"/>
                              <a:pt x="2281650" y="1489746"/>
                            </a:cubicBezTo>
                            <a:lnTo>
                              <a:pt x="2238107" y="1498455"/>
                            </a:lnTo>
                            <a:cubicBezTo>
                              <a:pt x="2229398" y="1486843"/>
                              <a:pt x="2216941" y="1477261"/>
                              <a:pt x="2211981" y="1463620"/>
                            </a:cubicBezTo>
                            <a:cubicBezTo>
                              <a:pt x="2204966" y="1444330"/>
                              <a:pt x="2204846" y="1423126"/>
                              <a:pt x="2203272" y="1402660"/>
                            </a:cubicBezTo>
                            <a:cubicBezTo>
                              <a:pt x="2199036" y="1347592"/>
                              <a:pt x="2197467" y="1292351"/>
                              <a:pt x="2194564" y="1237197"/>
                            </a:cubicBezTo>
                            <a:cubicBezTo>
                              <a:pt x="2197467" y="1167529"/>
                              <a:pt x="2196763" y="1097616"/>
                              <a:pt x="2203272" y="1028192"/>
                            </a:cubicBezTo>
                            <a:cubicBezTo>
                              <a:pt x="2205506" y="1004359"/>
                              <a:pt x="2220690" y="958523"/>
                              <a:pt x="2220690" y="958523"/>
                            </a:cubicBezTo>
                            <a:cubicBezTo>
                              <a:pt x="2217787" y="894660"/>
                              <a:pt x="2219910" y="830370"/>
                              <a:pt x="2211981" y="766935"/>
                            </a:cubicBezTo>
                            <a:cubicBezTo>
                              <a:pt x="2210963" y="758788"/>
                              <a:pt x="2199336" y="756198"/>
                              <a:pt x="2194564" y="749517"/>
                            </a:cubicBezTo>
                            <a:cubicBezTo>
                              <a:pt x="2143980" y="678700"/>
                              <a:pt x="2190221" y="727759"/>
                              <a:pt x="2151021" y="688557"/>
                            </a:cubicBezTo>
                            <a:cubicBezTo>
                              <a:pt x="2145215" y="694363"/>
                              <a:pt x="2141107" y="702640"/>
                              <a:pt x="2133604" y="705975"/>
                            </a:cubicBezTo>
                            <a:cubicBezTo>
                              <a:pt x="2114292" y="714558"/>
                              <a:pt x="2092886" y="717320"/>
                              <a:pt x="2072644" y="723392"/>
                            </a:cubicBezTo>
                            <a:cubicBezTo>
                              <a:pt x="2063851" y="726030"/>
                              <a:pt x="2055227" y="729197"/>
                              <a:pt x="2046518" y="732100"/>
                            </a:cubicBezTo>
                            <a:cubicBezTo>
                              <a:pt x="2032004" y="726294"/>
                              <a:pt x="2015696" y="723769"/>
                              <a:pt x="2002975" y="714683"/>
                            </a:cubicBezTo>
                            <a:cubicBezTo>
                              <a:pt x="1963017" y="686142"/>
                              <a:pt x="1973947" y="692911"/>
                              <a:pt x="1968141" y="688557"/>
                            </a:cubicBezTo>
                            <a:close/>
                          </a:path>
                        </a:pathLst>
                      </a:custGeom>
                      <a:solidFill>
                        <a:sysClr val="window" lastClr="FFFFFF">
                          <a:lumMod val="85000"/>
                        </a:sysClr>
                      </a:solidFill>
                      <a:ln w="44450">
                        <a:noFill/>
                        <a:prstDash val="solid"/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p:spPr>
                    <p:txBody>
                      <a:bodyPr/>
                      <a:lstStyle/>
                      <a:p>
                        <a:pPr marL="0" marR="0" lvl="0" indent="0" algn="l" defTabSz="932962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it-IT" sz="1428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Arial" charset="0"/>
                        </a:endParaRPr>
                      </a:p>
                    </p:txBody>
                  </p:sp>
                </p:grpSp>
              </p:grpSp>
              <p:sp>
                <p:nvSpPr>
                  <p:cNvPr id="50" name="Ovale 101">
                    <a:extLst/>
                  </p:cNvPr>
                  <p:cNvSpPr/>
                  <p:nvPr/>
                </p:nvSpPr>
                <p:spPr>
                  <a:xfrm>
                    <a:off x="7504769" y="1539510"/>
                    <a:ext cx="214145" cy="205850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Freeform 4805"/>
                  <p:cNvSpPr>
                    <a:spLocks noEditPoints="1"/>
                  </p:cNvSpPr>
                  <p:nvPr/>
                </p:nvSpPr>
                <p:spPr bwMode="auto">
                  <a:xfrm>
                    <a:off x="6989120" y="1445182"/>
                    <a:ext cx="244063" cy="270837"/>
                  </a:xfrm>
                  <a:custGeom>
                    <a:avLst/>
                    <a:gdLst>
                      <a:gd name="T0" fmla="*/ 2147483646 w 356"/>
                      <a:gd name="T1" fmla="*/ 2147483646 h 270"/>
                      <a:gd name="T2" fmla="*/ 2147483646 w 356"/>
                      <a:gd name="T3" fmla="*/ 2147483646 h 270"/>
                      <a:gd name="T4" fmla="*/ 2147483646 w 356"/>
                      <a:gd name="T5" fmla="*/ 2147483646 h 270"/>
                      <a:gd name="T6" fmla="*/ 2147483646 w 356"/>
                      <a:gd name="T7" fmla="*/ 2147483646 h 270"/>
                      <a:gd name="T8" fmla="*/ 2147483646 w 356"/>
                      <a:gd name="T9" fmla="*/ 2147483646 h 270"/>
                      <a:gd name="T10" fmla="*/ 2147483646 w 356"/>
                      <a:gd name="T11" fmla="*/ 2147483646 h 270"/>
                      <a:gd name="T12" fmla="*/ 2147483646 w 356"/>
                      <a:gd name="T13" fmla="*/ 2147483646 h 270"/>
                      <a:gd name="T14" fmla="*/ 0 w 356"/>
                      <a:gd name="T15" fmla="*/ 2147483646 h 270"/>
                      <a:gd name="T16" fmla="*/ 2147483646 w 356"/>
                      <a:gd name="T17" fmla="*/ 2147483646 h 270"/>
                      <a:gd name="T18" fmla="*/ 2147483646 w 356"/>
                      <a:gd name="T19" fmla="*/ 2147483646 h 270"/>
                      <a:gd name="T20" fmla="*/ 2147483646 w 356"/>
                      <a:gd name="T21" fmla="*/ 2147483646 h 270"/>
                      <a:gd name="T22" fmla="*/ 2147483646 w 356"/>
                      <a:gd name="T23" fmla="*/ 2147483646 h 270"/>
                      <a:gd name="T24" fmla="*/ 2147483646 w 356"/>
                      <a:gd name="T25" fmla="*/ 2147483646 h 270"/>
                      <a:gd name="T26" fmla="*/ 2147483646 w 356"/>
                      <a:gd name="T27" fmla="*/ 2147483646 h 270"/>
                      <a:gd name="T28" fmla="*/ 2147483646 w 356"/>
                      <a:gd name="T29" fmla="*/ 2147483646 h 270"/>
                      <a:gd name="T30" fmla="*/ 2147483646 w 356"/>
                      <a:gd name="T31" fmla="*/ 2147483646 h 270"/>
                      <a:gd name="T32" fmla="*/ 2147483646 w 356"/>
                      <a:gd name="T33" fmla="*/ 2147483646 h 270"/>
                      <a:gd name="T34" fmla="*/ 2147483646 w 356"/>
                      <a:gd name="T35" fmla="*/ 2147483646 h 270"/>
                      <a:gd name="T36" fmla="*/ 2147483646 w 356"/>
                      <a:gd name="T37" fmla="*/ 2147483646 h 270"/>
                      <a:gd name="T38" fmla="*/ 2147483646 w 356"/>
                      <a:gd name="T39" fmla="*/ 2147483646 h 270"/>
                      <a:gd name="T40" fmla="*/ 2147483646 w 356"/>
                      <a:gd name="T41" fmla="*/ 2147483646 h 270"/>
                      <a:gd name="T42" fmla="*/ 2147483646 w 356"/>
                      <a:gd name="T43" fmla="*/ 2147483646 h 270"/>
                      <a:gd name="T44" fmla="*/ 2147483646 w 356"/>
                      <a:gd name="T45" fmla="*/ 2147483646 h 270"/>
                      <a:gd name="T46" fmla="*/ 2147483646 w 356"/>
                      <a:gd name="T47" fmla="*/ 2147483646 h 270"/>
                      <a:gd name="T48" fmla="*/ 2147483646 w 356"/>
                      <a:gd name="T49" fmla="*/ 2147483646 h 270"/>
                      <a:gd name="T50" fmla="*/ 2147483646 w 356"/>
                      <a:gd name="T51" fmla="*/ 2147483646 h 270"/>
                      <a:gd name="T52" fmla="*/ 2147483646 w 356"/>
                      <a:gd name="T53" fmla="*/ 2147483646 h 270"/>
                      <a:gd name="T54" fmla="*/ 2147483646 w 356"/>
                      <a:gd name="T55" fmla="*/ 2147483646 h 270"/>
                      <a:gd name="T56" fmla="*/ 2147483646 w 356"/>
                      <a:gd name="T57" fmla="*/ 2147483646 h 270"/>
                      <a:gd name="T58" fmla="*/ 2147483646 w 356"/>
                      <a:gd name="T59" fmla="*/ 2147483646 h 270"/>
                      <a:gd name="T60" fmla="*/ 2147483646 w 356"/>
                      <a:gd name="T61" fmla="*/ 2147483646 h 270"/>
                      <a:gd name="T62" fmla="*/ 2147483646 w 356"/>
                      <a:gd name="T63" fmla="*/ 2147483646 h 270"/>
                      <a:gd name="T64" fmla="*/ 2147483646 w 356"/>
                      <a:gd name="T65" fmla="*/ 2147483646 h 270"/>
                      <a:gd name="T66" fmla="*/ 2147483646 w 356"/>
                      <a:gd name="T67" fmla="*/ 2147483646 h 270"/>
                      <a:gd name="T68" fmla="*/ 2147483646 w 356"/>
                      <a:gd name="T69" fmla="*/ 2147483646 h 270"/>
                      <a:gd name="T70" fmla="*/ 2147483646 w 356"/>
                      <a:gd name="T71" fmla="*/ 2147483646 h 270"/>
                      <a:gd name="T72" fmla="*/ 2147483646 w 356"/>
                      <a:gd name="T73" fmla="*/ 2147483646 h 270"/>
                      <a:gd name="T74" fmla="*/ 2147483646 w 356"/>
                      <a:gd name="T75" fmla="*/ 2147483646 h 270"/>
                      <a:gd name="T76" fmla="*/ 2147483646 w 356"/>
                      <a:gd name="T77" fmla="*/ 2147483646 h 270"/>
                      <a:gd name="T78" fmla="*/ 2147483646 w 356"/>
                      <a:gd name="T79" fmla="*/ 2147483646 h 270"/>
                      <a:gd name="T80" fmla="*/ 2147483646 w 356"/>
                      <a:gd name="T81" fmla="*/ 2147483646 h 270"/>
                      <a:gd name="T82" fmla="*/ 2147483646 w 356"/>
                      <a:gd name="T83" fmla="*/ 2147483646 h 270"/>
                      <a:gd name="T84" fmla="*/ 2147483646 w 356"/>
                      <a:gd name="T85" fmla="*/ 2147483646 h 270"/>
                      <a:gd name="T86" fmla="*/ 2147483646 w 356"/>
                      <a:gd name="T87" fmla="*/ 2147483646 h 270"/>
                      <a:gd name="T88" fmla="*/ 2147483646 w 356"/>
                      <a:gd name="T89" fmla="*/ 2147483646 h 270"/>
                      <a:gd name="T90" fmla="*/ 2147483646 w 356"/>
                      <a:gd name="T91" fmla="*/ 2147483646 h 270"/>
                      <a:gd name="T92" fmla="*/ 2147483646 w 356"/>
                      <a:gd name="T93" fmla="*/ 2147483646 h 270"/>
                      <a:gd name="T94" fmla="*/ 2147483646 w 356"/>
                      <a:gd name="T95" fmla="*/ 2147483646 h 270"/>
                      <a:gd name="T96" fmla="*/ 2147483646 w 356"/>
                      <a:gd name="T97" fmla="*/ 2147483646 h 270"/>
                      <a:gd name="T98" fmla="*/ 2147483646 w 356"/>
                      <a:gd name="T99" fmla="*/ 2147483646 h 270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0" t="0" r="r" b="b"/>
                    <a:pathLst>
                      <a:path w="356" h="270">
                        <a:moveTo>
                          <a:pt x="330" y="72"/>
                        </a:moveTo>
                        <a:lnTo>
                          <a:pt x="330" y="72"/>
                        </a:lnTo>
                        <a:lnTo>
                          <a:pt x="324" y="64"/>
                        </a:lnTo>
                        <a:lnTo>
                          <a:pt x="314" y="46"/>
                        </a:lnTo>
                        <a:lnTo>
                          <a:pt x="302" y="32"/>
                        </a:lnTo>
                        <a:lnTo>
                          <a:pt x="292" y="18"/>
                        </a:lnTo>
                        <a:lnTo>
                          <a:pt x="280" y="10"/>
                        </a:lnTo>
                        <a:lnTo>
                          <a:pt x="274" y="6"/>
                        </a:lnTo>
                        <a:lnTo>
                          <a:pt x="264" y="4"/>
                        </a:lnTo>
                        <a:lnTo>
                          <a:pt x="234" y="2"/>
                        </a:lnTo>
                        <a:lnTo>
                          <a:pt x="178" y="0"/>
                        </a:lnTo>
                        <a:lnTo>
                          <a:pt x="122" y="2"/>
                        </a:lnTo>
                        <a:lnTo>
                          <a:pt x="92" y="4"/>
                        </a:lnTo>
                        <a:lnTo>
                          <a:pt x="82" y="6"/>
                        </a:lnTo>
                        <a:lnTo>
                          <a:pt x="76" y="10"/>
                        </a:lnTo>
                        <a:lnTo>
                          <a:pt x="64" y="18"/>
                        </a:lnTo>
                        <a:lnTo>
                          <a:pt x="54" y="32"/>
                        </a:lnTo>
                        <a:lnTo>
                          <a:pt x="42" y="46"/>
                        </a:lnTo>
                        <a:lnTo>
                          <a:pt x="32" y="64"/>
                        </a:lnTo>
                        <a:lnTo>
                          <a:pt x="26" y="72"/>
                        </a:lnTo>
                        <a:lnTo>
                          <a:pt x="16" y="88"/>
                        </a:lnTo>
                        <a:lnTo>
                          <a:pt x="8" y="108"/>
                        </a:lnTo>
                        <a:lnTo>
                          <a:pt x="4" y="120"/>
                        </a:lnTo>
                        <a:lnTo>
                          <a:pt x="2" y="134"/>
                        </a:lnTo>
                        <a:lnTo>
                          <a:pt x="0" y="150"/>
                        </a:lnTo>
                        <a:lnTo>
                          <a:pt x="0" y="168"/>
                        </a:lnTo>
                        <a:lnTo>
                          <a:pt x="0" y="192"/>
                        </a:lnTo>
                        <a:lnTo>
                          <a:pt x="2" y="210"/>
                        </a:lnTo>
                        <a:lnTo>
                          <a:pt x="6" y="224"/>
                        </a:lnTo>
                        <a:lnTo>
                          <a:pt x="6" y="228"/>
                        </a:lnTo>
                        <a:lnTo>
                          <a:pt x="10" y="230"/>
                        </a:lnTo>
                        <a:lnTo>
                          <a:pt x="12" y="232"/>
                        </a:lnTo>
                        <a:lnTo>
                          <a:pt x="16" y="232"/>
                        </a:lnTo>
                        <a:lnTo>
                          <a:pt x="22" y="232"/>
                        </a:lnTo>
                        <a:lnTo>
                          <a:pt x="22" y="258"/>
                        </a:lnTo>
                        <a:lnTo>
                          <a:pt x="24" y="262"/>
                        </a:lnTo>
                        <a:lnTo>
                          <a:pt x="26" y="266"/>
                        </a:lnTo>
                        <a:lnTo>
                          <a:pt x="30" y="268"/>
                        </a:lnTo>
                        <a:lnTo>
                          <a:pt x="34" y="270"/>
                        </a:lnTo>
                        <a:lnTo>
                          <a:pt x="60" y="270"/>
                        </a:lnTo>
                        <a:lnTo>
                          <a:pt x="64" y="268"/>
                        </a:lnTo>
                        <a:lnTo>
                          <a:pt x="68" y="266"/>
                        </a:lnTo>
                        <a:lnTo>
                          <a:pt x="70" y="262"/>
                        </a:lnTo>
                        <a:lnTo>
                          <a:pt x="72" y="258"/>
                        </a:lnTo>
                        <a:lnTo>
                          <a:pt x="72" y="232"/>
                        </a:lnTo>
                        <a:lnTo>
                          <a:pt x="178" y="232"/>
                        </a:lnTo>
                        <a:lnTo>
                          <a:pt x="284" y="232"/>
                        </a:lnTo>
                        <a:lnTo>
                          <a:pt x="284" y="258"/>
                        </a:lnTo>
                        <a:lnTo>
                          <a:pt x="286" y="262"/>
                        </a:lnTo>
                        <a:lnTo>
                          <a:pt x="288" y="266"/>
                        </a:lnTo>
                        <a:lnTo>
                          <a:pt x="292" y="268"/>
                        </a:lnTo>
                        <a:lnTo>
                          <a:pt x="296" y="270"/>
                        </a:lnTo>
                        <a:lnTo>
                          <a:pt x="322" y="270"/>
                        </a:lnTo>
                        <a:lnTo>
                          <a:pt x="326" y="268"/>
                        </a:lnTo>
                        <a:lnTo>
                          <a:pt x="330" y="266"/>
                        </a:lnTo>
                        <a:lnTo>
                          <a:pt x="332" y="262"/>
                        </a:lnTo>
                        <a:lnTo>
                          <a:pt x="334" y="258"/>
                        </a:lnTo>
                        <a:lnTo>
                          <a:pt x="334" y="232"/>
                        </a:lnTo>
                        <a:lnTo>
                          <a:pt x="340" y="232"/>
                        </a:lnTo>
                        <a:lnTo>
                          <a:pt x="344" y="232"/>
                        </a:lnTo>
                        <a:lnTo>
                          <a:pt x="346" y="230"/>
                        </a:lnTo>
                        <a:lnTo>
                          <a:pt x="350" y="228"/>
                        </a:lnTo>
                        <a:lnTo>
                          <a:pt x="350" y="224"/>
                        </a:lnTo>
                        <a:lnTo>
                          <a:pt x="354" y="210"/>
                        </a:lnTo>
                        <a:lnTo>
                          <a:pt x="356" y="192"/>
                        </a:lnTo>
                        <a:lnTo>
                          <a:pt x="356" y="168"/>
                        </a:lnTo>
                        <a:lnTo>
                          <a:pt x="356" y="150"/>
                        </a:lnTo>
                        <a:lnTo>
                          <a:pt x="354" y="134"/>
                        </a:lnTo>
                        <a:lnTo>
                          <a:pt x="352" y="120"/>
                        </a:lnTo>
                        <a:lnTo>
                          <a:pt x="348" y="108"/>
                        </a:lnTo>
                        <a:lnTo>
                          <a:pt x="340" y="88"/>
                        </a:lnTo>
                        <a:lnTo>
                          <a:pt x="330" y="72"/>
                        </a:lnTo>
                        <a:close/>
                        <a:moveTo>
                          <a:pt x="88" y="26"/>
                        </a:moveTo>
                        <a:lnTo>
                          <a:pt x="88" y="26"/>
                        </a:lnTo>
                        <a:lnTo>
                          <a:pt x="110" y="22"/>
                        </a:lnTo>
                        <a:lnTo>
                          <a:pt x="138" y="20"/>
                        </a:lnTo>
                        <a:lnTo>
                          <a:pt x="178" y="20"/>
                        </a:lnTo>
                        <a:lnTo>
                          <a:pt x="218" y="20"/>
                        </a:lnTo>
                        <a:lnTo>
                          <a:pt x="246" y="22"/>
                        </a:lnTo>
                        <a:lnTo>
                          <a:pt x="268" y="26"/>
                        </a:lnTo>
                        <a:lnTo>
                          <a:pt x="286" y="46"/>
                        </a:lnTo>
                        <a:lnTo>
                          <a:pt x="296" y="62"/>
                        </a:lnTo>
                        <a:lnTo>
                          <a:pt x="298" y="70"/>
                        </a:lnTo>
                        <a:lnTo>
                          <a:pt x="300" y="74"/>
                        </a:lnTo>
                        <a:lnTo>
                          <a:pt x="298" y="76"/>
                        </a:lnTo>
                        <a:lnTo>
                          <a:pt x="296" y="78"/>
                        </a:lnTo>
                        <a:lnTo>
                          <a:pt x="292" y="80"/>
                        </a:lnTo>
                        <a:lnTo>
                          <a:pt x="284" y="80"/>
                        </a:lnTo>
                        <a:lnTo>
                          <a:pt x="178" y="80"/>
                        </a:lnTo>
                        <a:lnTo>
                          <a:pt x="72" y="80"/>
                        </a:lnTo>
                        <a:lnTo>
                          <a:pt x="64" y="80"/>
                        </a:lnTo>
                        <a:lnTo>
                          <a:pt x="60" y="78"/>
                        </a:lnTo>
                        <a:lnTo>
                          <a:pt x="58" y="76"/>
                        </a:lnTo>
                        <a:lnTo>
                          <a:pt x="56" y="74"/>
                        </a:lnTo>
                        <a:lnTo>
                          <a:pt x="58" y="70"/>
                        </a:lnTo>
                        <a:lnTo>
                          <a:pt x="60" y="62"/>
                        </a:lnTo>
                        <a:lnTo>
                          <a:pt x="70" y="46"/>
                        </a:lnTo>
                        <a:lnTo>
                          <a:pt x="88" y="26"/>
                        </a:lnTo>
                        <a:close/>
                        <a:moveTo>
                          <a:pt x="262" y="136"/>
                        </a:moveTo>
                        <a:lnTo>
                          <a:pt x="262" y="136"/>
                        </a:lnTo>
                        <a:lnTo>
                          <a:pt x="260" y="144"/>
                        </a:lnTo>
                        <a:lnTo>
                          <a:pt x="256" y="148"/>
                        </a:lnTo>
                        <a:lnTo>
                          <a:pt x="252" y="152"/>
                        </a:lnTo>
                        <a:lnTo>
                          <a:pt x="244" y="154"/>
                        </a:lnTo>
                        <a:lnTo>
                          <a:pt x="112" y="154"/>
                        </a:lnTo>
                        <a:lnTo>
                          <a:pt x="104" y="152"/>
                        </a:lnTo>
                        <a:lnTo>
                          <a:pt x="100" y="148"/>
                        </a:lnTo>
                        <a:lnTo>
                          <a:pt x="96" y="144"/>
                        </a:lnTo>
                        <a:lnTo>
                          <a:pt x="94" y="136"/>
                        </a:lnTo>
                        <a:lnTo>
                          <a:pt x="262" y="136"/>
                        </a:lnTo>
                        <a:close/>
                        <a:moveTo>
                          <a:pt x="46" y="152"/>
                        </a:moveTo>
                        <a:lnTo>
                          <a:pt x="46" y="152"/>
                        </a:lnTo>
                        <a:lnTo>
                          <a:pt x="36" y="150"/>
                        </a:lnTo>
                        <a:lnTo>
                          <a:pt x="28" y="144"/>
                        </a:lnTo>
                        <a:lnTo>
                          <a:pt x="22" y="136"/>
                        </a:lnTo>
                        <a:lnTo>
                          <a:pt x="20" y="126"/>
                        </a:lnTo>
                        <a:lnTo>
                          <a:pt x="22" y="116"/>
                        </a:lnTo>
                        <a:lnTo>
                          <a:pt x="28" y="106"/>
                        </a:lnTo>
                        <a:lnTo>
                          <a:pt x="36" y="102"/>
                        </a:lnTo>
                        <a:lnTo>
                          <a:pt x="46" y="100"/>
                        </a:lnTo>
                        <a:lnTo>
                          <a:pt x="56" y="102"/>
                        </a:lnTo>
                        <a:lnTo>
                          <a:pt x="64" y="106"/>
                        </a:lnTo>
                        <a:lnTo>
                          <a:pt x="70" y="116"/>
                        </a:lnTo>
                        <a:lnTo>
                          <a:pt x="72" y="126"/>
                        </a:lnTo>
                        <a:lnTo>
                          <a:pt x="70" y="136"/>
                        </a:lnTo>
                        <a:lnTo>
                          <a:pt x="64" y="144"/>
                        </a:lnTo>
                        <a:lnTo>
                          <a:pt x="56" y="150"/>
                        </a:lnTo>
                        <a:lnTo>
                          <a:pt x="46" y="152"/>
                        </a:lnTo>
                        <a:close/>
                        <a:moveTo>
                          <a:pt x="288" y="212"/>
                        </a:moveTo>
                        <a:lnTo>
                          <a:pt x="204" y="212"/>
                        </a:lnTo>
                        <a:lnTo>
                          <a:pt x="156" y="212"/>
                        </a:lnTo>
                        <a:lnTo>
                          <a:pt x="68" y="212"/>
                        </a:lnTo>
                        <a:lnTo>
                          <a:pt x="68" y="206"/>
                        </a:lnTo>
                        <a:lnTo>
                          <a:pt x="70" y="198"/>
                        </a:lnTo>
                        <a:lnTo>
                          <a:pt x="76" y="190"/>
                        </a:lnTo>
                        <a:lnTo>
                          <a:pt x="82" y="186"/>
                        </a:lnTo>
                        <a:lnTo>
                          <a:pt x="90" y="184"/>
                        </a:lnTo>
                        <a:lnTo>
                          <a:pt x="152" y="184"/>
                        </a:lnTo>
                        <a:lnTo>
                          <a:pt x="208" y="184"/>
                        </a:lnTo>
                        <a:lnTo>
                          <a:pt x="266" y="184"/>
                        </a:lnTo>
                        <a:lnTo>
                          <a:pt x="274" y="186"/>
                        </a:lnTo>
                        <a:lnTo>
                          <a:pt x="280" y="190"/>
                        </a:lnTo>
                        <a:lnTo>
                          <a:pt x="286" y="198"/>
                        </a:lnTo>
                        <a:lnTo>
                          <a:pt x="288" y="206"/>
                        </a:lnTo>
                        <a:lnTo>
                          <a:pt x="288" y="212"/>
                        </a:lnTo>
                        <a:close/>
                        <a:moveTo>
                          <a:pt x="310" y="152"/>
                        </a:moveTo>
                        <a:lnTo>
                          <a:pt x="310" y="152"/>
                        </a:lnTo>
                        <a:lnTo>
                          <a:pt x="300" y="150"/>
                        </a:lnTo>
                        <a:lnTo>
                          <a:pt x="292" y="144"/>
                        </a:lnTo>
                        <a:lnTo>
                          <a:pt x="286" y="136"/>
                        </a:lnTo>
                        <a:lnTo>
                          <a:pt x="284" y="126"/>
                        </a:lnTo>
                        <a:lnTo>
                          <a:pt x="286" y="116"/>
                        </a:lnTo>
                        <a:lnTo>
                          <a:pt x="292" y="106"/>
                        </a:lnTo>
                        <a:lnTo>
                          <a:pt x="300" y="102"/>
                        </a:lnTo>
                        <a:lnTo>
                          <a:pt x="310" y="100"/>
                        </a:lnTo>
                        <a:lnTo>
                          <a:pt x="320" y="102"/>
                        </a:lnTo>
                        <a:lnTo>
                          <a:pt x="328" y="106"/>
                        </a:lnTo>
                        <a:lnTo>
                          <a:pt x="334" y="116"/>
                        </a:lnTo>
                        <a:lnTo>
                          <a:pt x="336" y="126"/>
                        </a:lnTo>
                        <a:lnTo>
                          <a:pt x="334" y="136"/>
                        </a:lnTo>
                        <a:lnTo>
                          <a:pt x="328" y="144"/>
                        </a:lnTo>
                        <a:lnTo>
                          <a:pt x="320" y="150"/>
                        </a:lnTo>
                        <a:lnTo>
                          <a:pt x="310" y="152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pic>
                <p:nvPicPr>
                  <p:cNvPr id="52" name="Picture 111" descr="Risultati immagini per ancora"/>
                  <p:cNvPicPr>
                    <a:picLocks noChangeAspect="1" noChangeArrowheads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6399" y="948957"/>
                    <a:ext cx="248406" cy="2927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3" name="Ovale 101">
                    <a:extLst/>
                  </p:cNvPr>
                  <p:cNvSpPr/>
                  <p:nvPr/>
                </p:nvSpPr>
                <p:spPr>
                  <a:xfrm>
                    <a:off x="6397181" y="1048507"/>
                    <a:ext cx="214145" cy="205850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Freeform 150"/>
                  <p:cNvSpPr>
                    <a:spLocks noEditPoints="1"/>
                  </p:cNvSpPr>
                  <p:nvPr/>
                </p:nvSpPr>
                <p:spPr bwMode="auto">
                  <a:xfrm>
                    <a:off x="5475653" y="2617690"/>
                    <a:ext cx="384409" cy="217661"/>
                  </a:xfrm>
                  <a:custGeom>
                    <a:avLst/>
                    <a:gdLst>
                      <a:gd name="T0" fmla="*/ 89 w 885"/>
                      <a:gd name="T1" fmla="*/ 505 h 516"/>
                      <a:gd name="T2" fmla="*/ 0 w 885"/>
                      <a:gd name="T3" fmla="*/ 496 h 516"/>
                      <a:gd name="T4" fmla="*/ 141 w 885"/>
                      <a:gd name="T5" fmla="*/ 434 h 516"/>
                      <a:gd name="T6" fmla="*/ 376 w 885"/>
                      <a:gd name="T7" fmla="*/ 414 h 516"/>
                      <a:gd name="T8" fmla="*/ 363 w 885"/>
                      <a:gd name="T9" fmla="*/ 449 h 516"/>
                      <a:gd name="T10" fmla="*/ 251 w 885"/>
                      <a:gd name="T11" fmla="*/ 514 h 516"/>
                      <a:gd name="T12" fmla="*/ 122 w 885"/>
                      <a:gd name="T13" fmla="*/ 460 h 516"/>
                      <a:gd name="T14" fmla="*/ 274 w 885"/>
                      <a:gd name="T15" fmla="*/ 478 h 516"/>
                      <a:gd name="T16" fmla="*/ 524 w 885"/>
                      <a:gd name="T17" fmla="*/ 120 h 516"/>
                      <a:gd name="T18" fmla="*/ 413 w 885"/>
                      <a:gd name="T19" fmla="*/ 389 h 516"/>
                      <a:gd name="T20" fmla="*/ 27 w 885"/>
                      <a:gd name="T21" fmla="*/ 366 h 516"/>
                      <a:gd name="T22" fmla="*/ 27 w 885"/>
                      <a:gd name="T23" fmla="*/ 74 h 516"/>
                      <a:gd name="T24" fmla="*/ 81 w 885"/>
                      <a:gd name="T25" fmla="*/ 0 h 516"/>
                      <a:gd name="T26" fmla="*/ 361 w 885"/>
                      <a:gd name="T27" fmla="*/ 0 h 516"/>
                      <a:gd name="T28" fmla="*/ 96 w 885"/>
                      <a:gd name="T29" fmla="*/ 262 h 516"/>
                      <a:gd name="T30" fmla="*/ 79 w 885"/>
                      <a:gd name="T31" fmla="*/ 268 h 516"/>
                      <a:gd name="T32" fmla="*/ 67 w 885"/>
                      <a:gd name="T33" fmla="*/ 281 h 516"/>
                      <a:gd name="T34" fmla="*/ 65 w 885"/>
                      <a:gd name="T35" fmla="*/ 293 h 516"/>
                      <a:gd name="T36" fmla="*/ 70 w 885"/>
                      <a:gd name="T37" fmla="*/ 311 h 516"/>
                      <a:gd name="T38" fmla="*/ 84 w 885"/>
                      <a:gd name="T39" fmla="*/ 322 h 516"/>
                      <a:gd name="T40" fmla="*/ 96 w 885"/>
                      <a:gd name="T41" fmla="*/ 324 h 516"/>
                      <a:gd name="T42" fmla="*/ 113 w 885"/>
                      <a:gd name="T43" fmla="*/ 318 h 516"/>
                      <a:gd name="T44" fmla="*/ 124 w 885"/>
                      <a:gd name="T45" fmla="*/ 305 h 516"/>
                      <a:gd name="T46" fmla="*/ 127 w 885"/>
                      <a:gd name="T47" fmla="*/ 293 h 516"/>
                      <a:gd name="T48" fmla="*/ 122 w 885"/>
                      <a:gd name="T49" fmla="*/ 276 h 516"/>
                      <a:gd name="T50" fmla="*/ 108 w 885"/>
                      <a:gd name="T51" fmla="*/ 265 h 516"/>
                      <a:gd name="T52" fmla="*/ 96 w 885"/>
                      <a:gd name="T53" fmla="*/ 262 h 516"/>
                      <a:gd name="T54" fmla="*/ 332 w 885"/>
                      <a:gd name="T55" fmla="*/ 262 h 516"/>
                      <a:gd name="T56" fmla="*/ 317 w 885"/>
                      <a:gd name="T57" fmla="*/ 271 h 516"/>
                      <a:gd name="T58" fmla="*/ 308 w 885"/>
                      <a:gd name="T59" fmla="*/ 287 h 516"/>
                      <a:gd name="T60" fmla="*/ 308 w 885"/>
                      <a:gd name="T61" fmla="*/ 300 h 516"/>
                      <a:gd name="T62" fmla="*/ 317 w 885"/>
                      <a:gd name="T63" fmla="*/ 315 h 516"/>
                      <a:gd name="T64" fmla="*/ 332 w 885"/>
                      <a:gd name="T65" fmla="*/ 324 h 516"/>
                      <a:gd name="T66" fmla="*/ 345 w 885"/>
                      <a:gd name="T67" fmla="*/ 324 h 516"/>
                      <a:gd name="T68" fmla="*/ 360 w 885"/>
                      <a:gd name="T69" fmla="*/ 315 h 516"/>
                      <a:gd name="T70" fmla="*/ 369 w 885"/>
                      <a:gd name="T71" fmla="*/ 300 h 516"/>
                      <a:gd name="T72" fmla="*/ 369 w 885"/>
                      <a:gd name="T73" fmla="*/ 287 h 516"/>
                      <a:gd name="T74" fmla="*/ 360 w 885"/>
                      <a:gd name="T75" fmla="*/ 271 h 516"/>
                      <a:gd name="T76" fmla="*/ 345 w 885"/>
                      <a:gd name="T77" fmla="*/ 262 h 516"/>
                      <a:gd name="T78" fmla="*/ 71 w 885"/>
                      <a:gd name="T79" fmla="*/ 216 h 516"/>
                      <a:gd name="T80" fmla="*/ 338 w 885"/>
                      <a:gd name="T81" fmla="*/ 45 h 516"/>
                      <a:gd name="T82" fmla="*/ 71 w 885"/>
                      <a:gd name="T83" fmla="*/ 216 h 516"/>
                      <a:gd name="T84" fmla="*/ 681 w 885"/>
                      <a:gd name="T85" fmla="*/ 179 h 516"/>
                      <a:gd name="T86" fmla="*/ 551 w 885"/>
                      <a:gd name="T87" fmla="*/ 117 h 516"/>
                      <a:gd name="T88" fmla="*/ 544 w 885"/>
                      <a:gd name="T89" fmla="*/ 102 h 516"/>
                      <a:gd name="T90" fmla="*/ 803 w 885"/>
                      <a:gd name="T91" fmla="*/ 247 h 516"/>
                      <a:gd name="T92" fmla="*/ 706 w 885"/>
                      <a:gd name="T93" fmla="*/ 193 h 516"/>
                      <a:gd name="T94" fmla="*/ 858 w 885"/>
                      <a:gd name="T95" fmla="*/ 278 h 516"/>
                      <a:gd name="T96" fmla="*/ 829 w 885"/>
                      <a:gd name="T97" fmla="*/ 262 h 5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885" h="516">
                        <a:moveTo>
                          <a:pt x="251" y="514"/>
                        </a:moveTo>
                        <a:lnTo>
                          <a:pt x="258" y="505"/>
                        </a:lnTo>
                        <a:lnTo>
                          <a:pt x="89" y="505"/>
                        </a:lnTo>
                        <a:lnTo>
                          <a:pt x="81" y="516"/>
                        </a:lnTo>
                        <a:lnTo>
                          <a:pt x="0" y="516"/>
                        </a:lnTo>
                        <a:lnTo>
                          <a:pt x="0" y="496"/>
                        </a:lnTo>
                        <a:lnTo>
                          <a:pt x="88" y="410"/>
                        </a:lnTo>
                        <a:lnTo>
                          <a:pt x="157" y="410"/>
                        </a:lnTo>
                        <a:lnTo>
                          <a:pt x="141" y="434"/>
                        </a:lnTo>
                        <a:lnTo>
                          <a:pt x="302" y="434"/>
                        </a:lnTo>
                        <a:lnTo>
                          <a:pt x="314" y="414"/>
                        </a:lnTo>
                        <a:lnTo>
                          <a:pt x="376" y="414"/>
                        </a:lnTo>
                        <a:lnTo>
                          <a:pt x="885" y="414"/>
                        </a:lnTo>
                        <a:lnTo>
                          <a:pt x="885" y="427"/>
                        </a:lnTo>
                        <a:lnTo>
                          <a:pt x="363" y="449"/>
                        </a:lnTo>
                        <a:lnTo>
                          <a:pt x="341" y="515"/>
                        </a:lnTo>
                        <a:lnTo>
                          <a:pt x="251" y="514"/>
                        </a:lnTo>
                        <a:lnTo>
                          <a:pt x="251" y="514"/>
                        </a:lnTo>
                        <a:close/>
                        <a:moveTo>
                          <a:pt x="274" y="478"/>
                        </a:moveTo>
                        <a:lnTo>
                          <a:pt x="285" y="460"/>
                        </a:lnTo>
                        <a:lnTo>
                          <a:pt x="122" y="460"/>
                        </a:lnTo>
                        <a:lnTo>
                          <a:pt x="109" y="478"/>
                        </a:lnTo>
                        <a:lnTo>
                          <a:pt x="274" y="478"/>
                        </a:lnTo>
                        <a:lnTo>
                          <a:pt x="274" y="478"/>
                        </a:lnTo>
                        <a:close/>
                        <a:moveTo>
                          <a:pt x="361" y="0"/>
                        </a:moveTo>
                        <a:lnTo>
                          <a:pt x="499" y="77"/>
                        </a:lnTo>
                        <a:lnTo>
                          <a:pt x="524" y="120"/>
                        </a:lnTo>
                        <a:lnTo>
                          <a:pt x="524" y="389"/>
                        </a:lnTo>
                        <a:lnTo>
                          <a:pt x="413" y="389"/>
                        </a:lnTo>
                        <a:lnTo>
                          <a:pt x="413" y="389"/>
                        </a:lnTo>
                        <a:lnTo>
                          <a:pt x="48" y="389"/>
                        </a:lnTo>
                        <a:lnTo>
                          <a:pt x="27" y="389"/>
                        </a:lnTo>
                        <a:lnTo>
                          <a:pt x="27" y="366"/>
                        </a:lnTo>
                        <a:lnTo>
                          <a:pt x="27" y="366"/>
                        </a:lnTo>
                        <a:lnTo>
                          <a:pt x="27" y="81"/>
                        </a:lnTo>
                        <a:lnTo>
                          <a:pt x="27" y="74"/>
                        </a:lnTo>
                        <a:lnTo>
                          <a:pt x="31" y="67"/>
                        </a:lnTo>
                        <a:lnTo>
                          <a:pt x="75" y="9"/>
                        </a:lnTo>
                        <a:lnTo>
                          <a:pt x="81" y="0"/>
                        </a:lnTo>
                        <a:lnTo>
                          <a:pt x="92" y="0"/>
                        </a:lnTo>
                        <a:lnTo>
                          <a:pt x="350" y="0"/>
                        </a:lnTo>
                        <a:lnTo>
                          <a:pt x="361" y="0"/>
                        </a:lnTo>
                        <a:lnTo>
                          <a:pt x="361" y="0"/>
                        </a:lnTo>
                        <a:close/>
                        <a:moveTo>
                          <a:pt x="96" y="262"/>
                        </a:moveTo>
                        <a:lnTo>
                          <a:pt x="96" y="262"/>
                        </a:lnTo>
                        <a:lnTo>
                          <a:pt x="90" y="262"/>
                        </a:lnTo>
                        <a:lnTo>
                          <a:pt x="84" y="265"/>
                        </a:lnTo>
                        <a:lnTo>
                          <a:pt x="79" y="268"/>
                        </a:lnTo>
                        <a:lnTo>
                          <a:pt x="74" y="271"/>
                        </a:lnTo>
                        <a:lnTo>
                          <a:pt x="70" y="276"/>
                        </a:lnTo>
                        <a:lnTo>
                          <a:pt x="67" y="281"/>
                        </a:lnTo>
                        <a:lnTo>
                          <a:pt x="66" y="287"/>
                        </a:lnTo>
                        <a:lnTo>
                          <a:pt x="65" y="293"/>
                        </a:lnTo>
                        <a:lnTo>
                          <a:pt x="65" y="293"/>
                        </a:lnTo>
                        <a:lnTo>
                          <a:pt x="66" y="300"/>
                        </a:lnTo>
                        <a:lnTo>
                          <a:pt x="67" y="305"/>
                        </a:lnTo>
                        <a:lnTo>
                          <a:pt x="70" y="311"/>
                        </a:lnTo>
                        <a:lnTo>
                          <a:pt x="74" y="315"/>
                        </a:lnTo>
                        <a:lnTo>
                          <a:pt x="79" y="318"/>
                        </a:lnTo>
                        <a:lnTo>
                          <a:pt x="84" y="322"/>
                        </a:lnTo>
                        <a:lnTo>
                          <a:pt x="90" y="324"/>
                        </a:lnTo>
                        <a:lnTo>
                          <a:pt x="96" y="324"/>
                        </a:lnTo>
                        <a:lnTo>
                          <a:pt x="96" y="324"/>
                        </a:lnTo>
                        <a:lnTo>
                          <a:pt x="102" y="324"/>
                        </a:lnTo>
                        <a:lnTo>
                          <a:pt x="108" y="322"/>
                        </a:lnTo>
                        <a:lnTo>
                          <a:pt x="113" y="318"/>
                        </a:lnTo>
                        <a:lnTo>
                          <a:pt x="118" y="315"/>
                        </a:lnTo>
                        <a:lnTo>
                          <a:pt x="122" y="311"/>
                        </a:lnTo>
                        <a:lnTo>
                          <a:pt x="124" y="305"/>
                        </a:lnTo>
                        <a:lnTo>
                          <a:pt x="126" y="300"/>
                        </a:lnTo>
                        <a:lnTo>
                          <a:pt x="127" y="293"/>
                        </a:lnTo>
                        <a:lnTo>
                          <a:pt x="127" y="293"/>
                        </a:lnTo>
                        <a:lnTo>
                          <a:pt x="126" y="287"/>
                        </a:lnTo>
                        <a:lnTo>
                          <a:pt x="124" y="281"/>
                        </a:lnTo>
                        <a:lnTo>
                          <a:pt x="122" y="276"/>
                        </a:lnTo>
                        <a:lnTo>
                          <a:pt x="118" y="271"/>
                        </a:lnTo>
                        <a:lnTo>
                          <a:pt x="113" y="268"/>
                        </a:lnTo>
                        <a:lnTo>
                          <a:pt x="108" y="265"/>
                        </a:lnTo>
                        <a:lnTo>
                          <a:pt x="102" y="262"/>
                        </a:lnTo>
                        <a:lnTo>
                          <a:pt x="96" y="262"/>
                        </a:lnTo>
                        <a:lnTo>
                          <a:pt x="96" y="262"/>
                        </a:lnTo>
                        <a:close/>
                        <a:moveTo>
                          <a:pt x="339" y="262"/>
                        </a:moveTo>
                        <a:lnTo>
                          <a:pt x="339" y="262"/>
                        </a:lnTo>
                        <a:lnTo>
                          <a:pt x="332" y="262"/>
                        </a:lnTo>
                        <a:lnTo>
                          <a:pt x="327" y="265"/>
                        </a:lnTo>
                        <a:lnTo>
                          <a:pt x="322" y="268"/>
                        </a:lnTo>
                        <a:lnTo>
                          <a:pt x="317" y="271"/>
                        </a:lnTo>
                        <a:lnTo>
                          <a:pt x="313" y="276"/>
                        </a:lnTo>
                        <a:lnTo>
                          <a:pt x="311" y="281"/>
                        </a:lnTo>
                        <a:lnTo>
                          <a:pt x="308" y="287"/>
                        </a:lnTo>
                        <a:lnTo>
                          <a:pt x="307" y="293"/>
                        </a:lnTo>
                        <a:lnTo>
                          <a:pt x="307" y="293"/>
                        </a:lnTo>
                        <a:lnTo>
                          <a:pt x="308" y="300"/>
                        </a:lnTo>
                        <a:lnTo>
                          <a:pt x="311" y="305"/>
                        </a:lnTo>
                        <a:lnTo>
                          <a:pt x="313" y="311"/>
                        </a:lnTo>
                        <a:lnTo>
                          <a:pt x="317" y="315"/>
                        </a:lnTo>
                        <a:lnTo>
                          <a:pt x="322" y="318"/>
                        </a:lnTo>
                        <a:lnTo>
                          <a:pt x="327" y="322"/>
                        </a:lnTo>
                        <a:lnTo>
                          <a:pt x="332" y="324"/>
                        </a:lnTo>
                        <a:lnTo>
                          <a:pt x="339" y="324"/>
                        </a:lnTo>
                        <a:lnTo>
                          <a:pt x="339" y="324"/>
                        </a:lnTo>
                        <a:lnTo>
                          <a:pt x="345" y="324"/>
                        </a:lnTo>
                        <a:lnTo>
                          <a:pt x="350" y="322"/>
                        </a:lnTo>
                        <a:lnTo>
                          <a:pt x="356" y="318"/>
                        </a:lnTo>
                        <a:lnTo>
                          <a:pt x="360" y="315"/>
                        </a:lnTo>
                        <a:lnTo>
                          <a:pt x="364" y="311"/>
                        </a:lnTo>
                        <a:lnTo>
                          <a:pt x="366" y="305"/>
                        </a:lnTo>
                        <a:lnTo>
                          <a:pt x="369" y="300"/>
                        </a:lnTo>
                        <a:lnTo>
                          <a:pt x="370" y="293"/>
                        </a:lnTo>
                        <a:lnTo>
                          <a:pt x="370" y="293"/>
                        </a:lnTo>
                        <a:lnTo>
                          <a:pt x="369" y="287"/>
                        </a:lnTo>
                        <a:lnTo>
                          <a:pt x="366" y="281"/>
                        </a:lnTo>
                        <a:lnTo>
                          <a:pt x="364" y="276"/>
                        </a:lnTo>
                        <a:lnTo>
                          <a:pt x="360" y="271"/>
                        </a:lnTo>
                        <a:lnTo>
                          <a:pt x="356" y="268"/>
                        </a:lnTo>
                        <a:lnTo>
                          <a:pt x="350" y="265"/>
                        </a:lnTo>
                        <a:lnTo>
                          <a:pt x="345" y="262"/>
                        </a:lnTo>
                        <a:lnTo>
                          <a:pt x="339" y="262"/>
                        </a:lnTo>
                        <a:lnTo>
                          <a:pt x="339" y="262"/>
                        </a:lnTo>
                        <a:close/>
                        <a:moveTo>
                          <a:pt x="71" y="216"/>
                        </a:moveTo>
                        <a:lnTo>
                          <a:pt x="368" y="216"/>
                        </a:lnTo>
                        <a:lnTo>
                          <a:pt x="368" y="86"/>
                        </a:lnTo>
                        <a:lnTo>
                          <a:pt x="338" y="45"/>
                        </a:lnTo>
                        <a:lnTo>
                          <a:pt x="103" y="45"/>
                        </a:lnTo>
                        <a:lnTo>
                          <a:pt x="71" y="88"/>
                        </a:lnTo>
                        <a:lnTo>
                          <a:pt x="71" y="216"/>
                        </a:lnTo>
                        <a:lnTo>
                          <a:pt x="71" y="216"/>
                        </a:lnTo>
                        <a:close/>
                        <a:moveTo>
                          <a:pt x="544" y="102"/>
                        </a:moveTo>
                        <a:lnTo>
                          <a:pt x="681" y="179"/>
                        </a:lnTo>
                        <a:lnTo>
                          <a:pt x="681" y="389"/>
                        </a:lnTo>
                        <a:lnTo>
                          <a:pt x="551" y="389"/>
                        </a:lnTo>
                        <a:lnTo>
                          <a:pt x="551" y="117"/>
                        </a:lnTo>
                        <a:lnTo>
                          <a:pt x="551" y="113"/>
                        </a:lnTo>
                        <a:lnTo>
                          <a:pt x="549" y="110"/>
                        </a:lnTo>
                        <a:lnTo>
                          <a:pt x="544" y="102"/>
                        </a:lnTo>
                        <a:lnTo>
                          <a:pt x="544" y="102"/>
                        </a:lnTo>
                        <a:close/>
                        <a:moveTo>
                          <a:pt x="706" y="193"/>
                        </a:moveTo>
                        <a:lnTo>
                          <a:pt x="803" y="247"/>
                        </a:lnTo>
                        <a:lnTo>
                          <a:pt x="803" y="389"/>
                        </a:lnTo>
                        <a:lnTo>
                          <a:pt x="706" y="389"/>
                        </a:lnTo>
                        <a:lnTo>
                          <a:pt x="706" y="193"/>
                        </a:lnTo>
                        <a:lnTo>
                          <a:pt x="706" y="193"/>
                        </a:lnTo>
                        <a:close/>
                        <a:moveTo>
                          <a:pt x="829" y="262"/>
                        </a:moveTo>
                        <a:lnTo>
                          <a:pt x="858" y="278"/>
                        </a:lnTo>
                        <a:lnTo>
                          <a:pt x="858" y="389"/>
                        </a:lnTo>
                        <a:lnTo>
                          <a:pt x="829" y="389"/>
                        </a:lnTo>
                        <a:lnTo>
                          <a:pt x="829" y="262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lIns="86209" tIns="43104" rIns="86209" bIns="43104"/>
                  <a:lstStyle/>
                  <a:p>
                    <a:pPr marL="0" marR="0" lvl="0" indent="0" algn="l" defTabSz="1018824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697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Ovale 101">
                    <a:extLst/>
                  </p:cNvPr>
                  <p:cNvSpPr/>
                  <p:nvPr/>
                </p:nvSpPr>
                <p:spPr>
                  <a:xfrm>
                    <a:off x="5545864" y="3375285"/>
                    <a:ext cx="214145" cy="205850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" name="Figura a mano libera 95">
                    <a:extLst/>
                  </p:cNvPr>
                  <p:cNvSpPr/>
                  <p:nvPr/>
                </p:nvSpPr>
                <p:spPr bwMode="auto">
                  <a:xfrm rot="21048248">
                    <a:off x="4554126" y="1795978"/>
                    <a:ext cx="224677" cy="236221"/>
                  </a:xfrm>
                  <a:custGeom>
                    <a:avLst/>
                    <a:gdLst>
                      <a:gd name="connsiteX0" fmla="*/ 1968141 w 2285277"/>
                      <a:gd name="connsiteY0" fmla="*/ 688557 h 2418564"/>
                      <a:gd name="connsiteX1" fmla="*/ 1968141 w 2285277"/>
                      <a:gd name="connsiteY1" fmla="*/ 688557 h 2418564"/>
                      <a:gd name="connsiteX2" fmla="*/ 1915890 w 2285277"/>
                      <a:gd name="connsiteY2" fmla="*/ 566637 h 2418564"/>
                      <a:gd name="connsiteX3" fmla="*/ 1898472 w 2285277"/>
                      <a:gd name="connsiteY3" fmla="*/ 514386 h 2418564"/>
                      <a:gd name="connsiteX4" fmla="*/ 1863638 w 2285277"/>
                      <a:gd name="connsiteY4" fmla="*/ 496969 h 2418564"/>
                      <a:gd name="connsiteX5" fmla="*/ 1759135 w 2285277"/>
                      <a:gd name="connsiteY5" fmla="*/ 418592 h 2418564"/>
                      <a:gd name="connsiteX6" fmla="*/ 1689467 w 2285277"/>
                      <a:gd name="connsiteY6" fmla="*/ 383757 h 2418564"/>
                      <a:gd name="connsiteX7" fmla="*/ 1584964 w 2285277"/>
                      <a:gd name="connsiteY7" fmla="*/ 340215 h 2418564"/>
                      <a:gd name="connsiteX8" fmla="*/ 1384667 w 2285277"/>
                      <a:gd name="connsiteY8" fmla="*/ 218295 h 2418564"/>
                      <a:gd name="connsiteX9" fmla="*/ 1140827 w 2285277"/>
                      <a:gd name="connsiteY9" fmla="*/ 113792 h 2418564"/>
                      <a:gd name="connsiteX10" fmla="*/ 853444 w 2285277"/>
                      <a:gd name="connsiteY10" fmla="*/ 26706 h 2418564"/>
                      <a:gd name="connsiteX11" fmla="*/ 827318 w 2285277"/>
                      <a:gd name="connsiteY11" fmla="*/ 9289 h 2418564"/>
                      <a:gd name="connsiteX12" fmla="*/ 775067 w 2285277"/>
                      <a:gd name="connsiteY12" fmla="*/ 580 h 2418564"/>
                      <a:gd name="connsiteX13" fmla="*/ 522518 w 2285277"/>
                      <a:gd name="connsiteY13" fmla="*/ 61540 h 2418564"/>
                      <a:gd name="connsiteX14" fmla="*/ 487684 w 2285277"/>
                      <a:gd name="connsiteY14" fmla="*/ 96375 h 2418564"/>
                      <a:gd name="connsiteX15" fmla="*/ 426724 w 2285277"/>
                      <a:gd name="connsiteY15" fmla="*/ 192169 h 2418564"/>
                      <a:gd name="connsiteX16" fmla="*/ 400598 w 2285277"/>
                      <a:gd name="connsiteY16" fmla="*/ 279255 h 2418564"/>
                      <a:gd name="connsiteX17" fmla="*/ 339638 w 2285277"/>
                      <a:gd name="connsiteY17" fmla="*/ 453426 h 2418564"/>
                      <a:gd name="connsiteX18" fmla="*/ 322221 w 2285277"/>
                      <a:gd name="connsiteY18" fmla="*/ 505677 h 2418564"/>
                      <a:gd name="connsiteX19" fmla="*/ 330930 w 2285277"/>
                      <a:gd name="connsiteY19" fmla="*/ 566637 h 2418564"/>
                      <a:gd name="connsiteX20" fmla="*/ 348347 w 2285277"/>
                      <a:gd name="connsiteY20" fmla="*/ 601472 h 2418564"/>
                      <a:gd name="connsiteX21" fmla="*/ 357055 w 2285277"/>
                      <a:gd name="connsiteY21" fmla="*/ 671140 h 2418564"/>
                      <a:gd name="connsiteX22" fmla="*/ 313512 w 2285277"/>
                      <a:gd name="connsiteY22" fmla="*/ 810477 h 2418564"/>
                      <a:gd name="connsiteX23" fmla="*/ 269970 w 2285277"/>
                      <a:gd name="connsiteY23" fmla="*/ 914980 h 2418564"/>
                      <a:gd name="connsiteX24" fmla="*/ 235135 w 2285277"/>
                      <a:gd name="connsiteY24" fmla="*/ 975940 h 2418564"/>
                      <a:gd name="connsiteX25" fmla="*/ 191592 w 2285277"/>
                      <a:gd name="connsiteY25" fmla="*/ 1010775 h 2418564"/>
                      <a:gd name="connsiteX26" fmla="*/ 34838 w 2285277"/>
                      <a:gd name="connsiteY26" fmla="*/ 1106569 h 2418564"/>
                      <a:gd name="connsiteX27" fmla="*/ 8712 w 2285277"/>
                      <a:gd name="connsiteY27" fmla="*/ 1141403 h 2418564"/>
                      <a:gd name="connsiteX28" fmla="*/ 4 w 2285277"/>
                      <a:gd name="connsiteY28" fmla="*/ 1184946 h 2418564"/>
                      <a:gd name="connsiteX29" fmla="*/ 17421 w 2285277"/>
                      <a:gd name="connsiteY29" fmla="*/ 1794546 h 2418564"/>
                      <a:gd name="connsiteX30" fmla="*/ 69672 w 2285277"/>
                      <a:gd name="connsiteY30" fmla="*/ 1899049 h 2418564"/>
                      <a:gd name="connsiteX31" fmla="*/ 95798 w 2285277"/>
                      <a:gd name="connsiteY31" fmla="*/ 1933883 h 2418564"/>
                      <a:gd name="connsiteX32" fmla="*/ 148050 w 2285277"/>
                      <a:gd name="connsiteY32" fmla="*/ 1951300 h 2418564"/>
                      <a:gd name="connsiteX33" fmla="*/ 383181 w 2285277"/>
                      <a:gd name="connsiteY33" fmla="*/ 1994843 h 2418564"/>
                      <a:gd name="connsiteX34" fmla="*/ 426724 w 2285277"/>
                      <a:gd name="connsiteY34" fmla="*/ 2020969 h 2418564"/>
                      <a:gd name="connsiteX35" fmla="*/ 470267 w 2285277"/>
                      <a:gd name="connsiteY35" fmla="*/ 2038386 h 2418564"/>
                      <a:gd name="connsiteX36" fmla="*/ 539935 w 2285277"/>
                      <a:gd name="connsiteY36" fmla="*/ 2055803 h 2418564"/>
                      <a:gd name="connsiteX37" fmla="*/ 600895 w 2285277"/>
                      <a:gd name="connsiteY37" fmla="*/ 2221266 h 2418564"/>
                      <a:gd name="connsiteX38" fmla="*/ 618312 w 2285277"/>
                      <a:gd name="connsiteY38" fmla="*/ 2264809 h 2418564"/>
                      <a:gd name="connsiteX39" fmla="*/ 740232 w 2285277"/>
                      <a:gd name="connsiteY39" fmla="*/ 2290935 h 2418564"/>
                      <a:gd name="connsiteX40" fmla="*/ 809901 w 2285277"/>
                      <a:gd name="connsiteY40" fmla="*/ 2282226 h 2418564"/>
                      <a:gd name="connsiteX41" fmla="*/ 844735 w 2285277"/>
                      <a:gd name="connsiteY41" fmla="*/ 2273517 h 2418564"/>
                      <a:gd name="connsiteX42" fmla="*/ 923112 w 2285277"/>
                      <a:gd name="connsiteY42" fmla="*/ 2282226 h 2418564"/>
                      <a:gd name="connsiteX43" fmla="*/ 984072 w 2285277"/>
                      <a:gd name="connsiteY43" fmla="*/ 2308352 h 2418564"/>
                      <a:gd name="connsiteX44" fmla="*/ 1027615 w 2285277"/>
                      <a:gd name="connsiteY44" fmla="*/ 2334477 h 2418564"/>
                      <a:gd name="connsiteX45" fmla="*/ 1079867 w 2285277"/>
                      <a:gd name="connsiteY45" fmla="*/ 2351895 h 2418564"/>
                      <a:gd name="connsiteX46" fmla="*/ 1166952 w 2285277"/>
                      <a:gd name="connsiteY46" fmla="*/ 2386729 h 2418564"/>
                      <a:gd name="connsiteX47" fmla="*/ 1349832 w 2285277"/>
                      <a:gd name="connsiteY47" fmla="*/ 2412855 h 2418564"/>
                      <a:gd name="connsiteX48" fmla="*/ 1793970 w 2285277"/>
                      <a:gd name="connsiteY48" fmla="*/ 2378020 h 2418564"/>
                      <a:gd name="connsiteX49" fmla="*/ 1846221 w 2285277"/>
                      <a:gd name="connsiteY49" fmla="*/ 2334477 h 2418564"/>
                      <a:gd name="connsiteX50" fmla="*/ 1881055 w 2285277"/>
                      <a:gd name="connsiteY50" fmla="*/ 2238683 h 2418564"/>
                      <a:gd name="connsiteX51" fmla="*/ 1924598 w 2285277"/>
                      <a:gd name="connsiteY51" fmla="*/ 2151597 h 2418564"/>
                      <a:gd name="connsiteX52" fmla="*/ 1933307 w 2285277"/>
                      <a:gd name="connsiteY52" fmla="*/ 2108055 h 2418564"/>
                      <a:gd name="connsiteX53" fmla="*/ 1976850 w 2285277"/>
                      <a:gd name="connsiteY53" fmla="*/ 2012260 h 2418564"/>
                      <a:gd name="connsiteX54" fmla="*/ 2029101 w 2285277"/>
                      <a:gd name="connsiteY54" fmla="*/ 1960009 h 2418564"/>
                      <a:gd name="connsiteX55" fmla="*/ 2090061 w 2285277"/>
                      <a:gd name="connsiteY55" fmla="*/ 1864215 h 2418564"/>
                      <a:gd name="connsiteX56" fmla="*/ 2133604 w 2285277"/>
                      <a:gd name="connsiteY56" fmla="*/ 1716169 h 2418564"/>
                      <a:gd name="connsiteX57" fmla="*/ 2159730 w 2285277"/>
                      <a:gd name="connsiteY57" fmla="*/ 1672626 h 2418564"/>
                      <a:gd name="connsiteX58" fmla="*/ 2203272 w 2285277"/>
                      <a:gd name="connsiteY58" fmla="*/ 1594249 h 2418564"/>
                      <a:gd name="connsiteX59" fmla="*/ 2255524 w 2285277"/>
                      <a:gd name="connsiteY59" fmla="*/ 1524580 h 2418564"/>
                      <a:gd name="connsiteX60" fmla="*/ 2281650 w 2285277"/>
                      <a:gd name="connsiteY60" fmla="*/ 1489746 h 2418564"/>
                      <a:gd name="connsiteX61" fmla="*/ 2238107 w 2285277"/>
                      <a:gd name="connsiteY61" fmla="*/ 1498455 h 2418564"/>
                      <a:gd name="connsiteX62" fmla="*/ 2211981 w 2285277"/>
                      <a:gd name="connsiteY62" fmla="*/ 1463620 h 2418564"/>
                      <a:gd name="connsiteX63" fmla="*/ 2203272 w 2285277"/>
                      <a:gd name="connsiteY63" fmla="*/ 1402660 h 2418564"/>
                      <a:gd name="connsiteX64" fmla="*/ 2194564 w 2285277"/>
                      <a:gd name="connsiteY64" fmla="*/ 1237197 h 2418564"/>
                      <a:gd name="connsiteX65" fmla="*/ 2203272 w 2285277"/>
                      <a:gd name="connsiteY65" fmla="*/ 1028192 h 2418564"/>
                      <a:gd name="connsiteX66" fmla="*/ 2220690 w 2285277"/>
                      <a:gd name="connsiteY66" fmla="*/ 958523 h 2418564"/>
                      <a:gd name="connsiteX67" fmla="*/ 2211981 w 2285277"/>
                      <a:gd name="connsiteY67" fmla="*/ 766935 h 2418564"/>
                      <a:gd name="connsiteX68" fmla="*/ 2194564 w 2285277"/>
                      <a:gd name="connsiteY68" fmla="*/ 749517 h 2418564"/>
                      <a:gd name="connsiteX69" fmla="*/ 2151021 w 2285277"/>
                      <a:gd name="connsiteY69" fmla="*/ 688557 h 2418564"/>
                      <a:gd name="connsiteX70" fmla="*/ 2133604 w 2285277"/>
                      <a:gd name="connsiteY70" fmla="*/ 705975 h 2418564"/>
                      <a:gd name="connsiteX71" fmla="*/ 2072644 w 2285277"/>
                      <a:gd name="connsiteY71" fmla="*/ 723392 h 2418564"/>
                      <a:gd name="connsiteX72" fmla="*/ 2046518 w 2285277"/>
                      <a:gd name="connsiteY72" fmla="*/ 732100 h 2418564"/>
                      <a:gd name="connsiteX73" fmla="*/ 2002975 w 2285277"/>
                      <a:gd name="connsiteY73" fmla="*/ 714683 h 2418564"/>
                      <a:gd name="connsiteX74" fmla="*/ 1968141 w 2285277"/>
                      <a:gd name="connsiteY74" fmla="*/ 688557 h 2418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</a:cxnLst>
                    <a:rect l="l" t="t" r="r" b="b"/>
                    <a:pathLst>
                      <a:path w="2285277" h="2418564">
                        <a:moveTo>
                          <a:pt x="1968141" y="688557"/>
                        </a:moveTo>
                        <a:lnTo>
                          <a:pt x="1968141" y="688557"/>
                        </a:lnTo>
                        <a:cubicBezTo>
                          <a:pt x="1891588" y="433384"/>
                          <a:pt x="1982351" y="699560"/>
                          <a:pt x="1915890" y="566637"/>
                        </a:cubicBezTo>
                        <a:cubicBezTo>
                          <a:pt x="1907680" y="550216"/>
                          <a:pt x="1909488" y="529073"/>
                          <a:pt x="1898472" y="514386"/>
                        </a:cubicBezTo>
                        <a:cubicBezTo>
                          <a:pt x="1890683" y="504001"/>
                          <a:pt x="1874023" y="504758"/>
                          <a:pt x="1863638" y="496969"/>
                        </a:cubicBezTo>
                        <a:cubicBezTo>
                          <a:pt x="1753879" y="414649"/>
                          <a:pt x="1935390" y="517736"/>
                          <a:pt x="1759135" y="418592"/>
                        </a:cubicBezTo>
                        <a:cubicBezTo>
                          <a:pt x="1736506" y="405863"/>
                          <a:pt x="1713144" y="394412"/>
                          <a:pt x="1689467" y="383757"/>
                        </a:cubicBezTo>
                        <a:cubicBezTo>
                          <a:pt x="1655054" y="368271"/>
                          <a:pt x="1618129" y="358219"/>
                          <a:pt x="1584964" y="340215"/>
                        </a:cubicBezTo>
                        <a:cubicBezTo>
                          <a:pt x="1516271" y="302925"/>
                          <a:pt x="1455635" y="251049"/>
                          <a:pt x="1384667" y="218295"/>
                        </a:cubicBezTo>
                        <a:cubicBezTo>
                          <a:pt x="1282391" y="171090"/>
                          <a:pt x="1249661" y="153609"/>
                          <a:pt x="1140827" y="113792"/>
                        </a:cubicBezTo>
                        <a:cubicBezTo>
                          <a:pt x="916723" y="31803"/>
                          <a:pt x="987888" y="45913"/>
                          <a:pt x="853444" y="26706"/>
                        </a:cubicBezTo>
                        <a:cubicBezTo>
                          <a:pt x="844735" y="20900"/>
                          <a:pt x="837247" y="12599"/>
                          <a:pt x="827318" y="9289"/>
                        </a:cubicBezTo>
                        <a:cubicBezTo>
                          <a:pt x="810567" y="3705"/>
                          <a:pt x="792559" y="-1833"/>
                          <a:pt x="775067" y="580"/>
                        </a:cubicBezTo>
                        <a:cubicBezTo>
                          <a:pt x="645580" y="18440"/>
                          <a:pt x="615741" y="30466"/>
                          <a:pt x="522518" y="61540"/>
                        </a:cubicBezTo>
                        <a:cubicBezTo>
                          <a:pt x="510907" y="73152"/>
                          <a:pt x="498497" y="84017"/>
                          <a:pt x="487684" y="96375"/>
                        </a:cubicBezTo>
                        <a:cubicBezTo>
                          <a:pt x="467224" y="119758"/>
                          <a:pt x="436980" y="167261"/>
                          <a:pt x="426724" y="192169"/>
                        </a:cubicBezTo>
                        <a:cubicBezTo>
                          <a:pt x="415185" y="220193"/>
                          <a:pt x="410182" y="250503"/>
                          <a:pt x="400598" y="279255"/>
                        </a:cubicBezTo>
                        <a:cubicBezTo>
                          <a:pt x="381147" y="337609"/>
                          <a:pt x="359759" y="395300"/>
                          <a:pt x="339638" y="453426"/>
                        </a:cubicBezTo>
                        <a:cubicBezTo>
                          <a:pt x="333633" y="470775"/>
                          <a:pt x="322221" y="505677"/>
                          <a:pt x="322221" y="505677"/>
                        </a:cubicBezTo>
                        <a:cubicBezTo>
                          <a:pt x="325124" y="525997"/>
                          <a:pt x="325529" y="546834"/>
                          <a:pt x="330930" y="566637"/>
                        </a:cubicBezTo>
                        <a:cubicBezTo>
                          <a:pt x="334346" y="579162"/>
                          <a:pt x="345198" y="588877"/>
                          <a:pt x="348347" y="601472"/>
                        </a:cubicBezTo>
                        <a:cubicBezTo>
                          <a:pt x="354023" y="624177"/>
                          <a:pt x="354152" y="647917"/>
                          <a:pt x="357055" y="671140"/>
                        </a:cubicBezTo>
                        <a:cubicBezTo>
                          <a:pt x="301816" y="754001"/>
                          <a:pt x="330190" y="693734"/>
                          <a:pt x="313512" y="810477"/>
                        </a:cubicBezTo>
                        <a:cubicBezTo>
                          <a:pt x="298741" y="913874"/>
                          <a:pt x="325672" y="896413"/>
                          <a:pt x="269970" y="914980"/>
                        </a:cubicBezTo>
                        <a:cubicBezTo>
                          <a:pt x="195823" y="989123"/>
                          <a:pt x="342563" y="837817"/>
                          <a:pt x="235135" y="975940"/>
                        </a:cubicBezTo>
                        <a:cubicBezTo>
                          <a:pt x="223723" y="990612"/>
                          <a:pt x="207227" y="1000724"/>
                          <a:pt x="191592" y="1010775"/>
                        </a:cubicBezTo>
                        <a:cubicBezTo>
                          <a:pt x="123241" y="1054715"/>
                          <a:pt x="98711" y="1053341"/>
                          <a:pt x="34838" y="1106569"/>
                        </a:cubicBezTo>
                        <a:cubicBezTo>
                          <a:pt x="23688" y="1115861"/>
                          <a:pt x="17421" y="1129792"/>
                          <a:pt x="8712" y="1141403"/>
                        </a:cubicBezTo>
                        <a:cubicBezTo>
                          <a:pt x="5809" y="1155917"/>
                          <a:pt x="-193" y="1170146"/>
                          <a:pt x="4" y="1184946"/>
                        </a:cubicBezTo>
                        <a:cubicBezTo>
                          <a:pt x="2714" y="1388211"/>
                          <a:pt x="4249" y="1591690"/>
                          <a:pt x="17421" y="1794546"/>
                        </a:cubicBezTo>
                        <a:cubicBezTo>
                          <a:pt x="18800" y="1815776"/>
                          <a:pt x="56226" y="1878879"/>
                          <a:pt x="69672" y="1899049"/>
                        </a:cubicBezTo>
                        <a:cubicBezTo>
                          <a:pt x="77723" y="1911126"/>
                          <a:pt x="83721" y="1925832"/>
                          <a:pt x="95798" y="1933883"/>
                        </a:cubicBezTo>
                        <a:cubicBezTo>
                          <a:pt x="111074" y="1944067"/>
                          <a:pt x="130633" y="1945494"/>
                          <a:pt x="148050" y="1951300"/>
                        </a:cubicBezTo>
                        <a:cubicBezTo>
                          <a:pt x="227804" y="2031057"/>
                          <a:pt x="138084" y="1952585"/>
                          <a:pt x="383181" y="1994843"/>
                        </a:cubicBezTo>
                        <a:cubicBezTo>
                          <a:pt x="399861" y="1997719"/>
                          <a:pt x="411584" y="2013399"/>
                          <a:pt x="426724" y="2020969"/>
                        </a:cubicBezTo>
                        <a:cubicBezTo>
                          <a:pt x="440706" y="2027960"/>
                          <a:pt x="455326" y="2033789"/>
                          <a:pt x="470267" y="2038386"/>
                        </a:cubicBezTo>
                        <a:cubicBezTo>
                          <a:pt x="493146" y="2045426"/>
                          <a:pt x="539935" y="2055803"/>
                          <a:pt x="539935" y="2055803"/>
                        </a:cubicBezTo>
                        <a:cubicBezTo>
                          <a:pt x="584661" y="2249616"/>
                          <a:pt x="537069" y="2104250"/>
                          <a:pt x="600895" y="2221266"/>
                        </a:cubicBezTo>
                        <a:cubicBezTo>
                          <a:pt x="608381" y="2234990"/>
                          <a:pt x="606547" y="2254515"/>
                          <a:pt x="618312" y="2264809"/>
                        </a:cubicBezTo>
                        <a:cubicBezTo>
                          <a:pt x="638993" y="2282905"/>
                          <a:pt x="720893" y="2288518"/>
                          <a:pt x="740232" y="2290935"/>
                        </a:cubicBezTo>
                        <a:cubicBezTo>
                          <a:pt x="763455" y="2288032"/>
                          <a:pt x="786816" y="2286074"/>
                          <a:pt x="809901" y="2282226"/>
                        </a:cubicBezTo>
                        <a:cubicBezTo>
                          <a:pt x="821707" y="2280258"/>
                          <a:pt x="832766" y="2273517"/>
                          <a:pt x="844735" y="2273517"/>
                        </a:cubicBezTo>
                        <a:cubicBezTo>
                          <a:pt x="871021" y="2273517"/>
                          <a:pt x="896986" y="2279323"/>
                          <a:pt x="923112" y="2282226"/>
                        </a:cubicBezTo>
                        <a:cubicBezTo>
                          <a:pt x="943432" y="2290935"/>
                          <a:pt x="964298" y="2298465"/>
                          <a:pt x="984072" y="2308352"/>
                        </a:cubicBezTo>
                        <a:cubicBezTo>
                          <a:pt x="999211" y="2315922"/>
                          <a:pt x="1012206" y="2327473"/>
                          <a:pt x="1027615" y="2334477"/>
                        </a:cubicBezTo>
                        <a:cubicBezTo>
                          <a:pt x="1044329" y="2342074"/>
                          <a:pt x="1062821" y="2345076"/>
                          <a:pt x="1079867" y="2351895"/>
                        </a:cubicBezTo>
                        <a:cubicBezTo>
                          <a:pt x="1123494" y="2369346"/>
                          <a:pt x="1113173" y="2376770"/>
                          <a:pt x="1166952" y="2386729"/>
                        </a:cubicBezTo>
                        <a:cubicBezTo>
                          <a:pt x="1227501" y="2397942"/>
                          <a:pt x="1288872" y="2404146"/>
                          <a:pt x="1349832" y="2412855"/>
                        </a:cubicBezTo>
                        <a:cubicBezTo>
                          <a:pt x="1405772" y="2411523"/>
                          <a:pt x="1676075" y="2440898"/>
                          <a:pt x="1793970" y="2378020"/>
                        </a:cubicBezTo>
                        <a:cubicBezTo>
                          <a:pt x="1813975" y="2367351"/>
                          <a:pt x="1828804" y="2348991"/>
                          <a:pt x="1846221" y="2334477"/>
                        </a:cubicBezTo>
                        <a:cubicBezTo>
                          <a:pt x="1856721" y="2302977"/>
                          <a:pt x="1866918" y="2268976"/>
                          <a:pt x="1881055" y="2238683"/>
                        </a:cubicBezTo>
                        <a:cubicBezTo>
                          <a:pt x="1894780" y="2209273"/>
                          <a:pt x="1924598" y="2151597"/>
                          <a:pt x="1924598" y="2151597"/>
                        </a:cubicBezTo>
                        <a:cubicBezTo>
                          <a:pt x="1927501" y="2137083"/>
                          <a:pt x="1929412" y="2122335"/>
                          <a:pt x="1933307" y="2108055"/>
                        </a:cubicBezTo>
                        <a:cubicBezTo>
                          <a:pt x="1942852" y="2073056"/>
                          <a:pt x="1953470" y="2040835"/>
                          <a:pt x="1976850" y="2012260"/>
                        </a:cubicBezTo>
                        <a:cubicBezTo>
                          <a:pt x="1992448" y="1993196"/>
                          <a:pt x="2012532" y="1978235"/>
                          <a:pt x="2029101" y="1960009"/>
                        </a:cubicBezTo>
                        <a:cubicBezTo>
                          <a:pt x="2068266" y="1916928"/>
                          <a:pt x="2063830" y="1916677"/>
                          <a:pt x="2090061" y="1864215"/>
                        </a:cubicBezTo>
                        <a:cubicBezTo>
                          <a:pt x="2099599" y="1816526"/>
                          <a:pt x="2109897" y="1755681"/>
                          <a:pt x="2133604" y="1716169"/>
                        </a:cubicBezTo>
                        <a:cubicBezTo>
                          <a:pt x="2142313" y="1701655"/>
                          <a:pt x="2151510" y="1687422"/>
                          <a:pt x="2159730" y="1672626"/>
                        </a:cubicBezTo>
                        <a:cubicBezTo>
                          <a:pt x="2183045" y="1630660"/>
                          <a:pt x="2172648" y="1638484"/>
                          <a:pt x="2203272" y="1594249"/>
                        </a:cubicBezTo>
                        <a:cubicBezTo>
                          <a:pt x="2219795" y="1570382"/>
                          <a:pt x="2238107" y="1547803"/>
                          <a:pt x="2255524" y="1524580"/>
                        </a:cubicBezTo>
                        <a:cubicBezTo>
                          <a:pt x="2264233" y="1512969"/>
                          <a:pt x="2295882" y="1486899"/>
                          <a:pt x="2281650" y="1489746"/>
                        </a:cubicBezTo>
                        <a:lnTo>
                          <a:pt x="2238107" y="1498455"/>
                        </a:lnTo>
                        <a:cubicBezTo>
                          <a:pt x="2229398" y="1486843"/>
                          <a:pt x="2216941" y="1477261"/>
                          <a:pt x="2211981" y="1463620"/>
                        </a:cubicBezTo>
                        <a:cubicBezTo>
                          <a:pt x="2204966" y="1444330"/>
                          <a:pt x="2204846" y="1423126"/>
                          <a:pt x="2203272" y="1402660"/>
                        </a:cubicBezTo>
                        <a:cubicBezTo>
                          <a:pt x="2199036" y="1347592"/>
                          <a:pt x="2197467" y="1292351"/>
                          <a:pt x="2194564" y="1237197"/>
                        </a:cubicBezTo>
                        <a:cubicBezTo>
                          <a:pt x="2197467" y="1167529"/>
                          <a:pt x="2196763" y="1097616"/>
                          <a:pt x="2203272" y="1028192"/>
                        </a:cubicBezTo>
                        <a:cubicBezTo>
                          <a:pt x="2205506" y="1004359"/>
                          <a:pt x="2220690" y="958523"/>
                          <a:pt x="2220690" y="958523"/>
                        </a:cubicBezTo>
                        <a:cubicBezTo>
                          <a:pt x="2217787" y="894660"/>
                          <a:pt x="2219910" y="830370"/>
                          <a:pt x="2211981" y="766935"/>
                        </a:cubicBezTo>
                        <a:cubicBezTo>
                          <a:pt x="2210963" y="758788"/>
                          <a:pt x="2199336" y="756198"/>
                          <a:pt x="2194564" y="749517"/>
                        </a:cubicBezTo>
                        <a:cubicBezTo>
                          <a:pt x="2143980" y="678700"/>
                          <a:pt x="2190221" y="727759"/>
                          <a:pt x="2151021" y="688557"/>
                        </a:cubicBezTo>
                        <a:cubicBezTo>
                          <a:pt x="2145215" y="694363"/>
                          <a:pt x="2141107" y="702640"/>
                          <a:pt x="2133604" y="705975"/>
                        </a:cubicBezTo>
                        <a:cubicBezTo>
                          <a:pt x="2114292" y="714558"/>
                          <a:pt x="2092886" y="717320"/>
                          <a:pt x="2072644" y="723392"/>
                        </a:cubicBezTo>
                        <a:cubicBezTo>
                          <a:pt x="2063851" y="726030"/>
                          <a:pt x="2055227" y="729197"/>
                          <a:pt x="2046518" y="732100"/>
                        </a:cubicBezTo>
                        <a:cubicBezTo>
                          <a:pt x="2032004" y="726294"/>
                          <a:pt x="2015696" y="723769"/>
                          <a:pt x="2002975" y="714683"/>
                        </a:cubicBezTo>
                        <a:cubicBezTo>
                          <a:pt x="1963017" y="686142"/>
                          <a:pt x="1973947" y="692911"/>
                          <a:pt x="1968141" y="688557"/>
                        </a:cubicBezTo>
                        <a:close/>
                      </a:path>
                    </a:pathLst>
                  </a:custGeom>
                  <a:solidFill>
                    <a:sysClr val="window" lastClr="FFFFFF">
                      <a:lumMod val="85000"/>
                    </a:sysClr>
                  </a:solidFill>
                  <a:ln w="44450">
                    <a:noFill/>
                    <a:prstDash val="solid"/>
                    <a:round/>
                    <a:headEnd/>
                    <a:tailE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/>
                  <a:lstStyle/>
                  <a:p>
                    <a:pPr marL="0" marR="0" lvl="0" indent="0" algn="l" defTabSz="93296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charset="0"/>
                    </a:endParaRPr>
                  </a:p>
                </p:txBody>
              </p:sp>
              <p:pic>
                <p:nvPicPr>
                  <p:cNvPr id="57" name="Picture 129" descr="Immagine correlata">
                    <a:hlinkClick r:id="rId11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9136" y="2859436"/>
                    <a:ext cx="317139" cy="39029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8" name="Ovale 98">
                    <a:extLst/>
                  </p:cNvPr>
                  <p:cNvSpPr/>
                  <p:nvPr/>
                </p:nvSpPr>
                <p:spPr>
                  <a:xfrm>
                    <a:off x="11440130" y="3430965"/>
                    <a:ext cx="214145" cy="205850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32962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428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Freeform 150"/>
                  <p:cNvSpPr>
                    <a:spLocks noEditPoints="1"/>
                  </p:cNvSpPr>
                  <p:nvPr/>
                </p:nvSpPr>
                <p:spPr bwMode="auto">
                  <a:xfrm>
                    <a:off x="11006574" y="3484959"/>
                    <a:ext cx="384408" cy="217661"/>
                  </a:xfrm>
                  <a:custGeom>
                    <a:avLst/>
                    <a:gdLst>
                      <a:gd name="T0" fmla="*/ 89 w 885"/>
                      <a:gd name="T1" fmla="*/ 505 h 516"/>
                      <a:gd name="T2" fmla="*/ 0 w 885"/>
                      <a:gd name="T3" fmla="*/ 496 h 516"/>
                      <a:gd name="T4" fmla="*/ 141 w 885"/>
                      <a:gd name="T5" fmla="*/ 434 h 516"/>
                      <a:gd name="T6" fmla="*/ 376 w 885"/>
                      <a:gd name="T7" fmla="*/ 414 h 516"/>
                      <a:gd name="T8" fmla="*/ 363 w 885"/>
                      <a:gd name="T9" fmla="*/ 449 h 516"/>
                      <a:gd name="T10" fmla="*/ 251 w 885"/>
                      <a:gd name="T11" fmla="*/ 514 h 516"/>
                      <a:gd name="T12" fmla="*/ 122 w 885"/>
                      <a:gd name="T13" fmla="*/ 460 h 516"/>
                      <a:gd name="T14" fmla="*/ 274 w 885"/>
                      <a:gd name="T15" fmla="*/ 478 h 516"/>
                      <a:gd name="T16" fmla="*/ 524 w 885"/>
                      <a:gd name="T17" fmla="*/ 120 h 516"/>
                      <a:gd name="T18" fmla="*/ 413 w 885"/>
                      <a:gd name="T19" fmla="*/ 389 h 516"/>
                      <a:gd name="T20" fmla="*/ 27 w 885"/>
                      <a:gd name="T21" fmla="*/ 366 h 516"/>
                      <a:gd name="T22" fmla="*/ 27 w 885"/>
                      <a:gd name="T23" fmla="*/ 74 h 516"/>
                      <a:gd name="T24" fmla="*/ 81 w 885"/>
                      <a:gd name="T25" fmla="*/ 0 h 516"/>
                      <a:gd name="T26" fmla="*/ 361 w 885"/>
                      <a:gd name="T27" fmla="*/ 0 h 516"/>
                      <a:gd name="T28" fmla="*/ 96 w 885"/>
                      <a:gd name="T29" fmla="*/ 262 h 516"/>
                      <a:gd name="T30" fmla="*/ 79 w 885"/>
                      <a:gd name="T31" fmla="*/ 268 h 516"/>
                      <a:gd name="T32" fmla="*/ 67 w 885"/>
                      <a:gd name="T33" fmla="*/ 281 h 516"/>
                      <a:gd name="T34" fmla="*/ 65 w 885"/>
                      <a:gd name="T35" fmla="*/ 293 h 516"/>
                      <a:gd name="T36" fmla="*/ 70 w 885"/>
                      <a:gd name="T37" fmla="*/ 311 h 516"/>
                      <a:gd name="T38" fmla="*/ 84 w 885"/>
                      <a:gd name="T39" fmla="*/ 322 h 516"/>
                      <a:gd name="T40" fmla="*/ 96 w 885"/>
                      <a:gd name="T41" fmla="*/ 324 h 516"/>
                      <a:gd name="T42" fmla="*/ 113 w 885"/>
                      <a:gd name="T43" fmla="*/ 318 h 516"/>
                      <a:gd name="T44" fmla="*/ 124 w 885"/>
                      <a:gd name="T45" fmla="*/ 305 h 516"/>
                      <a:gd name="T46" fmla="*/ 127 w 885"/>
                      <a:gd name="T47" fmla="*/ 293 h 516"/>
                      <a:gd name="T48" fmla="*/ 122 w 885"/>
                      <a:gd name="T49" fmla="*/ 276 h 516"/>
                      <a:gd name="T50" fmla="*/ 108 w 885"/>
                      <a:gd name="T51" fmla="*/ 265 h 516"/>
                      <a:gd name="T52" fmla="*/ 96 w 885"/>
                      <a:gd name="T53" fmla="*/ 262 h 516"/>
                      <a:gd name="T54" fmla="*/ 332 w 885"/>
                      <a:gd name="T55" fmla="*/ 262 h 516"/>
                      <a:gd name="T56" fmla="*/ 317 w 885"/>
                      <a:gd name="T57" fmla="*/ 271 h 516"/>
                      <a:gd name="T58" fmla="*/ 308 w 885"/>
                      <a:gd name="T59" fmla="*/ 287 h 516"/>
                      <a:gd name="T60" fmla="*/ 308 w 885"/>
                      <a:gd name="T61" fmla="*/ 300 h 516"/>
                      <a:gd name="T62" fmla="*/ 317 w 885"/>
                      <a:gd name="T63" fmla="*/ 315 h 516"/>
                      <a:gd name="T64" fmla="*/ 332 w 885"/>
                      <a:gd name="T65" fmla="*/ 324 h 516"/>
                      <a:gd name="T66" fmla="*/ 345 w 885"/>
                      <a:gd name="T67" fmla="*/ 324 h 516"/>
                      <a:gd name="T68" fmla="*/ 360 w 885"/>
                      <a:gd name="T69" fmla="*/ 315 h 516"/>
                      <a:gd name="T70" fmla="*/ 369 w 885"/>
                      <a:gd name="T71" fmla="*/ 300 h 516"/>
                      <a:gd name="T72" fmla="*/ 369 w 885"/>
                      <a:gd name="T73" fmla="*/ 287 h 516"/>
                      <a:gd name="T74" fmla="*/ 360 w 885"/>
                      <a:gd name="T75" fmla="*/ 271 h 516"/>
                      <a:gd name="T76" fmla="*/ 345 w 885"/>
                      <a:gd name="T77" fmla="*/ 262 h 516"/>
                      <a:gd name="T78" fmla="*/ 71 w 885"/>
                      <a:gd name="T79" fmla="*/ 216 h 516"/>
                      <a:gd name="T80" fmla="*/ 338 w 885"/>
                      <a:gd name="T81" fmla="*/ 45 h 516"/>
                      <a:gd name="T82" fmla="*/ 71 w 885"/>
                      <a:gd name="T83" fmla="*/ 216 h 516"/>
                      <a:gd name="T84" fmla="*/ 681 w 885"/>
                      <a:gd name="T85" fmla="*/ 179 h 516"/>
                      <a:gd name="T86" fmla="*/ 551 w 885"/>
                      <a:gd name="T87" fmla="*/ 117 h 516"/>
                      <a:gd name="T88" fmla="*/ 544 w 885"/>
                      <a:gd name="T89" fmla="*/ 102 h 516"/>
                      <a:gd name="T90" fmla="*/ 803 w 885"/>
                      <a:gd name="T91" fmla="*/ 247 h 516"/>
                      <a:gd name="T92" fmla="*/ 706 w 885"/>
                      <a:gd name="T93" fmla="*/ 193 h 516"/>
                      <a:gd name="T94" fmla="*/ 858 w 885"/>
                      <a:gd name="T95" fmla="*/ 278 h 516"/>
                      <a:gd name="T96" fmla="*/ 829 w 885"/>
                      <a:gd name="T97" fmla="*/ 262 h 5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885" h="516">
                        <a:moveTo>
                          <a:pt x="251" y="514"/>
                        </a:moveTo>
                        <a:lnTo>
                          <a:pt x="258" y="505"/>
                        </a:lnTo>
                        <a:lnTo>
                          <a:pt x="89" y="505"/>
                        </a:lnTo>
                        <a:lnTo>
                          <a:pt x="81" y="516"/>
                        </a:lnTo>
                        <a:lnTo>
                          <a:pt x="0" y="516"/>
                        </a:lnTo>
                        <a:lnTo>
                          <a:pt x="0" y="496"/>
                        </a:lnTo>
                        <a:lnTo>
                          <a:pt x="88" y="410"/>
                        </a:lnTo>
                        <a:lnTo>
                          <a:pt x="157" y="410"/>
                        </a:lnTo>
                        <a:lnTo>
                          <a:pt x="141" y="434"/>
                        </a:lnTo>
                        <a:lnTo>
                          <a:pt x="302" y="434"/>
                        </a:lnTo>
                        <a:lnTo>
                          <a:pt x="314" y="414"/>
                        </a:lnTo>
                        <a:lnTo>
                          <a:pt x="376" y="414"/>
                        </a:lnTo>
                        <a:lnTo>
                          <a:pt x="885" y="414"/>
                        </a:lnTo>
                        <a:lnTo>
                          <a:pt x="885" y="427"/>
                        </a:lnTo>
                        <a:lnTo>
                          <a:pt x="363" y="449"/>
                        </a:lnTo>
                        <a:lnTo>
                          <a:pt x="341" y="515"/>
                        </a:lnTo>
                        <a:lnTo>
                          <a:pt x="251" y="514"/>
                        </a:lnTo>
                        <a:lnTo>
                          <a:pt x="251" y="514"/>
                        </a:lnTo>
                        <a:close/>
                        <a:moveTo>
                          <a:pt x="274" y="478"/>
                        </a:moveTo>
                        <a:lnTo>
                          <a:pt x="285" y="460"/>
                        </a:lnTo>
                        <a:lnTo>
                          <a:pt x="122" y="460"/>
                        </a:lnTo>
                        <a:lnTo>
                          <a:pt x="109" y="478"/>
                        </a:lnTo>
                        <a:lnTo>
                          <a:pt x="274" y="478"/>
                        </a:lnTo>
                        <a:lnTo>
                          <a:pt x="274" y="478"/>
                        </a:lnTo>
                        <a:close/>
                        <a:moveTo>
                          <a:pt x="361" y="0"/>
                        </a:moveTo>
                        <a:lnTo>
                          <a:pt x="499" y="77"/>
                        </a:lnTo>
                        <a:lnTo>
                          <a:pt x="524" y="120"/>
                        </a:lnTo>
                        <a:lnTo>
                          <a:pt x="524" y="389"/>
                        </a:lnTo>
                        <a:lnTo>
                          <a:pt x="413" y="389"/>
                        </a:lnTo>
                        <a:lnTo>
                          <a:pt x="413" y="389"/>
                        </a:lnTo>
                        <a:lnTo>
                          <a:pt x="48" y="389"/>
                        </a:lnTo>
                        <a:lnTo>
                          <a:pt x="27" y="389"/>
                        </a:lnTo>
                        <a:lnTo>
                          <a:pt x="27" y="366"/>
                        </a:lnTo>
                        <a:lnTo>
                          <a:pt x="27" y="366"/>
                        </a:lnTo>
                        <a:lnTo>
                          <a:pt x="27" y="81"/>
                        </a:lnTo>
                        <a:lnTo>
                          <a:pt x="27" y="74"/>
                        </a:lnTo>
                        <a:lnTo>
                          <a:pt x="31" y="67"/>
                        </a:lnTo>
                        <a:lnTo>
                          <a:pt x="75" y="9"/>
                        </a:lnTo>
                        <a:lnTo>
                          <a:pt x="81" y="0"/>
                        </a:lnTo>
                        <a:lnTo>
                          <a:pt x="92" y="0"/>
                        </a:lnTo>
                        <a:lnTo>
                          <a:pt x="350" y="0"/>
                        </a:lnTo>
                        <a:lnTo>
                          <a:pt x="361" y="0"/>
                        </a:lnTo>
                        <a:lnTo>
                          <a:pt x="361" y="0"/>
                        </a:lnTo>
                        <a:close/>
                        <a:moveTo>
                          <a:pt x="96" y="262"/>
                        </a:moveTo>
                        <a:lnTo>
                          <a:pt x="96" y="262"/>
                        </a:lnTo>
                        <a:lnTo>
                          <a:pt x="90" y="262"/>
                        </a:lnTo>
                        <a:lnTo>
                          <a:pt x="84" y="265"/>
                        </a:lnTo>
                        <a:lnTo>
                          <a:pt x="79" y="268"/>
                        </a:lnTo>
                        <a:lnTo>
                          <a:pt x="74" y="271"/>
                        </a:lnTo>
                        <a:lnTo>
                          <a:pt x="70" y="276"/>
                        </a:lnTo>
                        <a:lnTo>
                          <a:pt x="67" y="281"/>
                        </a:lnTo>
                        <a:lnTo>
                          <a:pt x="66" y="287"/>
                        </a:lnTo>
                        <a:lnTo>
                          <a:pt x="65" y="293"/>
                        </a:lnTo>
                        <a:lnTo>
                          <a:pt x="65" y="293"/>
                        </a:lnTo>
                        <a:lnTo>
                          <a:pt x="66" y="300"/>
                        </a:lnTo>
                        <a:lnTo>
                          <a:pt x="67" y="305"/>
                        </a:lnTo>
                        <a:lnTo>
                          <a:pt x="70" y="311"/>
                        </a:lnTo>
                        <a:lnTo>
                          <a:pt x="74" y="315"/>
                        </a:lnTo>
                        <a:lnTo>
                          <a:pt x="79" y="318"/>
                        </a:lnTo>
                        <a:lnTo>
                          <a:pt x="84" y="322"/>
                        </a:lnTo>
                        <a:lnTo>
                          <a:pt x="90" y="324"/>
                        </a:lnTo>
                        <a:lnTo>
                          <a:pt x="96" y="324"/>
                        </a:lnTo>
                        <a:lnTo>
                          <a:pt x="96" y="324"/>
                        </a:lnTo>
                        <a:lnTo>
                          <a:pt x="102" y="324"/>
                        </a:lnTo>
                        <a:lnTo>
                          <a:pt x="108" y="322"/>
                        </a:lnTo>
                        <a:lnTo>
                          <a:pt x="113" y="318"/>
                        </a:lnTo>
                        <a:lnTo>
                          <a:pt x="118" y="315"/>
                        </a:lnTo>
                        <a:lnTo>
                          <a:pt x="122" y="311"/>
                        </a:lnTo>
                        <a:lnTo>
                          <a:pt x="124" y="305"/>
                        </a:lnTo>
                        <a:lnTo>
                          <a:pt x="126" y="300"/>
                        </a:lnTo>
                        <a:lnTo>
                          <a:pt x="127" y="293"/>
                        </a:lnTo>
                        <a:lnTo>
                          <a:pt x="127" y="293"/>
                        </a:lnTo>
                        <a:lnTo>
                          <a:pt x="126" y="287"/>
                        </a:lnTo>
                        <a:lnTo>
                          <a:pt x="124" y="281"/>
                        </a:lnTo>
                        <a:lnTo>
                          <a:pt x="122" y="276"/>
                        </a:lnTo>
                        <a:lnTo>
                          <a:pt x="118" y="271"/>
                        </a:lnTo>
                        <a:lnTo>
                          <a:pt x="113" y="268"/>
                        </a:lnTo>
                        <a:lnTo>
                          <a:pt x="108" y="265"/>
                        </a:lnTo>
                        <a:lnTo>
                          <a:pt x="102" y="262"/>
                        </a:lnTo>
                        <a:lnTo>
                          <a:pt x="96" y="262"/>
                        </a:lnTo>
                        <a:lnTo>
                          <a:pt x="96" y="262"/>
                        </a:lnTo>
                        <a:close/>
                        <a:moveTo>
                          <a:pt x="339" y="262"/>
                        </a:moveTo>
                        <a:lnTo>
                          <a:pt x="339" y="262"/>
                        </a:lnTo>
                        <a:lnTo>
                          <a:pt x="332" y="262"/>
                        </a:lnTo>
                        <a:lnTo>
                          <a:pt x="327" y="265"/>
                        </a:lnTo>
                        <a:lnTo>
                          <a:pt x="322" y="268"/>
                        </a:lnTo>
                        <a:lnTo>
                          <a:pt x="317" y="271"/>
                        </a:lnTo>
                        <a:lnTo>
                          <a:pt x="313" y="276"/>
                        </a:lnTo>
                        <a:lnTo>
                          <a:pt x="311" y="281"/>
                        </a:lnTo>
                        <a:lnTo>
                          <a:pt x="308" y="287"/>
                        </a:lnTo>
                        <a:lnTo>
                          <a:pt x="307" y="293"/>
                        </a:lnTo>
                        <a:lnTo>
                          <a:pt x="307" y="293"/>
                        </a:lnTo>
                        <a:lnTo>
                          <a:pt x="308" y="300"/>
                        </a:lnTo>
                        <a:lnTo>
                          <a:pt x="311" y="305"/>
                        </a:lnTo>
                        <a:lnTo>
                          <a:pt x="313" y="311"/>
                        </a:lnTo>
                        <a:lnTo>
                          <a:pt x="317" y="315"/>
                        </a:lnTo>
                        <a:lnTo>
                          <a:pt x="322" y="318"/>
                        </a:lnTo>
                        <a:lnTo>
                          <a:pt x="327" y="322"/>
                        </a:lnTo>
                        <a:lnTo>
                          <a:pt x="332" y="324"/>
                        </a:lnTo>
                        <a:lnTo>
                          <a:pt x="339" y="324"/>
                        </a:lnTo>
                        <a:lnTo>
                          <a:pt x="339" y="324"/>
                        </a:lnTo>
                        <a:lnTo>
                          <a:pt x="345" y="324"/>
                        </a:lnTo>
                        <a:lnTo>
                          <a:pt x="350" y="322"/>
                        </a:lnTo>
                        <a:lnTo>
                          <a:pt x="356" y="318"/>
                        </a:lnTo>
                        <a:lnTo>
                          <a:pt x="360" y="315"/>
                        </a:lnTo>
                        <a:lnTo>
                          <a:pt x="364" y="311"/>
                        </a:lnTo>
                        <a:lnTo>
                          <a:pt x="366" y="305"/>
                        </a:lnTo>
                        <a:lnTo>
                          <a:pt x="369" y="300"/>
                        </a:lnTo>
                        <a:lnTo>
                          <a:pt x="370" y="293"/>
                        </a:lnTo>
                        <a:lnTo>
                          <a:pt x="370" y="293"/>
                        </a:lnTo>
                        <a:lnTo>
                          <a:pt x="369" y="287"/>
                        </a:lnTo>
                        <a:lnTo>
                          <a:pt x="366" y="281"/>
                        </a:lnTo>
                        <a:lnTo>
                          <a:pt x="364" y="276"/>
                        </a:lnTo>
                        <a:lnTo>
                          <a:pt x="360" y="271"/>
                        </a:lnTo>
                        <a:lnTo>
                          <a:pt x="356" y="268"/>
                        </a:lnTo>
                        <a:lnTo>
                          <a:pt x="350" y="265"/>
                        </a:lnTo>
                        <a:lnTo>
                          <a:pt x="345" y="262"/>
                        </a:lnTo>
                        <a:lnTo>
                          <a:pt x="339" y="262"/>
                        </a:lnTo>
                        <a:lnTo>
                          <a:pt x="339" y="262"/>
                        </a:lnTo>
                        <a:close/>
                        <a:moveTo>
                          <a:pt x="71" y="216"/>
                        </a:moveTo>
                        <a:lnTo>
                          <a:pt x="368" y="216"/>
                        </a:lnTo>
                        <a:lnTo>
                          <a:pt x="368" y="86"/>
                        </a:lnTo>
                        <a:lnTo>
                          <a:pt x="338" y="45"/>
                        </a:lnTo>
                        <a:lnTo>
                          <a:pt x="103" y="45"/>
                        </a:lnTo>
                        <a:lnTo>
                          <a:pt x="71" y="88"/>
                        </a:lnTo>
                        <a:lnTo>
                          <a:pt x="71" y="216"/>
                        </a:lnTo>
                        <a:lnTo>
                          <a:pt x="71" y="216"/>
                        </a:lnTo>
                        <a:close/>
                        <a:moveTo>
                          <a:pt x="544" y="102"/>
                        </a:moveTo>
                        <a:lnTo>
                          <a:pt x="681" y="179"/>
                        </a:lnTo>
                        <a:lnTo>
                          <a:pt x="681" y="389"/>
                        </a:lnTo>
                        <a:lnTo>
                          <a:pt x="551" y="389"/>
                        </a:lnTo>
                        <a:lnTo>
                          <a:pt x="551" y="117"/>
                        </a:lnTo>
                        <a:lnTo>
                          <a:pt x="551" y="113"/>
                        </a:lnTo>
                        <a:lnTo>
                          <a:pt x="549" y="110"/>
                        </a:lnTo>
                        <a:lnTo>
                          <a:pt x="544" y="102"/>
                        </a:lnTo>
                        <a:lnTo>
                          <a:pt x="544" y="102"/>
                        </a:lnTo>
                        <a:close/>
                        <a:moveTo>
                          <a:pt x="706" y="193"/>
                        </a:moveTo>
                        <a:lnTo>
                          <a:pt x="803" y="247"/>
                        </a:lnTo>
                        <a:lnTo>
                          <a:pt x="803" y="389"/>
                        </a:lnTo>
                        <a:lnTo>
                          <a:pt x="706" y="389"/>
                        </a:lnTo>
                        <a:lnTo>
                          <a:pt x="706" y="193"/>
                        </a:lnTo>
                        <a:lnTo>
                          <a:pt x="706" y="193"/>
                        </a:lnTo>
                        <a:close/>
                        <a:moveTo>
                          <a:pt x="829" y="262"/>
                        </a:moveTo>
                        <a:lnTo>
                          <a:pt x="858" y="278"/>
                        </a:lnTo>
                        <a:lnTo>
                          <a:pt x="858" y="389"/>
                        </a:lnTo>
                        <a:lnTo>
                          <a:pt x="829" y="389"/>
                        </a:lnTo>
                        <a:lnTo>
                          <a:pt x="829" y="262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lIns="86209" tIns="43104" rIns="86209" bIns="43104"/>
                  <a:lstStyle/>
                  <a:p>
                    <a:pPr marL="0" marR="0" lvl="0" indent="0" algn="l" defTabSz="1018824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697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4" name="Freeform 280"/>
                <p:cNvSpPr>
                  <a:spLocks noEditPoints="1"/>
                </p:cNvSpPr>
                <p:nvPr/>
              </p:nvSpPr>
              <p:spPr bwMode="auto">
                <a:xfrm>
                  <a:off x="5024748" y="2134902"/>
                  <a:ext cx="190148" cy="361446"/>
                </a:xfrm>
                <a:custGeom>
                  <a:avLst/>
                  <a:gdLst>
                    <a:gd name="T0" fmla="*/ 2147483646 w 557"/>
                    <a:gd name="T1" fmla="*/ 2147483646 h 785"/>
                    <a:gd name="T2" fmla="*/ 2147483646 w 557"/>
                    <a:gd name="T3" fmla="*/ 2147483646 h 785"/>
                    <a:gd name="T4" fmla="*/ 2147483646 w 557"/>
                    <a:gd name="T5" fmla="*/ 2147483646 h 785"/>
                    <a:gd name="T6" fmla="*/ 2147483646 w 557"/>
                    <a:gd name="T7" fmla="*/ 2147483646 h 785"/>
                    <a:gd name="T8" fmla="*/ 2147483646 w 557"/>
                    <a:gd name="T9" fmla="*/ 2147483646 h 785"/>
                    <a:gd name="T10" fmla="*/ 2147483646 w 557"/>
                    <a:gd name="T11" fmla="*/ 2147483646 h 785"/>
                    <a:gd name="T12" fmla="*/ 2147483646 w 557"/>
                    <a:gd name="T13" fmla="*/ 2147483646 h 785"/>
                    <a:gd name="T14" fmla="*/ 2147483646 w 557"/>
                    <a:gd name="T15" fmla="*/ 2147483646 h 785"/>
                    <a:gd name="T16" fmla="*/ 2147483646 w 557"/>
                    <a:gd name="T17" fmla="*/ 2147483646 h 785"/>
                    <a:gd name="T18" fmla="*/ 2147483646 w 557"/>
                    <a:gd name="T19" fmla="*/ 2147483646 h 785"/>
                    <a:gd name="T20" fmla="*/ 2147483646 w 557"/>
                    <a:gd name="T21" fmla="*/ 2147483646 h 785"/>
                    <a:gd name="T22" fmla="*/ 2147483646 w 557"/>
                    <a:gd name="T23" fmla="*/ 2147483646 h 785"/>
                    <a:gd name="T24" fmla="*/ 2147483646 w 557"/>
                    <a:gd name="T25" fmla="*/ 0 h 785"/>
                    <a:gd name="T26" fmla="*/ 2147483646 w 557"/>
                    <a:gd name="T27" fmla="*/ 2147483646 h 785"/>
                    <a:gd name="T28" fmla="*/ 2147483646 w 557"/>
                    <a:gd name="T29" fmla="*/ 2147483646 h 785"/>
                    <a:gd name="T30" fmla="*/ 2147483646 w 557"/>
                    <a:gd name="T31" fmla="*/ 2147483646 h 785"/>
                    <a:gd name="T32" fmla="*/ 0 w 557"/>
                    <a:gd name="T33" fmla="*/ 2147483646 h 785"/>
                    <a:gd name="T34" fmla="*/ 0 w 557"/>
                    <a:gd name="T35" fmla="*/ 2147483646 h 785"/>
                    <a:gd name="T36" fmla="*/ 2147483646 w 557"/>
                    <a:gd name="T37" fmla="*/ 2147483646 h 785"/>
                    <a:gd name="T38" fmla="*/ 2147483646 w 557"/>
                    <a:gd name="T39" fmla="*/ 2147483646 h 785"/>
                    <a:gd name="T40" fmla="*/ 2147483646 w 557"/>
                    <a:gd name="T41" fmla="*/ 2147483646 h 785"/>
                    <a:gd name="T42" fmla="*/ 2147483646 w 557"/>
                    <a:gd name="T43" fmla="*/ 2147483646 h 785"/>
                    <a:gd name="T44" fmla="*/ 2147483646 w 557"/>
                    <a:gd name="T45" fmla="*/ 2147483646 h 785"/>
                    <a:gd name="T46" fmla="*/ 2147483646 w 557"/>
                    <a:gd name="T47" fmla="*/ 2147483646 h 785"/>
                    <a:gd name="T48" fmla="*/ 2147483646 w 557"/>
                    <a:gd name="T49" fmla="*/ 2147483646 h 785"/>
                    <a:gd name="T50" fmla="*/ 2147483646 w 557"/>
                    <a:gd name="T51" fmla="*/ 2147483646 h 785"/>
                    <a:gd name="T52" fmla="*/ 2147483646 w 557"/>
                    <a:gd name="T53" fmla="*/ 2147483646 h 785"/>
                    <a:gd name="T54" fmla="*/ 2147483646 w 557"/>
                    <a:gd name="T55" fmla="*/ 2147483646 h 785"/>
                    <a:gd name="T56" fmla="*/ 2147483646 w 557"/>
                    <a:gd name="T57" fmla="*/ 2147483646 h 785"/>
                    <a:gd name="T58" fmla="*/ 2147483646 w 557"/>
                    <a:gd name="T59" fmla="*/ 2147483646 h 785"/>
                    <a:gd name="T60" fmla="*/ 2147483646 w 557"/>
                    <a:gd name="T61" fmla="*/ 2147483646 h 785"/>
                    <a:gd name="T62" fmla="*/ 2147483646 w 557"/>
                    <a:gd name="T63" fmla="*/ 2147483646 h 785"/>
                    <a:gd name="T64" fmla="*/ 2147483646 w 557"/>
                    <a:gd name="T65" fmla="*/ 2147483646 h 785"/>
                    <a:gd name="T66" fmla="*/ 2147483646 w 557"/>
                    <a:gd name="T67" fmla="*/ 2147483646 h 785"/>
                    <a:gd name="T68" fmla="*/ 2147483646 w 557"/>
                    <a:gd name="T69" fmla="*/ 2147483646 h 785"/>
                    <a:gd name="T70" fmla="*/ 2147483646 w 557"/>
                    <a:gd name="T71" fmla="*/ 2147483646 h 78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557" h="785">
                      <a:moveTo>
                        <a:pt x="58" y="683"/>
                      </a:moveTo>
                      <a:cubicBezTo>
                        <a:pt x="153" y="683"/>
                        <a:pt x="153" y="683"/>
                        <a:pt x="153" y="683"/>
                      </a:cubicBezTo>
                      <a:cubicBezTo>
                        <a:pt x="153" y="738"/>
                        <a:pt x="153" y="738"/>
                        <a:pt x="153" y="738"/>
                      </a:cubicBezTo>
                      <a:cubicBezTo>
                        <a:pt x="153" y="764"/>
                        <a:pt x="132" y="785"/>
                        <a:pt x="105" y="785"/>
                      </a:cubicBezTo>
                      <a:cubicBezTo>
                        <a:pt x="79" y="785"/>
                        <a:pt x="58" y="764"/>
                        <a:pt x="58" y="738"/>
                      </a:cubicBezTo>
                      <a:lnTo>
                        <a:pt x="58" y="683"/>
                      </a:lnTo>
                      <a:close/>
                      <a:moveTo>
                        <a:pt x="435" y="118"/>
                      </a:moveTo>
                      <a:cubicBezTo>
                        <a:pt x="435" y="135"/>
                        <a:pt x="421" y="148"/>
                        <a:pt x="404" y="148"/>
                      </a:cubicBezTo>
                      <a:cubicBezTo>
                        <a:pt x="153" y="148"/>
                        <a:pt x="153" y="148"/>
                        <a:pt x="153" y="148"/>
                      </a:cubicBezTo>
                      <a:cubicBezTo>
                        <a:pt x="136" y="148"/>
                        <a:pt x="123" y="135"/>
                        <a:pt x="123" y="118"/>
                      </a:cubicBezTo>
                      <a:cubicBezTo>
                        <a:pt x="123" y="101"/>
                        <a:pt x="136" y="88"/>
                        <a:pt x="153" y="88"/>
                      </a:cubicBezTo>
                      <a:cubicBezTo>
                        <a:pt x="404" y="88"/>
                        <a:pt x="404" y="88"/>
                        <a:pt x="404" y="88"/>
                      </a:cubicBezTo>
                      <a:cubicBezTo>
                        <a:pt x="421" y="88"/>
                        <a:pt x="435" y="101"/>
                        <a:pt x="435" y="118"/>
                      </a:cubicBezTo>
                      <a:close/>
                      <a:moveTo>
                        <a:pt x="404" y="683"/>
                      </a:moveTo>
                      <a:cubicBezTo>
                        <a:pt x="499" y="683"/>
                        <a:pt x="499" y="683"/>
                        <a:pt x="499" y="683"/>
                      </a:cubicBezTo>
                      <a:cubicBezTo>
                        <a:pt x="499" y="738"/>
                        <a:pt x="499" y="738"/>
                        <a:pt x="499" y="738"/>
                      </a:cubicBezTo>
                      <a:cubicBezTo>
                        <a:pt x="499" y="764"/>
                        <a:pt x="478" y="785"/>
                        <a:pt x="452" y="785"/>
                      </a:cubicBezTo>
                      <a:cubicBezTo>
                        <a:pt x="425" y="785"/>
                        <a:pt x="404" y="764"/>
                        <a:pt x="404" y="738"/>
                      </a:cubicBezTo>
                      <a:lnTo>
                        <a:pt x="404" y="683"/>
                      </a:lnTo>
                      <a:close/>
                      <a:moveTo>
                        <a:pt x="557" y="141"/>
                      </a:moveTo>
                      <a:cubicBezTo>
                        <a:pt x="556" y="139"/>
                        <a:pt x="556" y="136"/>
                        <a:pt x="555" y="134"/>
                      </a:cubicBezTo>
                      <a:cubicBezTo>
                        <a:pt x="555" y="134"/>
                        <a:pt x="555" y="134"/>
                        <a:pt x="555" y="134"/>
                      </a:cubicBezTo>
                      <a:cubicBezTo>
                        <a:pt x="555" y="133"/>
                        <a:pt x="555" y="133"/>
                        <a:pt x="555" y="133"/>
                      </a:cubicBezTo>
                      <a:cubicBezTo>
                        <a:pt x="555" y="133"/>
                        <a:pt x="554" y="133"/>
                        <a:pt x="554" y="133"/>
                      </a:cubicBezTo>
                      <a:cubicBezTo>
                        <a:pt x="508" y="21"/>
                        <a:pt x="508" y="21"/>
                        <a:pt x="508" y="21"/>
                      </a:cubicBezTo>
                      <a:cubicBezTo>
                        <a:pt x="503" y="8"/>
                        <a:pt x="490" y="0"/>
                        <a:pt x="476" y="0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67" y="0"/>
                        <a:pt x="54" y="8"/>
                        <a:pt x="49" y="21"/>
                      </a:cubicBezTo>
                      <a:cubicBezTo>
                        <a:pt x="3" y="133"/>
                        <a:pt x="3" y="133"/>
                        <a:pt x="3" y="133"/>
                      </a:cubicBezTo>
                      <a:cubicBezTo>
                        <a:pt x="3" y="133"/>
                        <a:pt x="3" y="133"/>
                        <a:pt x="3" y="133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2" y="134"/>
                        <a:pt x="2" y="134"/>
                        <a:pt x="2" y="134"/>
                      </a:cubicBezTo>
                      <a:cubicBezTo>
                        <a:pt x="2" y="136"/>
                        <a:pt x="1" y="139"/>
                        <a:pt x="1" y="141"/>
                      </a:cubicBezTo>
                      <a:cubicBezTo>
                        <a:pt x="0" y="142"/>
                        <a:pt x="0" y="143"/>
                        <a:pt x="0" y="144"/>
                      </a:cubicBezTo>
                      <a:cubicBezTo>
                        <a:pt x="0" y="145"/>
                        <a:pt x="0" y="146"/>
                        <a:pt x="0" y="147"/>
                      </a:cubicBezTo>
                      <a:cubicBezTo>
                        <a:pt x="0" y="623"/>
                        <a:pt x="0" y="623"/>
                        <a:pt x="0" y="623"/>
                      </a:cubicBezTo>
                      <a:cubicBezTo>
                        <a:pt x="0" y="642"/>
                        <a:pt x="15" y="657"/>
                        <a:pt x="35" y="657"/>
                      </a:cubicBezTo>
                      <a:cubicBezTo>
                        <a:pt x="523" y="657"/>
                        <a:pt x="523" y="657"/>
                        <a:pt x="523" y="657"/>
                      </a:cubicBezTo>
                      <a:cubicBezTo>
                        <a:pt x="542" y="657"/>
                        <a:pt x="557" y="642"/>
                        <a:pt x="557" y="623"/>
                      </a:cubicBezTo>
                      <a:cubicBezTo>
                        <a:pt x="557" y="147"/>
                        <a:pt x="557" y="147"/>
                        <a:pt x="557" y="147"/>
                      </a:cubicBezTo>
                      <a:cubicBezTo>
                        <a:pt x="557" y="146"/>
                        <a:pt x="557" y="145"/>
                        <a:pt x="557" y="144"/>
                      </a:cubicBezTo>
                      <a:cubicBezTo>
                        <a:pt x="557" y="143"/>
                        <a:pt x="557" y="142"/>
                        <a:pt x="557" y="141"/>
                      </a:cubicBezTo>
                      <a:close/>
                      <a:moveTo>
                        <a:pt x="125" y="585"/>
                      </a:moveTo>
                      <a:cubicBezTo>
                        <a:pt x="118" y="592"/>
                        <a:pt x="108" y="596"/>
                        <a:pt x="98" y="596"/>
                      </a:cubicBezTo>
                      <a:cubicBezTo>
                        <a:pt x="87" y="596"/>
                        <a:pt x="77" y="592"/>
                        <a:pt x="70" y="585"/>
                      </a:cubicBezTo>
                      <a:cubicBezTo>
                        <a:pt x="63" y="578"/>
                        <a:pt x="59" y="568"/>
                        <a:pt x="59" y="557"/>
                      </a:cubicBezTo>
                      <a:cubicBezTo>
                        <a:pt x="59" y="547"/>
                        <a:pt x="63" y="537"/>
                        <a:pt x="70" y="530"/>
                      </a:cubicBezTo>
                      <a:cubicBezTo>
                        <a:pt x="84" y="515"/>
                        <a:pt x="110" y="515"/>
                        <a:pt x="125" y="530"/>
                      </a:cubicBezTo>
                      <a:cubicBezTo>
                        <a:pt x="132" y="537"/>
                        <a:pt x="137" y="547"/>
                        <a:pt x="137" y="557"/>
                      </a:cubicBezTo>
                      <a:cubicBezTo>
                        <a:pt x="137" y="568"/>
                        <a:pt x="132" y="578"/>
                        <a:pt x="125" y="585"/>
                      </a:cubicBezTo>
                      <a:close/>
                      <a:moveTo>
                        <a:pt x="61" y="443"/>
                      </a:moveTo>
                      <a:cubicBezTo>
                        <a:pt x="61" y="156"/>
                        <a:pt x="61" y="156"/>
                        <a:pt x="61" y="156"/>
                      </a:cubicBezTo>
                      <a:cubicBezTo>
                        <a:pt x="62" y="156"/>
                        <a:pt x="62" y="156"/>
                        <a:pt x="62" y="156"/>
                      </a:cubicBezTo>
                      <a:cubicBezTo>
                        <a:pt x="62" y="154"/>
                        <a:pt x="62" y="152"/>
                        <a:pt x="63" y="150"/>
                      </a:cubicBezTo>
                      <a:cubicBezTo>
                        <a:pt x="94" y="64"/>
                        <a:pt x="94" y="64"/>
                        <a:pt x="94" y="64"/>
                      </a:cubicBezTo>
                      <a:cubicBezTo>
                        <a:pt x="98" y="55"/>
                        <a:pt x="106" y="49"/>
                        <a:pt x="115" y="49"/>
                      </a:cubicBezTo>
                      <a:cubicBezTo>
                        <a:pt x="442" y="49"/>
                        <a:pt x="442" y="49"/>
                        <a:pt x="442" y="49"/>
                      </a:cubicBezTo>
                      <a:cubicBezTo>
                        <a:pt x="451" y="49"/>
                        <a:pt x="460" y="55"/>
                        <a:pt x="463" y="64"/>
                      </a:cubicBezTo>
                      <a:cubicBezTo>
                        <a:pt x="494" y="150"/>
                        <a:pt x="494" y="150"/>
                        <a:pt x="494" y="150"/>
                      </a:cubicBezTo>
                      <a:cubicBezTo>
                        <a:pt x="495" y="152"/>
                        <a:pt x="495" y="154"/>
                        <a:pt x="496" y="156"/>
                      </a:cubicBezTo>
                      <a:cubicBezTo>
                        <a:pt x="496" y="156"/>
                        <a:pt x="496" y="156"/>
                        <a:pt x="496" y="156"/>
                      </a:cubicBezTo>
                      <a:cubicBezTo>
                        <a:pt x="496" y="443"/>
                        <a:pt x="496" y="443"/>
                        <a:pt x="496" y="443"/>
                      </a:cubicBezTo>
                      <a:cubicBezTo>
                        <a:pt x="496" y="443"/>
                        <a:pt x="404" y="496"/>
                        <a:pt x="279" y="496"/>
                      </a:cubicBezTo>
                      <a:cubicBezTo>
                        <a:pt x="153" y="496"/>
                        <a:pt x="61" y="443"/>
                        <a:pt x="61" y="443"/>
                      </a:cubicBezTo>
                      <a:close/>
                      <a:moveTo>
                        <a:pt x="487" y="585"/>
                      </a:moveTo>
                      <a:cubicBezTo>
                        <a:pt x="480" y="592"/>
                        <a:pt x="470" y="596"/>
                        <a:pt x="460" y="596"/>
                      </a:cubicBezTo>
                      <a:cubicBezTo>
                        <a:pt x="449" y="596"/>
                        <a:pt x="439" y="592"/>
                        <a:pt x="432" y="585"/>
                      </a:cubicBezTo>
                      <a:cubicBezTo>
                        <a:pt x="425" y="578"/>
                        <a:pt x="421" y="568"/>
                        <a:pt x="421" y="557"/>
                      </a:cubicBezTo>
                      <a:cubicBezTo>
                        <a:pt x="421" y="547"/>
                        <a:pt x="425" y="537"/>
                        <a:pt x="432" y="530"/>
                      </a:cubicBezTo>
                      <a:cubicBezTo>
                        <a:pt x="447" y="515"/>
                        <a:pt x="473" y="515"/>
                        <a:pt x="487" y="530"/>
                      </a:cubicBezTo>
                      <a:cubicBezTo>
                        <a:pt x="494" y="537"/>
                        <a:pt x="499" y="547"/>
                        <a:pt x="499" y="557"/>
                      </a:cubicBezTo>
                      <a:cubicBezTo>
                        <a:pt x="499" y="568"/>
                        <a:pt x="494" y="578"/>
                        <a:pt x="487" y="58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Freeform 280"/>
                <p:cNvSpPr>
                  <a:spLocks noEditPoints="1"/>
                </p:cNvSpPr>
                <p:nvPr/>
              </p:nvSpPr>
              <p:spPr bwMode="auto">
                <a:xfrm>
                  <a:off x="6894242" y="2750348"/>
                  <a:ext cx="190148" cy="361446"/>
                </a:xfrm>
                <a:custGeom>
                  <a:avLst/>
                  <a:gdLst>
                    <a:gd name="T0" fmla="*/ 2147483646 w 557"/>
                    <a:gd name="T1" fmla="*/ 2147483646 h 785"/>
                    <a:gd name="T2" fmla="*/ 2147483646 w 557"/>
                    <a:gd name="T3" fmla="*/ 2147483646 h 785"/>
                    <a:gd name="T4" fmla="*/ 2147483646 w 557"/>
                    <a:gd name="T5" fmla="*/ 2147483646 h 785"/>
                    <a:gd name="T6" fmla="*/ 2147483646 w 557"/>
                    <a:gd name="T7" fmla="*/ 2147483646 h 785"/>
                    <a:gd name="T8" fmla="*/ 2147483646 w 557"/>
                    <a:gd name="T9" fmla="*/ 2147483646 h 785"/>
                    <a:gd name="T10" fmla="*/ 2147483646 w 557"/>
                    <a:gd name="T11" fmla="*/ 2147483646 h 785"/>
                    <a:gd name="T12" fmla="*/ 2147483646 w 557"/>
                    <a:gd name="T13" fmla="*/ 2147483646 h 785"/>
                    <a:gd name="T14" fmla="*/ 2147483646 w 557"/>
                    <a:gd name="T15" fmla="*/ 2147483646 h 785"/>
                    <a:gd name="T16" fmla="*/ 2147483646 w 557"/>
                    <a:gd name="T17" fmla="*/ 2147483646 h 785"/>
                    <a:gd name="T18" fmla="*/ 2147483646 w 557"/>
                    <a:gd name="T19" fmla="*/ 2147483646 h 785"/>
                    <a:gd name="T20" fmla="*/ 2147483646 w 557"/>
                    <a:gd name="T21" fmla="*/ 2147483646 h 785"/>
                    <a:gd name="T22" fmla="*/ 2147483646 w 557"/>
                    <a:gd name="T23" fmla="*/ 2147483646 h 785"/>
                    <a:gd name="T24" fmla="*/ 2147483646 w 557"/>
                    <a:gd name="T25" fmla="*/ 0 h 785"/>
                    <a:gd name="T26" fmla="*/ 2147483646 w 557"/>
                    <a:gd name="T27" fmla="*/ 2147483646 h 785"/>
                    <a:gd name="T28" fmla="*/ 2147483646 w 557"/>
                    <a:gd name="T29" fmla="*/ 2147483646 h 785"/>
                    <a:gd name="T30" fmla="*/ 2147483646 w 557"/>
                    <a:gd name="T31" fmla="*/ 2147483646 h 785"/>
                    <a:gd name="T32" fmla="*/ 0 w 557"/>
                    <a:gd name="T33" fmla="*/ 2147483646 h 785"/>
                    <a:gd name="T34" fmla="*/ 0 w 557"/>
                    <a:gd name="T35" fmla="*/ 2147483646 h 785"/>
                    <a:gd name="T36" fmla="*/ 2147483646 w 557"/>
                    <a:gd name="T37" fmla="*/ 2147483646 h 785"/>
                    <a:gd name="T38" fmla="*/ 2147483646 w 557"/>
                    <a:gd name="T39" fmla="*/ 2147483646 h 785"/>
                    <a:gd name="T40" fmla="*/ 2147483646 w 557"/>
                    <a:gd name="T41" fmla="*/ 2147483646 h 785"/>
                    <a:gd name="T42" fmla="*/ 2147483646 w 557"/>
                    <a:gd name="T43" fmla="*/ 2147483646 h 785"/>
                    <a:gd name="T44" fmla="*/ 2147483646 w 557"/>
                    <a:gd name="T45" fmla="*/ 2147483646 h 785"/>
                    <a:gd name="T46" fmla="*/ 2147483646 w 557"/>
                    <a:gd name="T47" fmla="*/ 2147483646 h 785"/>
                    <a:gd name="T48" fmla="*/ 2147483646 w 557"/>
                    <a:gd name="T49" fmla="*/ 2147483646 h 785"/>
                    <a:gd name="T50" fmla="*/ 2147483646 w 557"/>
                    <a:gd name="T51" fmla="*/ 2147483646 h 785"/>
                    <a:gd name="T52" fmla="*/ 2147483646 w 557"/>
                    <a:gd name="T53" fmla="*/ 2147483646 h 785"/>
                    <a:gd name="T54" fmla="*/ 2147483646 w 557"/>
                    <a:gd name="T55" fmla="*/ 2147483646 h 785"/>
                    <a:gd name="T56" fmla="*/ 2147483646 w 557"/>
                    <a:gd name="T57" fmla="*/ 2147483646 h 785"/>
                    <a:gd name="T58" fmla="*/ 2147483646 w 557"/>
                    <a:gd name="T59" fmla="*/ 2147483646 h 785"/>
                    <a:gd name="T60" fmla="*/ 2147483646 w 557"/>
                    <a:gd name="T61" fmla="*/ 2147483646 h 785"/>
                    <a:gd name="T62" fmla="*/ 2147483646 w 557"/>
                    <a:gd name="T63" fmla="*/ 2147483646 h 785"/>
                    <a:gd name="T64" fmla="*/ 2147483646 w 557"/>
                    <a:gd name="T65" fmla="*/ 2147483646 h 785"/>
                    <a:gd name="T66" fmla="*/ 2147483646 w 557"/>
                    <a:gd name="T67" fmla="*/ 2147483646 h 785"/>
                    <a:gd name="T68" fmla="*/ 2147483646 w 557"/>
                    <a:gd name="T69" fmla="*/ 2147483646 h 785"/>
                    <a:gd name="T70" fmla="*/ 2147483646 w 557"/>
                    <a:gd name="T71" fmla="*/ 2147483646 h 78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557" h="785">
                      <a:moveTo>
                        <a:pt x="58" y="683"/>
                      </a:moveTo>
                      <a:cubicBezTo>
                        <a:pt x="153" y="683"/>
                        <a:pt x="153" y="683"/>
                        <a:pt x="153" y="683"/>
                      </a:cubicBezTo>
                      <a:cubicBezTo>
                        <a:pt x="153" y="738"/>
                        <a:pt x="153" y="738"/>
                        <a:pt x="153" y="738"/>
                      </a:cubicBezTo>
                      <a:cubicBezTo>
                        <a:pt x="153" y="764"/>
                        <a:pt x="132" y="785"/>
                        <a:pt x="105" y="785"/>
                      </a:cubicBezTo>
                      <a:cubicBezTo>
                        <a:pt x="79" y="785"/>
                        <a:pt x="58" y="764"/>
                        <a:pt x="58" y="738"/>
                      </a:cubicBezTo>
                      <a:lnTo>
                        <a:pt x="58" y="683"/>
                      </a:lnTo>
                      <a:close/>
                      <a:moveTo>
                        <a:pt x="435" y="118"/>
                      </a:moveTo>
                      <a:cubicBezTo>
                        <a:pt x="435" y="135"/>
                        <a:pt x="421" y="148"/>
                        <a:pt x="404" y="148"/>
                      </a:cubicBezTo>
                      <a:cubicBezTo>
                        <a:pt x="153" y="148"/>
                        <a:pt x="153" y="148"/>
                        <a:pt x="153" y="148"/>
                      </a:cubicBezTo>
                      <a:cubicBezTo>
                        <a:pt x="136" y="148"/>
                        <a:pt x="123" y="135"/>
                        <a:pt x="123" y="118"/>
                      </a:cubicBezTo>
                      <a:cubicBezTo>
                        <a:pt x="123" y="101"/>
                        <a:pt x="136" y="88"/>
                        <a:pt x="153" y="88"/>
                      </a:cubicBezTo>
                      <a:cubicBezTo>
                        <a:pt x="404" y="88"/>
                        <a:pt x="404" y="88"/>
                        <a:pt x="404" y="88"/>
                      </a:cubicBezTo>
                      <a:cubicBezTo>
                        <a:pt x="421" y="88"/>
                        <a:pt x="435" y="101"/>
                        <a:pt x="435" y="118"/>
                      </a:cubicBezTo>
                      <a:close/>
                      <a:moveTo>
                        <a:pt x="404" y="683"/>
                      </a:moveTo>
                      <a:cubicBezTo>
                        <a:pt x="499" y="683"/>
                        <a:pt x="499" y="683"/>
                        <a:pt x="499" y="683"/>
                      </a:cubicBezTo>
                      <a:cubicBezTo>
                        <a:pt x="499" y="738"/>
                        <a:pt x="499" y="738"/>
                        <a:pt x="499" y="738"/>
                      </a:cubicBezTo>
                      <a:cubicBezTo>
                        <a:pt x="499" y="764"/>
                        <a:pt x="478" y="785"/>
                        <a:pt x="452" y="785"/>
                      </a:cubicBezTo>
                      <a:cubicBezTo>
                        <a:pt x="425" y="785"/>
                        <a:pt x="404" y="764"/>
                        <a:pt x="404" y="738"/>
                      </a:cubicBezTo>
                      <a:lnTo>
                        <a:pt x="404" y="683"/>
                      </a:lnTo>
                      <a:close/>
                      <a:moveTo>
                        <a:pt x="557" y="141"/>
                      </a:moveTo>
                      <a:cubicBezTo>
                        <a:pt x="556" y="139"/>
                        <a:pt x="556" y="136"/>
                        <a:pt x="555" y="134"/>
                      </a:cubicBezTo>
                      <a:cubicBezTo>
                        <a:pt x="555" y="134"/>
                        <a:pt x="555" y="134"/>
                        <a:pt x="555" y="134"/>
                      </a:cubicBezTo>
                      <a:cubicBezTo>
                        <a:pt x="555" y="133"/>
                        <a:pt x="555" y="133"/>
                        <a:pt x="555" y="133"/>
                      </a:cubicBezTo>
                      <a:cubicBezTo>
                        <a:pt x="555" y="133"/>
                        <a:pt x="554" y="133"/>
                        <a:pt x="554" y="133"/>
                      </a:cubicBezTo>
                      <a:cubicBezTo>
                        <a:pt x="508" y="21"/>
                        <a:pt x="508" y="21"/>
                        <a:pt x="508" y="21"/>
                      </a:cubicBezTo>
                      <a:cubicBezTo>
                        <a:pt x="503" y="8"/>
                        <a:pt x="490" y="0"/>
                        <a:pt x="476" y="0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67" y="0"/>
                        <a:pt x="54" y="8"/>
                        <a:pt x="49" y="21"/>
                      </a:cubicBezTo>
                      <a:cubicBezTo>
                        <a:pt x="3" y="133"/>
                        <a:pt x="3" y="133"/>
                        <a:pt x="3" y="133"/>
                      </a:cubicBezTo>
                      <a:cubicBezTo>
                        <a:pt x="3" y="133"/>
                        <a:pt x="3" y="133"/>
                        <a:pt x="3" y="133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2" y="134"/>
                        <a:pt x="2" y="134"/>
                        <a:pt x="2" y="134"/>
                      </a:cubicBezTo>
                      <a:cubicBezTo>
                        <a:pt x="2" y="136"/>
                        <a:pt x="1" y="139"/>
                        <a:pt x="1" y="141"/>
                      </a:cubicBezTo>
                      <a:cubicBezTo>
                        <a:pt x="0" y="142"/>
                        <a:pt x="0" y="143"/>
                        <a:pt x="0" y="144"/>
                      </a:cubicBezTo>
                      <a:cubicBezTo>
                        <a:pt x="0" y="145"/>
                        <a:pt x="0" y="146"/>
                        <a:pt x="0" y="147"/>
                      </a:cubicBezTo>
                      <a:cubicBezTo>
                        <a:pt x="0" y="623"/>
                        <a:pt x="0" y="623"/>
                        <a:pt x="0" y="623"/>
                      </a:cubicBezTo>
                      <a:cubicBezTo>
                        <a:pt x="0" y="642"/>
                        <a:pt x="15" y="657"/>
                        <a:pt x="35" y="657"/>
                      </a:cubicBezTo>
                      <a:cubicBezTo>
                        <a:pt x="523" y="657"/>
                        <a:pt x="523" y="657"/>
                        <a:pt x="523" y="657"/>
                      </a:cubicBezTo>
                      <a:cubicBezTo>
                        <a:pt x="542" y="657"/>
                        <a:pt x="557" y="642"/>
                        <a:pt x="557" y="623"/>
                      </a:cubicBezTo>
                      <a:cubicBezTo>
                        <a:pt x="557" y="147"/>
                        <a:pt x="557" y="147"/>
                        <a:pt x="557" y="147"/>
                      </a:cubicBezTo>
                      <a:cubicBezTo>
                        <a:pt x="557" y="146"/>
                        <a:pt x="557" y="145"/>
                        <a:pt x="557" y="144"/>
                      </a:cubicBezTo>
                      <a:cubicBezTo>
                        <a:pt x="557" y="143"/>
                        <a:pt x="557" y="142"/>
                        <a:pt x="557" y="141"/>
                      </a:cubicBezTo>
                      <a:close/>
                      <a:moveTo>
                        <a:pt x="125" y="585"/>
                      </a:moveTo>
                      <a:cubicBezTo>
                        <a:pt x="118" y="592"/>
                        <a:pt x="108" y="596"/>
                        <a:pt x="98" y="596"/>
                      </a:cubicBezTo>
                      <a:cubicBezTo>
                        <a:pt x="87" y="596"/>
                        <a:pt x="77" y="592"/>
                        <a:pt x="70" y="585"/>
                      </a:cubicBezTo>
                      <a:cubicBezTo>
                        <a:pt x="63" y="578"/>
                        <a:pt x="59" y="568"/>
                        <a:pt x="59" y="557"/>
                      </a:cubicBezTo>
                      <a:cubicBezTo>
                        <a:pt x="59" y="547"/>
                        <a:pt x="63" y="537"/>
                        <a:pt x="70" y="530"/>
                      </a:cubicBezTo>
                      <a:cubicBezTo>
                        <a:pt x="84" y="515"/>
                        <a:pt x="110" y="515"/>
                        <a:pt x="125" y="530"/>
                      </a:cubicBezTo>
                      <a:cubicBezTo>
                        <a:pt x="132" y="537"/>
                        <a:pt x="137" y="547"/>
                        <a:pt x="137" y="557"/>
                      </a:cubicBezTo>
                      <a:cubicBezTo>
                        <a:pt x="137" y="568"/>
                        <a:pt x="132" y="578"/>
                        <a:pt x="125" y="585"/>
                      </a:cubicBezTo>
                      <a:close/>
                      <a:moveTo>
                        <a:pt x="61" y="443"/>
                      </a:moveTo>
                      <a:cubicBezTo>
                        <a:pt x="61" y="156"/>
                        <a:pt x="61" y="156"/>
                        <a:pt x="61" y="156"/>
                      </a:cubicBezTo>
                      <a:cubicBezTo>
                        <a:pt x="62" y="156"/>
                        <a:pt x="62" y="156"/>
                        <a:pt x="62" y="156"/>
                      </a:cubicBezTo>
                      <a:cubicBezTo>
                        <a:pt x="62" y="154"/>
                        <a:pt x="62" y="152"/>
                        <a:pt x="63" y="150"/>
                      </a:cubicBezTo>
                      <a:cubicBezTo>
                        <a:pt x="94" y="64"/>
                        <a:pt x="94" y="64"/>
                        <a:pt x="94" y="64"/>
                      </a:cubicBezTo>
                      <a:cubicBezTo>
                        <a:pt x="98" y="55"/>
                        <a:pt x="106" y="49"/>
                        <a:pt x="115" y="49"/>
                      </a:cubicBezTo>
                      <a:cubicBezTo>
                        <a:pt x="442" y="49"/>
                        <a:pt x="442" y="49"/>
                        <a:pt x="442" y="49"/>
                      </a:cubicBezTo>
                      <a:cubicBezTo>
                        <a:pt x="451" y="49"/>
                        <a:pt x="460" y="55"/>
                        <a:pt x="463" y="64"/>
                      </a:cubicBezTo>
                      <a:cubicBezTo>
                        <a:pt x="494" y="150"/>
                        <a:pt x="494" y="150"/>
                        <a:pt x="494" y="150"/>
                      </a:cubicBezTo>
                      <a:cubicBezTo>
                        <a:pt x="495" y="152"/>
                        <a:pt x="495" y="154"/>
                        <a:pt x="496" y="156"/>
                      </a:cubicBezTo>
                      <a:cubicBezTo>
                        <a:pt x="496" y="156"/>
                        <a:pt x="496" y="156"/>
                        <a:pt x="496" y="156"/>
                      </a:cubicBezTo>
                      <a:cubicBezTo>
                        <a:pt x="496" y="443"/>
                        <a:pt x="496" y="443"/>
                        <a:pt x="496" y="443"/>
                      </a:cubicBezTo>
                      <a:cubicBezTo>
                        <a:pt x="496" y="443"/>
                        <a:pt x="404" y="496"/>
                        <a:pt x="279" y="496"/>
                      </a:cubicBezTo>
                      <a:cubicBezTo>
                        <a:pt x="153" y="496"/>
                        <a:pt x="61" y="443"/>
                        <a:pt x="61" y="443"/>
                      </a:cubicBezTo>
                      <a:close/>
                      <a:moveTo>
                        <a:pt x="487" y="585"/>
                      </a:moveTo>
                      <a:cubicBezTo>
                        <a:pt x="480" y="592"/>
                        <a:pt x="470" y="596"/>
                        <a:pt x="460" y="596"/>
                      </a:cubicBezTo>
                      <a:cubicBezTo>
                        <a:pt x="449" y="596"/>
                        <a:pt x="439" y="592"/>
                        <a:pt x="432" y="585"/>
                      </a:cubicBezTo>
                      <a:cubicBezTo>
                        <a:pt x="425" y="578"/>
                        <a:pt x="421" y="568"/>
                        <a:pt x="421" y="557"/>
                      </a:cubicBezTo>
                      <a:cubicBezTo>
                        <a:pt x="421" y="547"/>
                        <a:pt x="425" y="537"/>
                        <a:pt x="432" y="530"/>
                      </a:cubicBezTo>
                      <a:cubicBezTo>
                        <a:pt x="447" y="515"/>
                        <a:pt x="473" y="515"/>
                        <a:pt x="487" y="530"/>
                      </a:cubicBezTo>
                      <a:cubicBezTo>
                        <a:pt x="494" y="537"/>
                        <a:pt x="499" y="547"/>
                        <a:pt x="499" y="557"/>
                      </a:cubicBezTo>
                      <a:cubicBezTo>
                        <a:pt x="499" y="568"/>
                        <a:pt x="494" y="578"/>
                        <a:pt x="487" y="58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30" name="Immagine 29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22416" y="4508500"/>
              <a:ext cx="283950" cy="283950"/>
            </a:xfrm>
            <a:prstGeom prst="rect">
              <a:avLst/>
            </a:prstGeom>
          </p:spPr>
        </p:pic>
      </p:grpSp>
      <p:sp>
        <p:nvSpPr>
          <p:cNvPr id="4" name="Rettangolo 3"/>
          <p:cNvSpPr/>
          <p:nvPr/>
        </p:nvSpPr>
        <p:spPr>
          <a:xfrm>
            <a:off x="162046" y="5735410"/>
            <a:ext cx="2222339" cy="677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3606" y="4131981"/>
            <a:ext cx="1859441" cy="221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2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olo 1"/>
          <p:cNvSpPr>
            <a:spLocks noGrp="1"/>
          </p:cNvSpPr>
          <p:nvPr>
            <p:ph type="title" idx="4294967295"/>
          </p:nvPr>
        </p:nvSpPr>
        <p:spPr>
          <a:xfrm>
            <a:off x="407988" y="108779"/>
            <a:ext cx="11487838" cy="814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>
                <a:solidFill>
                  <a:schemeClr val="tx2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800" rIns="90000" bIns="46800" numCol="1" anchor="b" anchorCtr="0" compatLnSpc="1">
            <a:prstTxWarp prst="textNoShape">
              <a:avLst/>
            </a:prstTxWarp>
            <a:spAutoFit/>
          </a:bodyPr>
          <a:lstStyle/>
          <a:p>
            <a:r>
              <a:rPr lang="it-IT" dirty="0">
                <a:solidFill>
                  <a:srgbClr val="DC002E"/>
                </a:solidFill>
              </a:rPr>
              <a:t>Evoluzione del Piano Investimenti per far ripartire il Paese</a:t>
            </a:r>
            <a:br>
              <a:rPr lang="it-IT" dirty="0">
                <a:solidFill>
                  <a:srgbClr val="DC002E"/>
                </a:solidFill>
              </a:rPr>
            </a:br>
            <a:r>
              <a:rPr lang="it-IT" sz="2400" dirty="0">
                <a:solidFill>
                  <a:srgbClr val="008080"/>
                </a:solidFill>
                <a:latin typeface="Calibri"/>
              </a:rPr>
              <a:t>…in cui lo spazio e il tempo sono fattori critici per un futuro più sostenibile</a:t>
            </a:r>
          </a:p>
        </p:txBody>
      </p:sp>
      <p:grpSp>
        <p:nvGrpSpPr>
          <p:cNvPr id="3" name="Gruppo 2"/>
          <p:cNvGrpSpPr/>
          <p:nvPr/>
        </p:nvGrpSpPr>
        <p:grpSpPr>
          <a:xfrm>
            <a:off x="72734" y="1256140"/>
            <a:ext cx="5819054" cy="5135424"/>
            <a:chOff x="4563276" y="868212"/>
            <a:chExt cx="7656273" cy="6071763"/>
          </a:xfrm>
        </p:grpSpPr>
        <p:pic>
          <p:nvPicPr>
            <p:cNvPr id="26" name="Immagine 25"/>
            <p:cNvPicPr>
              <a:picLocks noChangeAspect="1"/>
            </p:cNvPicPr>
            <p:nvPr/>
          </p:nvPicPr>
          <p:blipFill rotWithShape="1">
            <a:blip r:embed="rId3"/>
            <a:srcRect t="4636" r="61047" b="62945"/>
            <a:stretch/>
          </p:blipFill>
          <p:spPr>
            <a:xfrm>
              <a:off x="4753352" y="1393392"/>
              <a:ext cx="2753458" cy="174987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5" name="Immagine 34"/>
            <p:cNvPicPr>
              <a:picLocks noChangeAspect="1"/>
            </p:cNvPicPr>
            <p:nvPr/>
          </p:nvPicPr>
          <p:blipFill rotWithShape="1">
            <a:blip r:embed="rId3"/>
            <a:srcRect t="64486" r="60095" b="1848"/>
            <a:stretch/>
          </p:blipFill>
          <p:spPr>
            <a:xfrm>
              <a:off x="4753352" y="4623937"/>
              <a:ext cx="2820761" cy="181718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6" name="Immagine 35"/>
            <p:cNvPicPr>
              <a:picLocks noChangeAspect="1"/>
            </p:cNvPicPr>
            <p:nvPr/>
          </p:nvPicPr>
          <p:blipFill rotWithShape="1">
            <a:blip r:embed="rId3"/>
            <a:srcRect l="57996" t="64487"/>
            <a:stretch/>
          </p:blipFill>
          <p:spPr>
            <a:xfrm>
              <a:off x="8852870" y="4623938"/>
              <a:ext cx="2969169" cy="1916902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38" name="Titolo 1"/>
            <p:cNvSpPr txBox="1">
              <a:spLocks/>
            </p:cNvSpPr>
            <p:nvPr/>
          </p:nvSpPr>
          <p:spPr>
            <a:xfrm>
              <a:off x="4563276" y="868212"/>
              <a:ext cx="3254497" cy="798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5784" tIns="47892" rIns="95784" bIns="47892" numCol="1" rtlCol="0" anchor="ctr" anchorCtr="0" compatLnSpc="1">
              <a:prstTxWarp prst="textNoShape">
                <a:avLst/>
              </a:prstTxWarp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57297" rtl="0" eaLnBrk="1" fontAlgn="auto" latinLnBrk="0" hangingPunct="1">
                <a:lnSpc>
                  <a:spcPct val="85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9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j-ea"/>
                  <a:cs typeface="+mj-cs"/>
                </a:rPr>
                <a:t>200 PERSONE IN 177 </a:t>
              </a:r>
              <a:r>
                <a:rPr kumimoji="0" lang="it-IT" sz="1309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j-ea"/>
                  <a:cs typeface="+mj-cs"/>
                </a:rPr>
                <a:t>AUTOMOBILI A BENZINA</a:t>
              </a:r>
              <a:endParaRPr kumimoji="0" lang="it-IT" sz="130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+mj-cs"/>
              </a:endParaRPr>
            </a:p>
          </p:txBody>
        </p:sp>
        <p:sp>
          <p:nvSpPr>
            <p:cNvPr id="41" name="Titolo 1"/>
            <p:cNvSpPr txBox="1">
              <a:spLocks/>
            </p:cNvSpPr>
            <p:nvPr/>
          </p:nvSpPr>
          <p:spPr>
            <a:xfrm>
              <a:off x="9128074" y="6067354"/>
              <a:ext cx="3091475" cy="798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5784" tIns="47892" rIns="95784" bIns="47892" numCol="1" rtlCol="0" anchor="ctr" anchorCtr="0" compatLnSpc="1">
              <a:prstTxWarp prst="textNoShape">
                <a:avLst/>
              </a:prstTxWarp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57297" rtl="0" eaLnBrk="1" fontAlgn="auto" latinLnBrk="0" hangingPunct="1">
                <a:lnSpc>
                  <a:spcPct val="85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9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j-ea"/>
                  <a:cs typeface="+mj-cs"/>
                </a:rPr>
                <a:t>200 PERSONE IN 3 AUTOBUS</a:t>
              </a:r>
            </a:p>
          </p:txBody>
        </p:sp>
        <p:sp>
          <p:nvSpPr>
            <p:cNvPr id="42" name="Titolo 1"/>
            <p:cNvSpPr txBox="1">
              <a:spLocks/>
            </p:cNvSpPr>
            <p:nvPr/>
          </p:nvSpPr>
          <p:spPr>
            <a:xfrm>
              <a:off x="5113859" y="6141705"/>
              <a:ext cx="3091475" cy="798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5784" tIns="47892" rIns="95784" bIns="47892" numCol="1" rtlCol="0" anchor="ctr" anchorCtr="0" compatLnSpc="1">
              <a:prstTxWarp prst="textNoShape">
                <a:avLst/>
              </a:prstTxWarp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57297" rtl="0" eaLnBrk="1" fontAlgn="auto" latinLnBrk="0" hangingPunct="1">
                <a:lnSpc>
                  <a:spcPct val="85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9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j-ea"/>
                  <a:cs typeface="+mj-cs"/>
                </a:rPr>
                <a:t>200 PERSONE IN </a:t>
              </a:r>
              <a:r>
                <a:rPr kumimoji="0" lang="it-IT" sz="1309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j-ea"/>
                  <a:cs typeface="+mj-cs"/>
                </a:rPr>
                <a:t>BICICLETTA</a:t>
              </a:r>
              <a:endParaRPr kumimoji="0" lang="it-IT" sz="130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+mj-cs"/>
              </a:endParaRPr>
            </a:p>
          </p:txBody>
        </p:sp>
        <p:sp>
          <p:nvSpPr>
            <p:cNvPr id="43" name="Titolo 1"/>
            <p:cNvSpPr txBox="1">
              <a:spLocks/>
            </p:cNvSpPr>
            <p:nvPr/>
          </p:nvSpPr>
          <p:spPr>
            <a:xfrm>
              <a:off x="7506811" y="2268331"/>
              <a:ext cx="1505806" cy="798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5784" tIns="47892" rIns="95784" bIns="47892" numCol="1" rtlCol="0" anchor="ctr" anchorCtr="0" compatLnSpc="1">
              <a:prstTxWarp prst="textNoShape">
                <a:avLst/>
              </a:prstTxWarp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57297" rtl="0" eaLnBrk="1" fontAlgn="auto" latinLnBrk="0" hangingPunct="1">
                <a:lnSpc>
                  <a:spcPct val="85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69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j-ea"/>
                  <a:cs typeface="+mj-cs"/>
                </a:rPr>
                <a:t>200 PERSONE IN 1 TRENO</a:t>
              </a:r>
            </a:p>
          </p:txBody>
        </p:sp>
        <p:pic>
          <p:nvPicPr>
            <p:cNvPr id="34" name="Immagine 33"/>
            <p:cNvPicPr>
              <a:picLocks noChangeAspect="1"/>
            </p:cNvPicPr>
            <p:nvPr/>
          </p:nvPicPr>
          <p:blipFill rotWithShape="1">
            <a:blip r:embed="rId3"/>
            <a:srcRect l="29431" t="35810" r="29627" b="31772"/>
            <a:stretch/>
          </p:blipFill>
          <p:spPr>
            <a:xfrm>
              <a:off x="6833779" y="3075968"/>
              <a:ext cx="2894030" cy="174987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7" name="Immagine 46"/>
            <p:cNvPicPr>
              <a:picLocks noChangeAspect="1"/>
            </p:cNvPicPr>
            <p:nvPr/>
          </p:nvPicPr>
          <p:blipFill rotWithShape="1">
            <a:blip r:embed="rId3"/>
            <a:srcRect t="4636" r="61047" b="62945"/>
            <a:stretch/>
          </p:blipFill>
          <p:spPr>
            <a:xfrm>
              <a:off x="8773787" y="1393392"/>
              <a:ext cx="2753458" cy="1749879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48" name="Titolo 1"/>
            <p:cNvSpPr txBox="1">
              <a:spLocks/>
            </p:cNvSpPr>
            <p:nvPr/>
          </p:nvSpPr>
          <p:spPr>
            <a:xfrm>
              <a:off x="8398365" y="868212"/>
              <a:ext cx="3439844" cy="798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5784" tIns="47892" rIns="95784" bIns="47892" numCol="1" rtlCol="0" anchor="ctr" anchorCtr="0" compatLnSpc="1">
              <a:prstTxWarp prst="textNoShape">
                <a:avLst/>
              </a:prstTxWarp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57297" rtl="0" eaLnBrk="1" fontAlgn="auto" latinLnBrk="0" hangingPunct="1">
                <a:lnSpc>
                  <a:spcPct val="85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9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j-ea"/>
                  <a:cs typeface="+mj-cs"/>
                </a:rPr>
                <a:t>200 PERSONE IN 177 </a:t>
              </a:r>
              <a:r>
                <a:rPr kumimoji="0" lang="it-IT" sz="1309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j-ea"/>
                  <a:cs typeface="+mj-cs"/>
                </a:rPr>
                <a:t>AUTOMOBILI ELETTRICHE</a:t>
              </a:r>
              <a:endParaRPr kumimoji="0" lang="it-IT" sz="130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+mj-cs"/>
              </a:endParaRPr>
            </a:p>
          </p:txBody>
        </p:sp>
      </p:grpSp>
      <p:sp>
        <p:nvSpPr>
          <p:cNvPr id="68" name="Chevron 10">
            <a:extLst>
              <a:ext uri="{FF2B5EF4-FFF2-40B4-BE49-F238E27FC236}">
                <a16:creationId xmlns:a16="http://schemas.microsoft.com/office/drawing/2014/main" id="{F2E26FC3-0777-4FE7-B46C-402144FA6620}"/>
              </a:ext>
            </a:extLst>
          </p:cNvPr>
          <p:cNvSpPr/>
          <p:nvPr/>
        </p:nvSpPr>
        <p:spPr>
          <a:xfrm>
            <a:off x="7677927" y="3073839"/>
            <a:ext cx="3875182" cy="666857"/>
          </a:xfrm>
          <a:prstGeom prst="chevron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2857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4406" tIns="83077" rIns="84406" bIns="8307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Carbon Neutral</a:t>
            </a: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entro il </a:t>
            </a:r>
            <a:r>
              <a:rPr kumimoji="0" lang="it-IT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2050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9" name="Chevron 10">
            <a:extLst>
              <a:ext uri="{FF2B5EF4-FFF2-40B4-BE49-F238E27FC236}">
                <a16:creationId xmlns:a16="http://schemas.microsoft.com/office/drawing/2014/main" id="{E6E24EB9-38D6-493D-A576-3CC42D25D57B}"/>
              </a:ext>
            </a:extLst>
          </p:cNvPr>
          <p:cNvSpPr/>
          <p:nvPr/>
        </p:nvSpPr>
        <p:spPr>
          <a:xfrm>
            <a:off x="7702357" y="4294747"/>
            <a:ext cx="3853371" cy="662994"/>
          </a:xfrm>
          <a:prstGeom prst="chevron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2857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4406" tIns="83077" rIns="84406" bIns="8307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Passeggeri</a:t>
            </a: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:</a:t>
            </a:r>
            <a:r>
              <a:rPr kumimoji="0" lang="it-IT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5% </a:t>
            </a: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di </a:t>
            </a: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modal shift </a:t>
            </a: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da auto privata a mobilità condivisa, pubblica e dolce al 2030 (15% al 2050), rispetto al 2015</a:t>
            </a:r>
          </a:p>
        </p:txBody>
      </p:sp>
      <p:sp>
        <p:nvSpPr>
          <p:cNvPr id="70" name="Chevron 10">
            <a:extLst>
              <a:ext uri="{FF2B5EF4-FFF2-40B4-BE49-F238E27FC236}">
                <a16:creationId xmlns:a16="http://schemas.microsoft.com/office/drawing/2014/main" id="{6A2D0EF8-989E-4DE0-86CB-33998B13D551}"/>
              </a:ext>
            </a:extLst>
          </p:cNvPr>
          <p:cNvSpPr/>
          <p:nvPr/>
        </p:nvSpPr>
        <p:spPr>
          <a:xfrm>
            <a:off x="7702357" y="5034865"/>
            <a:ext cx="3853372" cy="450648"/>
          </a:xfrm>
          <a:prstGeom prst="chevron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2857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4406" tIns="83077" rIns="84406" bIns="8307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Merci</a:t>
            </a: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:</a:t>
            </a:r>
            <a:r>
              <a:rPr kumimoji="0" lang="it-IT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trasporto </a:t>
            </a:r>
            <a:r>
              <a:rPr kumimoji="0" lang="it-IT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50</a:t>
            </a: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% </a:t>
            </a:r>
            <a:r>
              <a:rPr kumimoji="0" lang="it-IT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su </a:t>
            </a: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gomma</a:t>
            </a: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e </a:t>
            </a: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50% </a:t>
            </a:r>
            <a:r>
              <a:rPr kumimoji="0" lang="it-IT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su </a:t>
            </a: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treno</a:t>
            </a: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al 2050 (tratte </a:t>
            </a:r>
            <a:r>
              <a:rPr kumimoji="0" lang="it-IT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&gt; </a:t>
            </a: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300 km)</a:t>
            </a:r>
          </a:p>
        </p:txBody>
      </p:sp>
      <p:sp>
        <p:nvSpPr>
          <p:cNvPr id="73" name="Rectangle 31">
            <a:extLst>
              <a:ext uri="{FF2B5EF4-FFF2-40B4-BE49-F238E27FC236}">
                <a16:creationId xmlns:a16="http://schemas.microsoft.com/office/drawing/2014/main" id="{8FA9A543-6D38-4A8F-BAF1-36FD7F9477A2}"/>
              </a:ext>
            </a:extLst>
          </p:cNvPr>
          <p:cNvSpPr/>
          <p:nvPr/>
        </p:nvSpPr>
        <p:spPr>
          <a:xfrm rot="16200000">
            <a:off x="6437170" y="4293136"/>
            <a:ext cx="1190766" cy="1193988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eaVert" wrap="square" lIns="84406" tIns="83077" rIns="84406" bIns="8307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Mobilità sostenibile</a:t>
            </a:r>
          </a:p>
        </p:txBody>
      </p:sp>
      <p:sp>
        <p:nvSpPr>
          <p:cNvPr id="76" name="Rectangle 29">
            <a:extLst>
              <a:ext uri="{FF2B5EF4-FFF2-40B4-BE49-F238E27FC236}">
                <a16:creationId xmlns:a16="http://schemas.microsoft.com/office/drawing/2014/main" id="{73653D00-CA5F-4CAB-9F71-2CADDB785776}"/>
              </a:ext>
            </a:extLst>
          </p:cNvPr>
          <p:cNvSpPr/>
          <p:nvPr/>
        </p:nvSpPr>
        <p:spPr>
          <a:xfrm rot="16200000">
            <a:off x="6684574" y="2812333"/>
            <a:ext cx="671574" cy="119458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eaVert" wrap="square" lIns="84406" tIns="83077" rIns="84406" bIns="8307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Energia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ed emissioni</a:t>
            </a:r>
          </a:p>
        </p:txBody>
      </p:sp>
      <p:pic>
        <p:nvPicPr>
          <p:cNvPr id="78" name="Immagine 77"/>
          <p:cNvPicPr>
            <a:picLocks noChangeAspect="1"/>
          </p:cNvPicPr>
          <p:nvPr/>
        </p:nvPicPr>
        <p:blipFill>
          <a:blip r:embed="rId4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762" y="3087283"/>
            <a:ext cx="692260" cy="682556"/>
          </a:xfrm>
          <a:prstGeom prst="rect">
            <a:avLst/>
          </a:prstGeom>
        </p:spPr>
      </p:pic>
      <p:pic>
        <p:nvPicPr>
          <p:cNvPr id="79" name="Immagine 78"/>
          <p:cNvPicPr>
            <a:picLocks noChangeAspect="1"/>
          </p:cNvPicPr>
          <p:nvPr/>
        </p:nvPicPr>
        <p:blipFill>
          <a:blip r:embed="rId5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258" y="4492166"/>
            <a:ext cx="699582" cy="695672"/>
          </a:xfrm>
          <a:prstGeom prst="rect">
            <a:avLst/>
          </a:prstGeom>
        </p:spPr>
      </p:pic>
      <p:sp>
        <p:nvSpPr>
          <p:cNvPr id="80" name="CasellaDiTesto 79"/>
          <p:cNvSpPr txBox="1"/>
          <p:nvPr/>
        </p:nvSpPr>
        <p:spPr>
          <a:xfrm>
            <a:off x="6151366" y="2631246"/>
            <a:ext cx="1745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Obiettivi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1" name="CasellaDiTesto 80"/>
          <p:cNvSpPr txBox="1"/>
          <p:nvPr/>
        </p:nvSpPr>
        <p:spPr>
          <a:xfrm>
            <a:off x="7684611" y="2631246"/>
            <a:ext cx="3846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Descrizione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9" name="CasellaDiTesto 88"/>
          <p:cNvSpPr txBox="1"/>
          <p:nvPr/>
        </p:nvSpPr>
        <p:spPr>
          <a:xfrm>
            <a:off x="7979650" y="1288437"/>
            <a:ext cx="2001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SdGs</a:t>
            </a:r>
            <a: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Agenda 2030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0" name="Immagine 8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8094" y="1701698"/>
            <a:ext cx="778316" cy="790109"/>
          </a:xfrm>
          <a:prstGeom prst="rect">
            <a:avLst/>
          </a:prstGeom>
        </p:spPr>
      </p:pic>
      <p:pic>
        <p:nvPicPr>
          <p:cNvPr id="91" name="Immagine 9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5080" y="1692921"/>
            <a:ext cx="778316" cy="790109"/>
          </a:xfrm>
          <a:prstGeom prst="rect">
            <a:avLst/>
          </a:prstGeom>
        </p:spPr>
      </p:pic>
      <p:pic>
        <p:nvPicPr>
          <p:cNvPr id="92" name="Immagine 9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96884" y="1703679"/>
            <a:ext cx="789993" cy="784098"/>
          </a:xfrm>
          <a:prstGeom prst="rect">
            <a:avLst/>
          </a:prstGeom>
          <a:ln w="57150">
            <a:noFill/>
          </a:ln>
        </p:spPr>
      </p:pic>
      <p:pic>
        <p:nvPicPr>
          <p:cNvPr id="93" name="Immagine 9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91739" y="1693037"/>
            <a:ext cx="778202" cy="789993"/>
          </a:xfrm>
          <a:prstGeom prst="rect">
            <a:avLst/>
          </a:prstGeom>
        </p:spPr>
      </p:pic>
      <p:pic>
        <p:nvPicPr>
          <p:cNvPr id="94" name="Immagine 9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5558" y="1684029"/>
            <a:ext cx="792243" cy="786331"/>
          </a:xfrm>
          <a:prstGeom prst="rect">
            <a:avLst/>
          </a:prstGeom>
          <a:ln w="57150">
            <a:noFill/>
          </a:ln>
        </p:spPr>
      </p:pic>
      <p:pic>
        <p:nvPicPr>
          <p:cNvPr id="95" name="Immagine 9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8275" y="1693475"/>
            <a:ext cx="786331" cy="78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3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919" y="1488801"/>
            <a:ext cx="4772776" cy="4599396"/>
          </a:xfrm>
          <a:prstGeom prst="rect">
            <a:avLst/>
          </a:prstGeom>
        </p:spPr>
      </p:pic>
      <p:graphicFrame>
        <p:nvGraphicFramePr>
          <p:cNvPr id="6" name="Oggetto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999" y="1058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" name="think-cell Slide" r:id="rId7" imgW="470" imgH="469" progId="TCLayout.ActiveDocument.1">
                  <p:embed/>
                </p:oleObj>
              </mc:Choice>
              <mc:Fallback>
                <p:oleObj name="think-cell Slide" r:id="rId7" imgW="470" imgH="469" progId="TCLayout.ActiveDocument.1">
                  <p:embed/>
                  <p:pic>
                    <p:nvPicPr>
                      <p:cNvPr id="6" name="Oggetto 5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99" y="1058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tangolo 4" hidden="1"/>
          <p:cNvSpPr/>
          <p:nvPr>
            <p:custDataLst>
              <p:tags r:id="rId3"/>
            </p:custDataLst>
          </p:nvPr>
        </p:nvSpPr>
        <p:spPr>
          <a:xfrm>
            <a:off x="941" y="0"/>
            <a:ext cx="105817" cy="105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3047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666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LT" panose="020B0604020202020204" charset="0"/>
              <a:ea typeface="+mn-ea"/>
              <a:cs typeface="+mn-cs"/>
              <a:sym typeface="Futura LT" panose="020B0604020202020204" charset="0"/>
            </a:endParaRPr>
          </a:p>
        </p:txBody>
      </p:sp>
      <p:sp>
        <p:nvSpPr>
          <p:cNvPr id="40" name="Rettangolo 108">
            <a:extLst>
              <a:ext uri="{FF2B5EF4-FFF2-40B4-BE49-F238E27FC236}">
                <a16:creationId xmlns:a16="http://schemas.microsoft.com/office/drawing/2014/main" id="{490FCE38-B0AA-4A34-B132-A98186642DB0}"/>
              </a:ext>
            </a:extLst>
          </p:cNvPr>
          <p:cNvSpPr/>
          <p:nvPr/>
        </p:nvSpPr>
        <p:spPr>
          <a:xfrm>
            <a:off x="377719" y="990594"/>
            <a:ext cx="4402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sng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#ITALIA VELOCE</a:t>
            </a:r>
          </a:p>
        </p:txBody>
      </p:sp>
      <p:pic>
        <p:nvPicPr>
          <p:cNvPr id="10" name="Immagine 9" descr="Immagine che contiene rosso, nero, filo, scuro&#10;&#10;Descrizione generata automaticamente">
            <a:extLst>
              <a:ext uri="{FF2B5EF4-FFF2-40B4-BE49-F238E27FC236}">
                <a16:creationId xmlns:a16="http://schemas.microsoft.com/office/drawing/2014/main" id="{6CAE32DF-85BB-9F40-ABF4-E277EE014629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5274">
            <a:off x="6620768" y="1861056"/>
            <a:ext cx="3849223" cy="3881955"/>
          </a:xfrm>
          <a:prstGeom prst="rect">
            <a:avLst/>
          </a:prstGeom>
        </p:spPr>
      </p:pic>
      <p:grpSp>
        <p:nvGrpSpPr>
          <p:cNvPr id="89" name="Gruppo 88">
            <a:extLst>
              <a:ext uri="{FF2B5EF4-FFF2-40B4-BE49-F238E27FC236}">
                <a16:creationId xmlns:a16="http://schemas.microsoft.com/office/drawing/2014/main" id="{766F6B58-DA56-4966-9F14-65B4459BE4DB}"/>
              </a:ext>
            </a:extLst>
          </p:cNvPr>
          <p:cNvGrpSpPr/>
          <p:nvPr/>
        </p:nvGrpSpPr>
        <p:grpSpPr>
          <a:xfrm>
            <a:off x="9595451" y="4523552"/>
            <a:ext cx="755013" cy="727119"/>
            <a:chOff x="11223187" y="3341743"/>
            <a:chExt cx="1338045" cy="1288612"/>
          </a:xfrm>
          <a:solidFill>
            <a:srgbClr val="C00000"/>
          </a:solidFill>
        </p:grpSpPr>
        <p:sp>
          <p:nvSpPr>
            <p:cNvPr id="110" name="Pentagono 1">
              <a:extLst>
                <a:ext uri="{FF2B5EF4-FFF2-40B4-BE49-F238E27FC236}">
                  <a16:creationId xmlns:a16="http://schemas.microsoft.com/office/drawing/2014/main" id="{1B3A41ED-68A2-4DE9-9611-2490C72E940B}"/>
                </a:ext>
              </a:extLst>
            </p:cNvPr>
            <p:cNvSpPr>
              <a:spLocks/>
            </p:cNvSpPr>
            <p:nvPr/>
          </p:nvSpPr>
          <p:spPr>
            <a:xfrm>
              <a:off x="11223187" y="3341743"/>
              <a:ext cx="1338045" cy="1288612"/>
            </a:xfrm>
            <a:prstGeom prst="ellipse">
              <a:avLst/>
            </a:prstGeom>
            <a:grpFill/>
            <a:ln w="25400">
              <a:solidFill>
                <a:schemeClr val="accent1"/>
              </a:solidFill>
            </a:ln>
          </p:spPr>
          <p:txBody>
            <a:bodyPr wrap="square" lIns="0" tIns="0" rIns="0" bIns="0" anchor="ctr">
              <a:noAutofit/>
            </a:bodyPr>
            <a:lstStyle/>
            <a:p>
              <a:pPr marL="120638" marR="0" lvl="0" indent="0" algn="l" defTabSz="8126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14" name="Elemento grafico 33">
              <a:extLst>
                <a:ext uri="{FF2B5EF4-FFF2-40B4-BE49-F238E27FC236}">
                  <a16:creationId xmlns:a16="http://schemas.microsoft.com/office/drawing/2014/main" id="{FE26E8E9-A5CB-4D72-9E41-7A0C379A7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494630" y="3647393"/>
              <a:ext cx="922481" cy="765833"/>
            </a:xfrm>
            <a:prstGeom prst="rect">
              <a:avLst/>
            </a:prstGeom>
            <a:grpFill/>
          </p:spPr>
        </p:pic>
      </p:grpSp>
      <p:sp>
        <p:nvSpPr>
          <p:cNvPr id="49" name="Rettangolo 108">
            <a:extLst>
              <a:ext uri="{FF2B5EF4-FFF2-40B4-BE49-F238E27FC236}">
                <a16:creationId xmlns:a16="http://schemas.microsoft.com/office/drawing/2014/main" id="{68024B6B-1827-46DC-B715-BFF437BA3DB3}"/>
              </a:ext>
            </a:extLst>
          </p:cNvPr>
          <p:cNvSpPr/>
          <p:nvPr/>
        </p:nvSpPr>
        <p:spPr>
          <a:xfrm>
            <a:off x="9326062" y="5250671"/>
            <a:ext cx="23510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Puntare all'alta velocita' di rete per passeggeri e merci</a:t>
            </a:r>
          </a:p>
        </p:txBody>
      </p:sp>
      <p:grpSp>
        <p:nvGrpSpPr>
          <p:cNvPr id="50" name="Group 15"/>
          <p:cNvGrpSpPr/>
          <p:nvPr/>
        </p:nvGrpSpPr>
        <p:grpSpPr>
          <a:xfrm>
            <a:off x="6559194" y="4554657"/>
            <a:ext cx="818274" cy="818274"/>
            <a:chOff x="1467520" y="2258092"/>
            <a:chExt cx="612000" cy="612000"/>
          </a:xfrm>
        </p:grpSpPr>
        <p:sp>
          <p:nvSpPr>
            <p:cNvPr id="51" name="Oval 104"/>
            <p:cNvSpPr/>
            <p:nvPr/>
          </p:nvSpPr>
          <p:spPr bwMode="ltGray">
            <a:xfrm>
              <a:off x="1467520" y="2258092"/>
              <a:ext cx="612000" cy="612000"/>
            </a:xfrm>
            <a:prstGeom prst="ellipse">
              <a:avLst/>
            </a:prstGeom>
            <a:solidFill>
              <a:srgbClr val="C00000"/>
            </a:solidFill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Freeform 4958"/>
            <p:cNvSpPr>
              <a:spLocks noEditPoints="1"/>
            </p:cNvSpPr>
            <p:nvPr/>
          </p:nvSpPr>
          <p:spPr bwMode="auto">
            <a:xfrm>
              <a:off x="1528809" y="2317369"/>
              <a:ext cx="500939" cy="488839"/>
            </a:xfrm>
            <a:custGeom>
              <a:avLst/>
              <a:gdLst>
                <a:gd name="T0" fmla="*/ 294 w 414"/>
                <a:gd name="T1" fmla="*/ 176 h 404"/>
                <a:gd name="T2" fmla="*/ 272 w 414"/>
                <a:gd name="T3" fmla="*/ 200 h 404"/>
                <a:gd name="T4" fmla="*/ 272 w 414"/>
                <a:gd name="T5" fmla="*/ 220 h 404"/>
                <a:gd name="T6" fmla="*/ 294 w 414"/>
                <a:gd name="T7" fmla="*/ 244 h 404"/>
                <a:gd name="T8" fmla="*/ 286 w 414"/>
                <a:gd name="T9" fmla="*/ 316 h 404"/>
                <a:gd name="T10" fmla="*/ 244 w 414"/>
                <a:gd name="T11" fmla="*/ 338 h 404"/>
                <a:gd name="T12" fmla="*/ 212 w 414"/>
                <a:gd name="T13" fmla="*/ 316 h 404"/>
                <a:gd name="T14" fmla="*/ 170 w 414"/>
                <a:gd name="T15" fmla="*/ 332 h 404"/>
                <a:gd name="T16" fmla="*/ 112 w 414"/>
                <a:gd name="T17" fmla="*/ 378 h 404"/>
                <a:gd name="T18" fmla="*/ 128 w 414"/>
                <a:gd name="T19" fmla="*/ 390 h 404"/>
                <a:gd name="T20" fmla="*/ 174 w 414"/>
                <a:gd name="T21" fmla="*/ 372 h 404"/>
                <a:gd name="T22" fmla="*/ 212 w 414"/>
                <a:gd name="T23" fmla="*/ 382 h 404"/>
                <a:gd name="T24" fmla="*/ 244 w 414"/>
                <a:gd name="T25" fmla="*/ 358 h 404"/>
                <a:gd name="T26" fmla="*/ 302 w 414"/>
                <a:gd name="T27" fmla="*/ 328 h 404"/>
                <a:gd name="T28" fmla="*/ 314 w 414"/>
                <a:gd name="T29" fmla="*/ 288 h 404"/>
                <a:gd name="T30" fmla="*/ 336 w 414"/>
                <a:gd name="T31" fmla="*/ 228 h 404"/>
                <a:gd name="T32" fmla="*/ 414 w 414"/>
                <a:gd name="T33" fmla="*/ 210 h 404"/>
                <a:gd name="T34" fmla="*/ 330 w 414"/>
                <a:gd name="T35" fmla="*/ 184 h 404"/>
                <a:gd name="T36" fmla="*/ 200 w 414"/>
                <a:gd name="T37" fmla="*/ 364 h 404"/>
                <a:gd name="T38" fmla="*/ 186 w 414"/>
                <a:gd name="T39" fmla="*/ 348 h 404"/>
                <a:gd name="T40" fmla="*/ 200 w 414"/>
                <a:gd name="T41" fmla="*/ 334 h 404"/>
                <a:gd name="T42" fmla="*/ 216 w 414"/>
                <a:gd name="T43" fmla="*/ 348 h 404"/>
                <a:gd name="T44" fmla="*/ 200 w 414"/>
                <a:gd name="T45" fmla="*/ 364 h 404"/>
                <a:gd name="T46" fmla="*/ 334 w 414"/>
                <a:gd name="T47" fmla="*/ 138 h 404"/>
                <a:gd name="T48" fmla="*/ 16 w 414"/>
                <a:gd name="T49" fmla="*/ 292 h 404"/>
                <a:gd name="T50" fmla="*/ 46 w 414"/>
                <a:gd name="T51" fmla="*/ 240 h 404"/>
                <a:gd name="T52" fmla="*/ 80 w 414"/>
                <a:gd name="T53" fmla="*/ 240 h 404"/>
                <a:gd name="T54" fmla="*/ 120 w 414"/>
                <a:gd name="T55" fmla="*/ 238 h 404"/>
                <a:gd name="T56" fmla="*/ 168 w 414"/>
                <a:gd name="T57" fmla="*/ 220 h 404"/>
                <a:gd name="T58" fmla="*/ 136 w 414"/>
                <a:gd name="T59" fmla="*/ 200 h 404"/>
                <a:gd name="T60" fmla="*/ 120 w 414"/>
                <a:gd name="T61" fmla="*/ 182 h 404"/>
                <a:gd name="T62" fmla="*/ 86 w 414"/>
                <a:gd name="T63" fmla="*/ 176 h 404"/>
                <a:gd name="T64" fmla="*/ 62 w 414"/>
                <a:gd name="T65" fmla="*/ 206 h 404"/>
                <a:gd name="T66" fmla="*/ 16 w 414"/>
                <a:gd name="T67" fmla="*/ 242 h 404"/>
                <a:gd name="T68" fmla="*/ 6 w 414"/>
                <a:gd name="T69" fmla="*/ 292 h 404"/>
                <a:gd name="T70" fmla="*/ 104 w 414"/>
                <a:gd name="T71" fmla="*/ 196 h 404"/>
                <a:gd name="T72" fmla="*/ 112 w 414"/>
                <a:gd name="T73" fmla="*/ 216 h 404"/>
                <a:gd name="T74" fmla="*/ 92 w 414"/>
                <a:gd name="T75" fmla="*/ 224 h 404"/>
                <a:gd name="T76" fmla="*/ 84 w 414"/>
                <a:gd name="T77" fmla="*/ 204 h 404"/>
                <a:gd name="T78" fmla="*/ 108 w 414"/>
                <a:gd name="T79" fmla="*/ 306 h 404"/>
                <a:gd name="T80" fmla="*/ 124 w 414"/>
                <a:gd name="T81" fmla="*/ 284 h 404"/>
                <a:gd name="T82" fmla="*/ 184 w 414"/>
                <a:gd name="T83" fmla="*/ 234 h 404"/>
                <a:gd name="T84" fmla="*/ 212 w 414"/>
                <a:gd name="T85" fmla="*/ 202 h 404"/>
                <a:gd name="T86" fmla="*/ 180 w 414"/>
                <a:gd name="T87" fmla="*/ 276 h 404"/>
                <a:gd name="T88" fmla="*/ 108 w 414"/>
                <a:gd name="T89" fmla="*/ 306 h 404"/>
                <a:gd name="T90" fmla="*/ 212 w 414"/>
                <a:gd name="T91" fmla="*/ 68 h 404"/>
                <a:gd name="T92" fmla="*/ 236 w 414"/>
                <a:gd name="T93" fmla="*/ 34 h 404"/>
                <a:gd name="T94" fmla="*/ 222 w 414"/>
                <a:gd name="T95" fmla="*/ 6 h 404"/>
                <a:gd name="T96" fmla="*/ 194 w 414"/>
                <a:gd name="T97" fmla="*/ 0 h 404"/>
                <a:gd name="T98" fmla="*/ 168 w 414"/>
                <a:gd name="T99" fmla="*/ 22 h 404"/>
                <a:gd name="T100" fmla="*/ 174 w 414"/>
                <a:gd name="T101" fmla="*/ 56 h 404"/>
                <a:gd name="T102" fmla="*/ 202 w 414"/>
                <a:gd name="T103" fmla="*/ 20 h 404"/>
                <a:gd name="T104" fmla="*/ 216 w 414"/>
                <a:gd name="T105" fmla="*/ 34 h 404"/>
                <a:gd name="T106" fmla="*/ 202 w 414"/>
                <a:gd name="T107" fmla="*/ 50 h 404"/>
                <a:gd name="T108" fmla="*/ 186 w 414"/>
                <a:gd name="T109" fmla="*/ 34 h 404"/>
                <a:gd name="T110" fmla="*/ 202 w 414"/>
                <a:gd name="T111" fmla="*/ 20 h 404"/>
                <a:gd name="T112" fmla="*/ 2 w 414"/>
                <a:gd name="T113" fmla="*/ 138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4" h="404">
                  <a:moveTo>
                    <a:pt x="314" y="176"/>
                  </a:moveTo>
                  <a:lnTo>
                    <a:pt x="314" y="30"/>
                  </a:lnTo>
                  <a:lnTo>
                    <a:pt x="314" y="30"/>
                  </a:lnTo>
                  <a:lnTo>
                    <a:pt x="294" y="20"/>
                  </a:lnTo>
                  <a:lnTo>
                    <a:pt x="294" y="176"/>
                  </a:lnTo>
                  <a:lnTo>
                    <a:pt x="294" y="176"/>
                  </a:lnTo>
                  <a:lnTo>
                    <a:pt x="286" y="180"/>
                  </a:lnTo>
                  <a:lnTo>
                    <a:pt x="280" y="184"/>
                  </a:lnTo>
                  <a:lnTo>
                    <a:pt x="274" y="192"/>
                  </a:lnTo>
                  <a:lnTo>
                    <a:pt x="272" y="200"/>
                  </a:lnTo>
                  <a:lnTo>
                    <a:pt x="232" y="200"/>
                  </a:lnTo>
                  <a:lnTo>
                    <a:pt x="232" y="202"/>
                  </a:lnTo>
                  <a:lnTo>
                    <a:pt x="232" y="202"/>
                  </a:lnTo>
                  <a:lnTo>
                    <a:pt x="230" y="220"/>
                  </a:lnTo>
                  <a:lnTo>
                    <a:pt x="272" y="220"/>
                  </a:lnTo>
                  <a:lnTo>
                    <a:pt x="272" y="220"/>
                  </a:lnTo>
                  <a:lnTo>
                    <a:pt x="274" y="228"/>
                  </a:lnTo>
                  <a:lnTo>
                    <a:pt x="280" y="234"/>
                  </a:lnTo>
                  <a:lnTo>
                    <a:pt x="286" y="240"/>
                  </a:lnTo>
                  <a:lnTo>
                    <a:pt x="294" y="244"/>
                  </a:lnTo>
                  <a:lnTo>
                    <a:pt x="294" y="288"/>
                  </a:lnTo>
                  <a:lnTo>
                    <a:pt x="294" y="288"/>
                  </a:lnTo>
                  <a:lnTo>
                    <a:pt x="294" y="298"/>
                  </a:lnTo>
                  <a:lnTo>
                    <a:pt x="290" y="308"/>
                  </a:lnTo>
                  <a:lnTo>
                    <a:pt x="286" y="316"/>
                  </a:lnTo>
                  <a:lnTo>
                    <a:pt x="280" y="324"/>
                  </a:lnTo>
                  <a:lnTo>
                    <a:pt x="272" y="330"/>
                  </a:lnTo>
                  <a:lnTo>
                    <a:pt x="264" y="334"/>
                  </a:lnTo>
                  <a:lnTo>
                    <a:pt x="254" y="338"/>
                  </a:lnTo>
                  <a:lnTo>
                    <a:pt x="244" y="338"/>
                  </a:lnTo>
                  <a:lnTo>
                    <a:pt x="234" y="338"/>
                  </a:lnTo>
                  <a:lnTo>
                    <a:pt x="234" y="338"/>
                  </a:lnTo>
                  <a:lnTo>
                    <a:pt x="230" y="328"/>
                  </a:lnTo>
                  <a:lnTo>
                    <a:pt x="222" y="320"/>
                  </a:lnTo>
                  <a:lnTo>
                    <a:pt x="212" y="316"/>
                  </a:lnTo>
                  <a:lnTo>
                    <a:pt x="200" y="314"/>
                  </a:lnTo>
                  <a:lnTo>
                    <a:pt x="200" y="314"/>
                  </a:lnTo>
                  <a:lnTo>
                    <a:pt x="188" y="316"/>
                  </a:lnTo>
                  <a:lnTo>
                    <a:pt x="178" y="322"/>
                  </a:lnTo>
                  <a:lnTo>
                    <a:pt x="170" y="332"/>
                  </a:lnTo>
                  <a:lnTo>
                    <a:pt x="166" y="342"/>
                  </a:lnTo>
                  <a:lnTo>
                    <a:pt x="166" y="342"/>
                  </a:lnTo>
                  <a:lnTo>
                    <a:pt x="146" y="350"/>
                  </a:lnTo>
                  <a:lnTo>
                    <a:pt x="128" y="362"/>
                  </a:lnTo>
                  <a:lnTo>
                    <a:pt x="112" y="378"/>
                  </a:lnTo>
                  <a:lnTo>
                    <a:pt x="100" y="396"/>
                  </a:lnTo>
                  <a:lnTo>
                    <a:pt x="100" y="396"/>
                  </a:lnTo>
                  <a:lnTo>
                    <a:pt x="118" y="404"/>
                  </a:lnTo>
                  <a:lnTo>
                    <a:pt x="118" y="404"/>
                  </a:lnTo>
                  <a:lnTo>
                    <a:pt x="128" y="390"/>
                  </a:lnTo>
                  <a:lnTo>
                    <a:pt x="140" y="378"/>
                  </a:lnTo>
                  <a:lnTo>
                    <a:pt x="152" y="370"/>
                  </a:lnTo>
                  <a:lnTo>
                    <a:pt x="168" y="362"/>
                  </a:lnTo>
                  <a:lnTo>
                    <a:pt x="168" y="362"/>
                  </a:lnTo>
                  <a:lnTo>
                    <a:pt x="174" y="372"/>
                  </a:lnTo>
                  <a:lnTo>
                    <a:pt x="182" y="378"/>
                  </a:lnTo>
                  <a:lnTo>
                    <a:pt x="190" y="382"/>
                  </a:lnTo>
                  <a:lnTo>
                    <a:pt x="200" y="384"/>
                  </a:lnTo>
                  <a:lnTo>
                    <a:pt x="200" y="384"/>
                  </a:lnTo>
                  <a:lnTo>
                    <a:pt x="212" y="382"/>
                  </a:lnTo>
                  <a:lnTo>
                    <a:pt x="222" y="378"/>
                  </a:lnTo>
                  <a:lnTo>
                    <a:pt x="230" y="370"/>
                  </a:lnTo>
                  <a:lnTo>
                    <a:pt x="234" y="358"/>
                  </a:lnTo>
                  <a:lnTo>
                    <a:pt x="244" y="358"/>
                  </a:lnTo>
                  <a:lnTo>
                    <a:pt x="244" y="358"/>
                  </a:lnTo>
                  <a:lnTo>
                    <a:pt x="258" y="358"/>
                  </a:lnTo>
                  <a:lnTo>
                    <a:pt x="272" y="354"/>
                  </a:lnTo>
                  <a:lnTo>
                    <a:pt x="284" y="346"/>
                  </a:lnTo>
                  <a:lnTo>
                    <a:pt x="294" y="338"/>
                  </a:lnTo>
                  <a:lnTo>
                    <a:pt x="302" y="328"/>
                  </a:lnTo>
                  <a:lnTo>
                    <a:pt x="310" y="316"/>
                  </a:lnTo>
                  <a:lnTo>
                    <a:pt x="314" y="302"/>
                  </a:lnTo>
                  <a:lnTo>
                    <a:pt x="314" y="288"/>
                  </a:lnTo>
                  <a:lnTo>
                    <a:pt x="314" y="288"/>
                  </a:lnTo>
                  <a:lnTo>
                    <a:pt x="314" y="288"/>
                  </a:lnTo>
                  <a:lnTo>
                    <a:pt x="314" y="244"/>
                  </a:lnTo>
                  <a:lnTo>
                    <a:pt x="314" y="244"/>
                  </a:lnTo>
                  <a:lnTo>
                    <a:pt x="324" y="240"/>
                  </a:lnTo>
                  <a:lnTo>
                    <a:pt x="330" y="234"/>
                  </a:lnTo>
                  <a:lnTo>
                    <a:pt x="336" y="228"/>
                  </a:lnTo>
                  <a:lnTo>
                    <a:pt x="338" y="220"/>
                  </a:lnTo>
                  <a:lnTo>
                    <a:pt x="414" y="220"/>
                  </a:lnTo>
                  <a:lnTo>
                    <a:pt x="414" y="220"/>
                  </a:lnTo>
                  <a:lnTo>
                    <a:pt x="414" y="210"/>
                  </a:lnTo>
                  <a:lnTo>
                    <a:pt x="414" y="210"/>
                  </a:lnTo>
                  <a:lnTo>
                    <a:pt x="414" y="200"/>
                  </a:lnTo>
                  <a:lnTo>
                    <a:pt x="338" y="200"/>
                  </a:lnTo>
                  <a:lnTo>
                    <a:pt x="338" y="200"/>
                  </a:lnTo>
                  <a:lnTo>
                    <a:pt x="336" y="192"/>
                  </a:lnTo>
                  <a:lnTo>
                    <a:pt x="330" y="184"/>
                  </a:lnTo>
                  <a:lnTo>
                    <a:pt x="324" y="180"/>
                  </a:lnTo>
                  <a:lnTo>
                    <a:pt x="314" y="176"/>
                  </a:lnTo>
                  <a:lnTo>
                    <a:pt x="314" y="176"/>
                  </a:lnTo>
                  <a:close/>
                  <a:moveTo>
                    <a:pt x="200" y="364"/>
                  </a:moveTo>
                  <a:lnTo>
                    <a:pt x="200" y="364"/>
                  </a:lnTo>
                  <a:lnTo>
                    <a:pt x="194" y="364"/>
                  </a:lnTo>
                  <a:lnTo>
                    <a:pt x="190" y="360"/>
                  </a:lnTo>
                  <a:lnTo>
                    <a:pt x="186" y="354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6" y="342"/>
                  </a:lnTo>
                  <a:lnTo>
                    <a:pt x="190" y="338"/>
                  </a:lnTo>
                  <a:lnTo>
                    <a:pt x="194" y="334"/>
                  </a:lnTo>
                  <a:lnTo>
                    <a:pt x="200" y="334"/>
                  </a:lnTo>
                  <a:lnTo>
                    <a:pt x="200" y="334"/>
                  </a:lnTo>
                  <a:lnTo>
                    <a:pt x="206" y="334"/>
                  </a:lnTo>
                  <a:lnTo>
                    <a:pt x="212" y="338"/>
                  </a:lnTo>
                  <a:lnTo>
                    <a:pt x="216" y="342"/>
                  </a:lnTo>
                  <a:lnTo>
                    <a:pt x="216" y="348"/>
                  </a:lnTo>
                  <a:lnTo>
                    <a:pt x="216" y="348"/>
                  </a:lnTo>
                  <a:lnTo>
                    <a:pt x="216" y="354"/>
                  </a:lnTo>
                  <a:lnTo>
                    <a:pt x="212" y="360"/>
                  </a:lnTo>
                  <a:lnTo>
                    <a:pt x="206" y="364"/>
                  </a:lnTo>
                  <a:lnTo>
                    <a:pt x="200" y="364"/>
                  </a:lnTo>
                  <a:lnTo>
                    <a:pt x="200" y="364"/>
                  </a:lnTo>
                  <a:close/>
                  <a:moveTo>
                    <a:pt x="334" y="118"/>
                  </a:moveTo>
                  <a:lnTo>
                    <a:pt x="394" y="118"/>
                  </a:lnTo>
                  <a:lnTo>
                    <a:pt x="394" y="118"/>
                  </a:lnTo>
                  <a:lnTo>
                    <a:pt x="402" y="138"/>
                  </a:lnTo>
                  <a:lnTo>
                    <a:pt x="334" y="138"/>
                  </a:lnTo>
                  <a:lnTo>
                    <a:pt x="334" y="118"/>
                  </a:lnTo>
                  <a:close/>
                  <a:moveTo>
                    <a:pt x="16" y="310"/>
                  </a:moveTo>
                  <a:lnTo>
                    <a:pt x="16" y="304"/>
                  </a:lnTo>
                  <a:lnTo>
                    <a:pt x="16" y="304"/>
                  </a:lnTo>
                  <a:lnTo>
                    <a:pt x="16" y="292"/>
                  </a:lnTo>
                  <a:lnTo>
                    <a:pt x="20" y="278"/>
                  </a:lnTo>
                  <a:lnTo>
                    <a:pt x="24" y="268"/>
                  </a:lnTo>
                  <a:lnTo>
                    <a:pt x="30" y="256"/>
                  </a:lnTo>
                  <a:lnTo>
                    <a:pt x="38" y="248"/>
                  </a:lnTo>
                  <a:lnTo>
                    <a:pt x="46" y="240"/>
                  </a:lnTo>
                  <a:lnTo>
                    <a:pt x="56" y="232"/>
                  </a:lnTo>
                  <a:lnTo>
                    <a:pt x="66" y="226"/>
                  </a:lnTo>
                  <a:lnTo>
                    <a:pt x="66" y="226"/>
                  </a:lnTo>
                  <a:lnTo>
                    <a:pt x="72" y="234"/>
                  </a:lnTo>
                  <a:lnTo>
                    <a:pt x="80" y="240"/>
                  </a:lnTo>
                  <a:lnTo>
                    <a:pt x="88" y="244"/>
                  </a:lnTo>
                  <a:lnTo>
                    <a:pt x="98" y="246"/>
                  </a:lnTo>
                  <a:lnTo>
                    <a:pt x="98" y="246"/>
                  </a:lnTo>
                  <a:lnTo>
                    <a:pt x="110" y="244"/>
                  </a:lnTo>
                  <a:lnTo>
                    <a:pt x="120" y="238"/>
                  </a:lnTo>
                  <a:lnTo>
                    <a:pt x="128" y="230"/>
                  </a:lnTo>
                  <a:lnTo>
                    <a:pt x="132" y="220"/>
                  </a:lnTo>
                  <a:lnTo>
                    <a:pt x="132" y="220"/>
                  </a:lnTo>
                  <a:lnTo>
                    <a:pt x="136" y="220"/>
                  </a:lnTo>
                  <a:lnTo>
                    <a:pt x="168" y="220"/>
                  </a:lnTo>
                  <a:lnTo>
                    <a:pt x="168" y="220"/>
                  </a:lnTo>
                  <a:lnTo>
                    <a:pt x="170" y="212"/>
                  </a:lnTo>
                  <a:lnTo>
                    <a:pt x="172" y="202"/>
                  </a:lnTo>
                  <a:lnTo>
                    <a:pt x="172" y="200"/>
                  </a:lnTo>
                  <a:lnTo>
                    <a:pt x="136" y="200"/>
                  </a:lnTo>
                  <a:lnTo>
                    <a:pt x="136" y="200"/>
                  </a:lnTo>
                  <a:lnTo>
                    <a:pt x="132" y="200"/>
                  </a:lnTo>
                  <a:lnTo>
                    <a:pt x="132" y="200"/>
                  </a:lnTo>
                  <a:lnTo>
                    <a:pt x="128" y="190"/>
                  </a:lnTo>
                  <a:lnTo>
                    <a:pt x="120" y="182"/>
                  </a:lnTo>
                  <a:lnTo>
                    <a:pt x="110" y="176"/>
                  </a:lnTo>
                  <a:lnTo>
                    <a:pt x="98" y="174"/>
                  </a:lnTo>
                  <a:lnTo>
                    <a:pt x="98" y="174"/>
                  </a:lnTo>
                  <a:lnTo>
                    <a:pt x="92" y="176"/>
                  </a:lnTo>
                  <a:lnTo>
                    <a:pt x="86" y="176"/>
                  </a:lnTo>
                  <a:lnTo>
                    <a:pt x="74" y="184"/>
                  </a:lnTo>
                  <a:lnTo>
                    <a:pt x="66" y="194"/>
                  </a:lnTo>
                  <a:lnTo>
                    <a:pt x="64" y="200"/>
                  </a:lnTo>
                  <a:lnTo>
                    <a:pt x="62" y="206"/>
                  </a:lnTo>
                  <a:lnTo>
                    <a:pt x="62" y="206"/>
                  </a:lnTo>
                  <a:lnTo>
                    <a:pt x="52" y="212"/>
                  </a:lnTo>
                  <a:lnTo>
                    <a:pt x="42" y="218"/>
                  </a:lnTo>
                  <a:lnTo>
                    <a:pt x="32" y="224"/>
                  </a:lnTo>
                  <a:lnTo>
                    <a:pt x="24" y="232"/>
                  </a:lnTo>
                  <a:lnTo>
                    <a:pt x="16" y="242"/>
                  </a:lnTo>
                  <a:lnTo>
                    <a:pt x="10" y="252"/>
                  </a:lnTo>
                  <a:lnTo>
                    <a:pt x="4" y="262"/>
                  </a:lnTo>
                  <a:lnTo>
                    <a:pt x="0" y="274"/>
                  </a:lnTo>
                  <a:lnTo>
                    <a:pt x="0" y="274"/>
                  </a:lnTo>
                  <a:lnTo>
                    <a:pt x="6" y="292"/>
                  </a:lnTo>
                  <a:lnTo>
                    <a:pt x="16" y="310"/>
                  </a:lnTo>
                  <a:lnTo>
                    <a:pt x="16" y="310"/>
                  </a:lnTo>
                  <a:close/>
                  <a:moveTo>
                    <a:pt x="98" y="194"/>
                  </a:moveTo>
                  <a:lnTo>
                    <a:pt x="98" y="194"/>
                  </a:lnTo>
                  <a:lnTo>
                    <a:pt x="104" y="196"/>
                  </a:lnTo>
                  <a:lnTo>
                    <a:pt x="110" y="198"/>
                  </a:lnTo>
                  <a:lnTo>
                    <a:pt x="112" y="204"/>
                  </a:lnTo>
                  <a:lnTo>
                    <a:pt x="114" y="210"/>
                  </a:lnTo>
                  <a:lnTo>
                    <a:pt x="114" y="210"/>
                  </a:lnTo>
                  <a:lnTo>
                    <a:pt x="112" y="216"/>
                  </a:lnTo>
                  <a:lnTo>
                    <a:pt x="110" y="220"/>
                  </a:lnTo>
                  <a:lnTo>
                    <a:pt x="104" y="224"/>
                  </a:lnTo>
                  <a:lnTo>
                    <a:pt x="98" y="226"/>
                  </a:lnTo>
                  <a:lnTo>
                    <a:pt x="98" y="226"/>
                  </a:lnTo>
                  <a:lnTo>
                    <a:pt x="92" y="224"/>
                  </a:lnTo>
                  <a:lnTo>
                    <a:pt x="88" y="220"/>
                  </a:lnTo>
                  <a:lnTo>
                    <a:pt x="84" y="216"/>
                  </a:lnTo>
                  <a:lnTo>
                    <a:pt x="82" y="210"/>
                  </a:lnTo>
                  <a:lnTo>
                    <a:pt x="82" y="210"/>
                  </a:lnTo>
                  <a:lnTo>
                    <a:pt x="84" y="204"/>
                  </a:lnTo>
                  <a:lnTo>
                    <a:pt x="88" y="198"/>
                  </a:lnTo>
                  <a:lnTo>
                    <a:pt x="92" y="196"/>
                  </a:lnTo>
                  <a:lnTo>
                    <a:pt x="98" y="194"/>
                  </a:lnTo>
                  <a:lnTo>
                    <a:pt x="98" y="194"/>
                  </a:lnTo>
                  <a:close/>
                  <a:moveTo>
                    <a:pt x="108" y="306"/>
                  </a:moveTo>
                  <a:lnTo>
                    <a:pt x="36" y="306"/>
                  </a:lnTo>
                  <a:lnTo>
                    <a:pt x="36" y="286"/>
                  </a:lnTo>
                  <a:lnTo>
                    <a:pt x="108" y="286"/>
                  </a:lnTo>
                  <a:lnTo>
                    <a:pt x="108" y="286"/>
                  </a:lnTo>
                  <a:lnTo>
                    <a:pt x="124" y="284"/>
                  </a:lnTo>
                  <a:lnTo>
                    <a:pt x="140" y="280"/>
                  </a:lnTo>
                  <a:lnTo>
                    <a:pt x="154" y="272"/>
                  </a:lnTo>
                  <a:lnTo>
                    <a:pt x="166" y="262"/>
                  </a:lnTo>
                  <a:lnTo>
                    <a:pt x="178" y="250"/>
                  </a:lnTo>
                  <a:lnTo>
                    <a:pt x="184" y="234"/>
                  </a:lnTo>
                  <a:lnTo>
                    <a:pt x="190" y="220"/>
                  </a:lnTo>
                  <a:lnTo>
                    <a:pt x="192" y="202"/>
                  </a:lnTo>
                  <a:lnTo>
                    <a:pt x="192" y="158"/>
                  </a:lnTo>
                  <a:lnTo>
                    <a:pt x="212" y="158"/>
                  </a:lnTo>
                  <a:lnTo>
                    <a:pt x="212" y="202"/>
                  </a:lnTo>
                  <a:lnTo>
                    <a:pt x="212" y="202"/>
                  </a:lnTo>
                  <a:lnTo>
                    <a:pt x="210" y="224"/>
                  </a:lnTo>
                  <a:lnTo>
                    <a:pt x="204" y="242"/>
                  </a:lnTo>
                  <a:lnTo>
                    <a:pt x="194" y="260"/>
                  </a:lnTo>
                  <a:lnTo>
                    <a:pt x="180" y="276"/>
                  </a:lnTo>
                  <a:lnTo>
                    <a:pt x="166" y="288"/>
                  </a:lnTo>
                  <a:lnTo>
                    <a:pt x="148" y="298"/>
                  </a:lnTo>
                  <a:lnTo>
                    <a:pt x="128" y="304"/>
                  </a:lnTo>
                  <a:lnTo>
                    <a:pt x="108" y="306"/>
                  </a:lnTo>
                  <a:lnTo>
                    <a:pt x="108" y="306"/>
                  </a:lnTo>
                  <a:close/>
                  <a:moveTo>
                    <a:pt x="192" y="68"/>
                  </a:moveTo>
                  <a:lnTo>
                    <a:pt x="192" y="98"/>
                  </a:lnTo>
                  <a:lnTo>
                    <a:pt x="212" y="98"/>
                  </a:lnTo>
                  <a:lnTo>
                    <a:pt x="212" y="68"/>
                  </a:lnTo>
                  <a:lnTo>
                    <a:pt x="212" y="68"/>
                  </a:lnTo>
                  <a:lnTo>
                    <a:pt x="222" y="64"/>
                  </a:lnTo>
                  <a:lnTo>
                    <a:pt x="230" y="56"/>
                  </a:lnTo>
                  <a:lnTo>
                    <a:pt x="236" y="46"/>
                  </a:lnTo>
                  <a:lnTo>
                    <a:pt x="236" y="34"/>
                  </a:lnTo>
                  <a:lnTo>
                    <a:pt x="236" y="34"/>
                  </a:lnTo>
                  <a:lnTo>
                    <a:pt x="236" y="28"/>
                  </a:lnTo>
                  <a:lnTo>
                    <a:pt x="234" y="22"/>
                  </a:lnTo>
                  <a:lnTo>
                    <a:pt x="230" y="16"/>
                  </a:lnTo>
                  <a:lnTo>
                    <a:pt x="226" y="10"/>
                  </a:lnTo>
                  <a:lnTo>
                    <a:pt x="222" y="6"/>
                  </a:lnTo>
                  <a:lnTo>
                    <a:pt x="216" y="2"/>
                  </a:lnTo>
                  <a:lnTo>
                    <a:pt x="208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194" y="0"/>
                  </a:lnTo>
                  <a:lnTo>
                    <a:pt x="188" y="2"/>
                  </a:lnTo>
                  <a:lnTo>
                    <a:pt x="182" y="6"/>
                  </a:lnTo>
                  <a:lnTo>
                    <a:pt x="176" y="10"/>
                  </a:lnTo>
                  <a:lnTo>
                    <a:pt x="172" y="16"/>
                  </a:lnTo>
                  <a:lnTo>
                    <a:pt x="168" y="22"/>
                  </a:lnTo>
                  <a:lnTo>
                    <a:pt x="166" y="28"/>
                  </a:lnTo>
                  <a:lnTo>
                    <a:pt x="166" y="34"/>
                  </a:lnTo>
                  <a:lnTo>
                    <a:pt x="166" y="34"/>
                  </a:lnTo>
                  <a:lnTo>
                    <a:pt x="168" y="46"/>
                  </a:lnTo>
                  <a:lnTo>
                    <a:pt x="174" y="56"/>
                  </a:lnTo>
                  <a:lnTo>
                    <a:pt x="182" y="64"/>
                  </a:lnTo>
                  <a:lnTo>
                    <a:pt x="192" y="68"/>
                  </a:lnTo>
                  <a:lnTo>
                    <a:pt x="192" y="68"/>
                  </a:lnTo>
                  <a:close/>
                  <a:moveTo>
                    <a:pt x="202" y="20"/>
                  </a:moveTo>
                  <a:lnTo>
                    <a:pt x="202" y="20"/>
                  </a:lnTo>
                  <a:lnTo>
                    <a:pt x="208" y="20"/>
                  </a:lnTo>
                  <a:lnTo>
                    <a:pt x="212" y="24"/>
                  </a:lnTo>
                  <a:lnTo>
                    <a:pt x="216" y="28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40"/>
                  </a:lnTo>
                  <a:lnTo>
                    <a:pt x="212" y="46"/>
                  </a:lnTo>
                  <a:lnTo>
                    <a:pt x="208" y="50"/>
                  </a:lnTo>
                  <a:lnTo>
                    <a:pt x="202" y="50"/>
                  </a:lnTo>
                  <a:lnTo>
                    <a:pt x="202" y="50"/>
                  </a:lnTo>
                  <a:lnTo>
                    <a:pt x="196" y="50"/>
                  </a:lnTo>
                  <a:lnTo>
                    <a:pt x="190" y="46"/>
                  </a:lnTo>
                  <a:lnTo>
                    <a:pt x="188" y="40"/>
                  </a:lnTo>
                  <a:lnTo>
                    <a:pt x="186" y="34"/>
                  </a:lnTo>
                  <a:lnTo>
                    <a:pt x="186" y="34"/>
                  </a:lnTo>
                  <a:lnTo>
                    <a:pt x="188" y="28"/>
                  </a:lnTo>
                  <a:lnTo>
                    <a:pt x="190" y="24"/>
                  </a:lnTo>
                  <a:lnTo>
                    <a:pt x="196" y="20"/>
                  </a:lnTo>
                  <a:lnTo>
                    <a:pt x="202" y="20"/>
                  </a:lnTo>
                  <a:lnTo>
                    <a:pt x="202" y="20"/>
                  </a:lnTo>
                  <a:close/>
                  <a:moveTo>
                    <a:pt x="10" y="118"/>
                  </a:moveTo>
                  <a:lnTo>
                    <a:pt x="274" y="118"/>
                  </a:lnTo>
                  <a:lnTo>
                    <a:pt x="274" y="138"/>
                  </a:lnTo>
                  <a:lnTo>
                    <a:pt x="2" y="138"/>
                  </a:lnTo>
                  <a:lnTo>
                    <a:pt x="2" y="138"/>
                  </a:lnTo>
                  <a:lnTo>
                    <a:pt x="10" y="118"/>
                  </a:lnTo>
                  <a:lnTo>
                    <a:pt x="10" y="118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4" name="Rettangolo 108">
            <a:extLst>
              <a:ext uri="{FF2B5EF4-FFF2-40B4-BE49-F238E27FC236}">
                <a16:creationId xmlns:a16="http://schemas.microsoft.com/office/drawing/2014/main" id="{68024B6B-1827-46DC-B715-BFF437BA3DB3}"/>
              </a:ext>
            </a:extLst>
          </p:cNvPr>
          <p:cNvSpPr/>
          <p:nvPr/>
        </p:nvSpPr>
        <p:spPr>
          <a:xfrm>
            <a:off x="5413638" y="5395111"/>
            <a:ext cx="2180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Potenziare i nodi e le direttrici ferroviarie ed </a:t>
            </a:r>
            <a:r>
              <a:rPr kumimoji="0" lang="it-IT" sz="14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upgrading</a:t>
            </a:r>
            <a:r>
              <a:rPr kumimoji="0" lang="it-IT" sz="14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della rete esistente</a:t>
            </a:r>
          </a:p>
        </p:txBody>
      </p:sp>
      <p:sp>
        <p:nvSpPr>
          <p:cNvPr id="55" name="Rettangolo 108">
            <a:extLst>
              <a:ext uri="{FF2B5EF4-FFF2-40B4-BE49-F238E27FC236}">
                <a16:creationId xmlns:a16="http://schemas.microsoft.com/office/drawing/2014/main" id="{68024B6B-1827-46DC-B715-BFF437BA3DB3}"/>
              </a:ext>
            </a:extLst>
          </p:cNvPr>
          <p:cNvSpPr/>
          <p:nvPr/>
        </p:nvSpPr>
        <p:spPr>
          <a:xfrm>
            <a:off x="6875750" y="1427687"/>
            <a:ext cx="34673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Completare le tratte di valico</a:t>
            </a:r>
          </a:p>
        </p:txBody>
      </p:sp>
      <p:sp>
        <p:nvSpPr>
          <p:cNvPr id="56" name="Rettangolo 108">
            <a:extLst>
              <a:ext uri="{FF2B5EF4-FFF2-40B4-BE49-F238E27FC236}">
                <a16:creationId xmlns:a16="http://schemas.microsoft.com/office/drawing/2014/main" id="{68024B6B-1827-46DC-B715-BFF437BA3DB3}"/>
              </a:ext>
            </a:extLst>
          </p:cNvPr>
          <p:cNvSpPr/>
          <p:nvPr/>
        </p:nvSpPr>
        <p:spPr>
          <a:xfrm>
            <a:off x="10104101" y="2153878"/>
            <a:ext cx="18435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Completare i corridoi ferroviari ten-t</a:t>
            </a:r>
          </a:p>
        </p:txBody>
      </p:sp>
      <p:sp>
        <p:nvSpPr>
          <p:cNvPr id="58" name="Oval 132"/>
          <p:cNvSpPr/>
          <p:nvPr/>
        </p:nvSpPr>
        <p:spPr bwMode="ltGray">
          <a:xfrm>
            <a:off x="8132375" y="1731357"/>
            <a:ext cx="818274" cy="818274"/>
          </a:xfrm>
          <a:prstGeom prst="ellipse">
            <a:avLst/>
          </a:prstGeom>
          <a:solidFill>
            <a:srgbClr val="C000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5424145" y="3969857"/>
            <a:ext cx="1208727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" panose="020F0502020204030204" pitchFamily="34" charset="0"/>
              </a:rPr>
              <a:t>RESILIENZA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Ovale 60"/>
          <p:cNvSpPr/>
          <p:nvPr/>
        </p:nvSpPr>
        <p:spPr>
          <a:xfrm>
            <a:off x="5892063" y="3115514"/>
            <a:ext cx="719889" cy="719889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vale 61"/>
          <p:cNvSpPr/>
          <p:nvPr/>
        </p:nvSpPr>
        <p:spPr>
          <a:xfrm>
            <a:off x="6469611" y="2338819"/>
            <a:ext cx="719889" cy="719889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Ovale 62"/>
          <p:cNvSpPr/>
          <p:nvPr/>
        </p:nvSpPr>
        <p:spPr>
          <a:xfrm>
            <a:off x="10219644" y="3341582"/>
            <a:ext cx="719889" cy="719889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Ovale 63"/>
          <p:cNvSpPr/>
          <p:nvPr/>
        </p:nvSpPr>
        <p:spPr>
          <a:xfrm>
            <a:off x="8211089" y="5217344"/>
            <a:ext cx="719889" cy="719889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ettangolo 65"/>
          <p:cNvSpPr/>
          <p:nvPr/>
        </p:nvSpPr>
        <p:spPr>
          <a:xfrm>
            <a:off x="5757120" y="1960443"/>
            <a:ext cx="1500438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ACCESSIBILITÀ</a:t>
            </a:r>
          </a:p>
        </p:txBody>
      </p:sp>
      <p:sp>
        <p:nvSpPr>
          <p:cNvPr id="67" name="Rettangolo 66"/>
          <p:cNvSpPr/>
          <p:nvPr/>
        </p:nvSpPr>
        <p:spPr>
          <a:xfrm>
            <a:off x="10288855" y="3976133"/>
            <a:ext cx="1251414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ERTMS</a:t>
            </a:r>
          </a:p>
        </p:txBody>
      </p:sp>
      <p:pic>
        <p:nvPicPr>
          <p:cNvPr id="70" name="Picture 2" descr="Costruttore con cappello e un ingranaggio | Icona Gratis"/>
          <p:cNvPicPr>
            <a:picLocks noChangeAspect="1" noChangeArrowheads="1"/>
          </p:cNvPicPr>
          <p:nvPr/>
        </p:nvPicPr>
        <p:blipFill>
          <a:blip r:embed="rId1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426" y="3221288"/>
            <a:ext cx="508340" cy="50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6" descr="File:Cloud-icon.svg - Wikimedia Commons"/>
          <p:cNvPicPr>
            <a:picLocks noChangeAspect="1" noChangeArrowheads="1"/>
          </p:cNvPicPr>
          <p:nvPr/>
        </p:nvPicPr>
        <p:blipFill>
          <a:blip r:embed="rId1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hotocopy/>
                    </a14:imgEffect>
                    <a14:imgEffect>
                      <a14:colorTemperature colorTemp="47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133" y="3499960"/>
            <a:ext cx="548229" cy="49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2" name="Group 21">
            <a:extLst>
              <a:ext uri="{FF2B5EF4-FFF2-40B4-BE49-F238E27FC236}">
                <a16:creationId xmlns:a16="http://schemas.microsoft.com/office/drawing/2014/main" id="{2E942007-7133-465B-B9B5-DC04054FDA8C}"/>
              </a:ext>
            </a:extLst>
          </p:cNvPr>
          <p:cNvGrpSpPr/>
          <p:nvPr/>
        </p:nvGrpSpPr>
        <p:grpSpPr>
          <a:xfrm>
            <a:off x="6585899" y="2447205"/>
            <a:ext cx="487312" cy="465233"/>
            <a:chOff x="-2185988" y="2925763"/>
            <a:chExt cx="1962150" cy="2060575"/>
          </a:xfrm>
          <a:solidFill>
            <a:schemeClr val="bg1"/>
          </a:solidFill>
        </p:grpSpPr>
        <p:sp>
          <p:nvSpPr>
            <p:cNvPr id="73" name="Freeform 97">
              <a:extLst>
                <a:ext uri="{FF2B5EF4-FFF2-40B4-BE49-F238E27FC236}">
                  <a16:creationId xmlns:a16="http://schemas.microsoft.com/office/drawing/2014/main" id="{9FDF3D03-887A-415D-9D19-2A1C2960F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58938" y="3408363"/>
              <a:ext cx="758825" cy="1577975"/>
            </a:xfrm>
            <a:custGeom>
              <a:avLst/>
              <a:gdLst>
                <a:gd name="T0" fmla="*/ 166 w 478"/>
                <a:gd name="T1" fmla="*/ 160 h 994"/>
                <a:gd name="T2" fmla="*/ 394 w 478"/>
                <a:gd name="T3" fmla="*/ 160 h 994"/>
                <a:gd name="T4" fmla="*/ 404 w 478"/>
                <a:gd name="T5" fmla="*/ 162 h 994"/>
                <a:gd name="T6" fmla="*/ 420 w 478"/>
                <a:gd name="T7" fmla="*/ 168 h 994"/>
                <a:gd name="T8" fmla="*/ 432 w 478"/>
                <a:gd name="T9" fmla="*/ 180 h 994"/>
                <a:gd name="T10" fmla="*/ 440 w 478"/>
                <a:gd name="T11" fmla="*/ 196 h 994"/>
                <a:gd name="T12" fmla="*/ 442 w 478"/>
                <a:gd name="T13" fmla="*/ 204 h 994"/>
                <a:gd name="T14" fmla="*/ 478 w 478"/>
                <a:gd name="T15" fmla="*/ 438 h 994"/>
                <a:gd name="T16" fmla="*/ 478 w 478"/>
                <a:gd name="T17" fmla="*/ 452 h 994"/>
                <a:gd name="T18" fmla="*/ 470 w 478"/>
                <a:gd name="T19" fmla="*/ 476 h 994"/>
                <a:gd name="T20" fmla="*/ 450 w 478"/>
                <a:gd name="T21" fmla="*/ 492 h 994"/>
                <a:gd name="T22" fmla="*/ 420 w 478"/>
                <a:gd name="T23" fmla="*/ 502 h 994"/>
                <a:gd name="T24" fmla="*/ 400 w 478"/>
                <a:gd name="T25" fmla="*/ 506 h 994"/>
                <a:gd name="T26" fmla="*/ 382 w 478"/>
                <a:gd name="T27" fmla="*/ 688 h 994"/>
                <a:gd name="T28" fmla="*/ 356 w 478"/>
                <a:gd name="T29" fmla="*/ 952 h 994"/>
                <a:gd name="T30" fmla="*/ 352 w 478"/>
                <a:gd name="T31" fmla="*/ 970 h 994"/>
                <a:gd name="T32" fmla="*/ 344 w 478"/>
                <a:gd name="T33" fmla="*/ 984 h 994"/>
                <a:gd name="T34" fmla="*/ 330 w 478"/>
                <a:gd name="T35" fmla="*/ 990 h 994"/>
                <a:gd name="T36" fmla="*/ 310 w 478"/>
                <a:gd name="T37" fmla="*/ 994 h 994"/>
                <a:gd name="T38" fmla="*/ 304 w 478"/>
                <a:gd name="T39" fmla="*/ 994 h 994"/>
                <a:gd name="T40" fmla="*/ 280 w 478"/>
                <a:gd name="T41" fmla="*/ 994 h 994"/>
                <a:gd name="T42" fmla="*/ 252 w 478"/>
                <a:gd name="T43" fmla="*/ 990 h 994"/>
                <a:gd name="T44" fmla="*/ 236 w 478"/>
                <a:gd name="T45" fmla="*/ 976 h 994"/>
                <a:gd name="T46" fmla="*/ 230 w 478"/>
                <a:gd name="T47" fmla="*/ 948 h 994"/>
                <a:gd name="T48" fmla="*/ 226 w 478"/>
                <a:gd name="T49" fmla="*/ 926 h 994"/>
                <a:gd name="T50" fmla="*/ 172 w 478"/>
                <a:gd name="T51" fmla="*/ 422 h 994"/>
                <a:gd name="T52" fmla="*/ 158 w 478"/>
                <a:gd name="T53" fmla="*/ 380 h 994"/>
                <a:gd name="T54" fmla="*/ 10 w 478"/>
                <a:gd name="T55" fmla="*/ 82 h 994"/>
                <a:gd name="T56" fmla="*/ 4 w 478"/>
                <a:gd name="T57" fmla="*/ 70 h 994"/>
                <a:gd name="T58" fmla="*/ 0 w 478"/>
                <a:gd name="T59" fmla="*/ 48 h 994"/>
                <a:gd name="T60" fmla="*/ 6 w 478"/>
                <a:gd name="T61" fmla="*/ 28 h 994"/>
                <a:gd name="T62" fmla="*/ 20 w 478"/>
                <a:gd name="T63" fmla="*/ 12 h 994"/>
                <a:gd name="T64" fmla="*/ 30 w 478"/>
                <a:gd name="T65" fmla="*/ 6 h 994"/>
                <a:gd name="T66" fmla="*/ 50 w 478"/>
                <a:gd name="T67" fmla="*/ 0 h 994"/>
                <a:gd name="T68" fmla="*/ 68 w 478"/>
                <a:gd name="T69" fmla="*/ 2 h 994"/>
                <a:gd name="T70" fmla="*/ 86 w 478"/>
                <a:gd name="T71" fmla="*/ 14 h 994"/>
                <a:gd name="T72" fmla="*/ 100 w 478"/>
                <a:gd name="T73" fmla="*/ 32 h 994"/>
                <a:gd name="T74" fmla="*/ 166 w 478"/>
                <a:gd name="T75" fmla="*/ 160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8" h="994">
                  <a:moveTo>
                    <a:pt x="166" y="160"/>
                  </a:moveTo>
                  <a:lnTo>
                    <a:pt x="166" y="160"/>
                  </a:lnTo>
                  <a:lnTo>
                    <a:pt x="280" y="160"/>
                  </a:lnTo>
                  <a:lnTo>
                    <a:pt x="394" y="160"/>
                  </a:lnTo>
                  <a:lnTo>
                    <a:pt x="394" y="160"/>
                  </a:lnTo>
                  <a:lnTo>
                    <a:pt x="404" y="162"/>
                  </a:lnTo>
                  <a:lnTo>
                    <a:pt x="412" y="164"/>
                  </a:lnTo>
                  <a:lnTo>
                    <a:pt x="420" y="168"/>
                  </a:lnTo>
                  <a:lnTo>
                    <a:pt x="426" y="172"/>
                  </a:lnTo>
                  <a:lnTo>
                    <a:pt x="432" y="180"/>
                  </a:lnTo>
                  <a:lnTo>
                    <a:pt x="436" y="186"/>
                  </a:lnTo>
                  <a:lnTo>
                    <a:pt x="440" y="196"/>
                  </a:lnTo>
                  <a:lnTo>
                    <a:pt x="442" y="204"/>
                  </a:lnTo>
                  <a:lnTo>
                    <a:pt x="442" y="204"/>
                  </a:lnTo>
                  <a:lnTo>
                    <a:pt x="460" y="322"/>
                  </a:lnTo>
                  <a:lnTo>
                    <a:pt x="478" y="438"/>
                  </a:lnTo>
                  <a:lnTo>
                    <a:pt x="478" y="438"/>
                  </a:lnTo>
                  <a:lnTo>
                    <a:pt x="478" y="452"/>
                  </a:lnTo>
                  <a:lnTo>
                    <a:pt x="476" y="466"/>
                  </a:lnTo>
                  <a:lnTo>
                    <a:pt x="470" y="476"/>
                  </a:lnTo>
                  <a:lnTo>
                    <a:pt x="462" y="486"/>
                  </a:lnTo>
                  <a:lnTo>
                    <a:pt x="450" y="492"/>
                  </a:lnTo>
                  <a:lnTo>
                    <a:pt x="436" y="498"/>
                  </a:lnTo>
                  <a:lnTo>
                    <a:pt x="420" y="502"/>
                  </a:lnTo>
                  <a:lnTo>
                    <a:pt x="400" y="506"/>
                  </a:lnTo>
                  <a:lnTo>
                    <a:pt x="400" y="506"/>
                  </a:lnTo>
                  <a:lnTo>
                    <a:pt x="382" y="688"/>
                  </a:lnTo>
                  <a:lnTo>
                    <a:pt x="382" y="688"/>
                  </a:lnTo>
                  <a:lnTo>
                    <a:pt x="356" y="952"/>
                  </a:lnTo>
                  <a:lnTo>
                    <a:pt x="356" y="952"/>
                  </a:lnTo>
                  <a:lnTo>
                    <a:pt x="354" y="962"/>
                  </a:lnTo>
                  <a:lnTo>
                    <a:pt x="352" y="970"/>
                  </a:lnTo>
                  <a:lnTo>
                    <a:pt x="348" y="978"/>
                  </a:lnTo>
                  <a:lnTo>
                    <a:pt x="344" y="984"/>
                  </a:lnTo>
                  <a:lnTo>
                    <a:pt x="338" y="988"/>
                  </a:lnTo>
                  <a:lnTo>
                    <a:pt x="330" y="990"/>
                  </a:lnTo>
                  <a:lnTo>
                    <a:pt x="320" y="992"/>
                  </a:lnTo>
                  <a:lnTo>
                    <a:pt x="310" y="994"/>
                  </a:lnTo>
                  <a:lnTo>
                    <a:pt x="310" y="994"/>
                  </a:lnTo>
                  <a:lnTo>
                    <a:pt x="304" y="994"/>
                  </a:lnTo>
                  <a:lnTo>
                    <a:pt x="304" y="994"/>
                  </a:lnTo>
                  <a:lnTo>
                    <a:pt x="280" y="994"/>
                  </a:lnTo>
                  <a:lnTo>
                    <a:pt x="264" y="992"/>
                  </a:lnTo>
                  <a:lnTo>
                    <a:pt x="252" y="990"/>
                  </a:lnTo>
                  <a:lnTo>
                    <a:pt x="242" y="984"/>
                  </a:lnTo>
                  <a:lnTo>
                    <a:pt x="236" y="976"/>
                  </a:lnTo>
                  <a:lnTo>
                    <a:pt x="232" y="964"/>
                  </a:lnTo>
                  <a:lnTo>
                    <a:pt x="230" y="948"/>
                  </a:lnTo>
                  <a:lnTo>
                    <a:pt x="226" y="926"/>
                  </a:lnTo>
                  <a:lnTo>
                    <a:pt x="226" y="926"/>
                  </a:lnTo>
                  <a:lnTo>
                    <a:pt x="172" y="422"/>
                  </a:lnTo>
                  <a:lnTo>
                    <a:pt x="172" y="422"/>
                  </a:lnTo>
                  <a:lnTo>
                    <a:pt x="168" y="400"/>
                  </a:lnTo>
                  <a:lnTo>
                    <a:pt x="158" y="380"/>
                  </a:lnTo>
                  <a:lnTo>
                    <a:pt x="158" y="380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4" y="70"/>
                  </a:lnTo>
                  <a:lnTo>
                    <a:pt x="2" y="58"/>
                  </a:lnTo>
                  <a:lnTo>
                    <a:pt x="0" y="48"/>
                  </a:lnTo>
                  <a:lnTo>
                    <a:pt x="2" y="36"/>
                  </a:lnTo>
                  <a:lnTo>
                    <a:pt x="6" y="28"/>
                  </a:lnTo>
                  <a:lnTo>
                    <a:pt x="12" y="20"/>
                  </a:lnTo>
                  <a:lnTo>
                    <a:pt x="20" y="12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40" y="2"/>
                  </a:lnTo>
                  <a:lnTo>
                    <a:pt x="50" y="0"/>
                  </a:lnTo>
                  <a:lnTo>
                    <a:pt x="60" y="0"/>
                  </a:lnTo>
                  <a:lnTo>
                    <a:pt x="68" y="2"/>
                  </a:lnTo>
                  <a:lnTo>
                    <a:pt x="78" y="6"/>
                  </a:lnTo>
                  <a:lnTo>
                    <a:pt x="86" y="14"/>
                  </a:lnTo>
                  <a:lnTo>
                    <a:pt x="92" y="22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166" y="160"/>
                  </a:lnTo>
                  <a:lnTo>
                    <a:pt x="166" y="1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Freeform 98">
              <a:extLst>
                <a:ext uri="{FF2B5EF4-FFF2-40B4-BE49-F238E27FC236}">
                  <a16:creationId xmlns:a16="http://schemas.microsoft.com/office/drawing/2014/main" id="{FCEB556F-6774-4A27-AAB3-AE913C55A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84363" y="3871913"/>
              <a:ext cx="311150" cy="717550"/>
            </a:xfrm>
            <a:custGeom>
              <a:avLst/>
              <a:gdLst>
                <a:gd name="T0" fmla="*/ 98 w 196"/>
                <a:gd name="T1" fmla="*/ 450 h 452"/>
                <a:gd name="T2" fmla="*/ 84 w 196"/>
                <a:gd name="T3" fmla="*/ 450 h 452"/>
                <a:gd name="T4" fmla="*/ 72 w 196"/>
                <a:gd name="T5" fmla="*/ 446 h 452"/>
                <a:gd name="T6" fmla="*/ 66 w 196"/>
                <a:gd name="T7" fmla="*/ 436 h 452"/>
                <a:gd name="T8" fmla="*/ 64 w 196"/>
                <a:gd name="T9" fmla="*/ 422 h 452"/>
                <a:gd name="T10" fmla="*/ 44 w 196"/>
                <a:gd name="T11" fmla="*/ 252 h 452"/>
                <a:gd name="T12" fmla="*/ 38 w 196"/>
                <a:gd name="T13" fmla="*/ 234 h 452"/>
                <a:gd name="T14" fmla="*/ 22 w 196"/>
                <a:gd name="T15" fmla="*/ 222 h 452"/>
                <a:gd name="T16" fmla="*/ 14 w 196"/>
                <a:gd name="T17" fmla="*/ 216 h 452"/>
                <a:gd name="T18" fmla="*/ 2 w 196"/>
                <a:gd name="T19" fmla="*/ 196 h 452"/>
                <a:gd name="T20" fmla="*/ 0 w 196"/>
                <a:gd name="T21" fmla="*/ 186 h 452"/>
                <a:gd name="T22" fmla="*/ 6 w 196"/>
                <a:gd name="T23" fmla="*/ 110 h 452"/>
                <a:gd name="T24" fmla="*/ 16 w 196"/>
                <a:gd name="T25" fmla="*/ 34 h 452"/>
                <a:gd name="T26" fmla="*/ 22 w 196"/>
                <a:gd name="T27" fmla="*/ 14 h 452"/>
                <a:gd name="T28" fmla="*/ 32 w 196"/>
                <a:gd name="T29" fmla="*/ 6 h 452"/>
                <a:gd name="T30" fmla="*/ 44 w 196"/>
                <a:gd name="T31" fmla="*/ 0 h 452"/>
                <a:gd name="T32" fmla="*/ 52 w 196"/>
                <a:gd name="T33" fmla="*/ 0 h 452"/>
                <a:gd name="T34" fmla="*/ 142 w 196"/>
                <a:gd name="T35" fmla="*/ 0 h 452"/>
                <a:gd name="T36" fmla="*/ 158 w 196"/>
                <a:gd name="T37" fmla="*/ 2 h 452"/>
                <a:gd name="T38" fmla="*/ 170 w 196"/>
                <a:gd name="T39" fmla="*/ 10 h 452"/>
                <a:gd name="T40" fmla="*/ 178 w 196"/>
                <a:gd name="T41" fmla="*/ 20 h 452"/>
                <a:gd name="T42" fmla="*/ 182 w 196"/>
                <a:gd name="T43" fmla="*/ 36 h 452"/>
                <a:gd name="T44" fmla="*/ 194 w 196"/>
                <a:gd name="T45" fmla="*/ 146 h 452"/>
                <a:gd name="T46" fmla="*/ 196 w 196"/>
                <a:gd name="T47" fmla="*/ 182 h 452"/>
                <a:gd name="T48" fmla="*/ 190 w 196"/>
                <a:gd name="T49" fmla="*/ 206 h 452"/>
                <a:gd name="T50" fmla="*/ 180 w 196"/>
                <a:gd name="T51" fmla="*/ 220 h 452"/>
                <a:gd name="T52" fmla="*/ 176 w 196"/>
                <a:gd name="T53" fmla="*/ 222 h 452"/>
                <a:gd name="T54" fmla="*/ 164 w 196"/>
                <a:gd name="T55" fmla="*/ 226 h 452"/>
                <a:gd name="T56" fmla="*/ 158 w 196"/>
                <a:gd name="T57" fmla="*/ 234 h 452"/>
                <a:gd name="T58" fmla="*/ 152 w 196"/>
                <a:gd name="T59" fmla="*/ 254 h 452"/>
                <a:gd name="T60" fmla="*/ 142 w 196"/>
                <a:gd name="T61" fmla="*/ 336 h 452"/>
                <a:gd name="T62" fmla="*/ 134 w 196"/>
                <a:gd name="T63" fmla="*/ 420 h 452"/>
                <a:gd name="T64" fmla="*/ 128 w 196"/>
                <a:gd name="T65" fmla="*/ 442 h 452"/>
                <a:gd name="T66" fmla="*/ 120 w 196"/>
                <a:gd name="T67" fmla="*/ 450 h 452"/>
                <a:gd name="T68" fmla="*/ 108 w 196"/>
                <a:gd name="T69" fmla="*/ 452 h 452"/>
                <a:gd name="T70" fmla="*/ 98 w 196"/>
                <a:gd name="T71" fmla="*/ 45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6" h="452">
                  <a:moveTo>
                    <a:pt x="98" y="450"/>
                  </a:moveTo>
                  <a:lnTo>
                    <a:pt x="98" y="450"/>
                  </a:lnTo>
                  <a:lnTo>
                    <a:pt x="90" y="452"/>
                  </a:lnTo>
                  <a:lnTo>
                    <a:pt x="84" y="450"/>
                  </a:lnTo>
                  <a:lnTo>
                    <a:pt x="78" y="450"/>
                  </a:lnTo>
                  <a:lnTo>
                    <a:pt x="72" y="446"/>
                  </a:lnTo>
                  <a:lnTo>
                    <a:pt x="70" y="442"/>
                  </a:lnTo>
                  <a:lnTo>
                    <a:pt x="66" y="436"/>
                  </a:lnTo>
                  <a:lnTo>
                    <a:pt x="64" y="422"/>
                  </a:lnTo>
                  <a:lnTo>
                    <a:pt x="64" y="422"/>
                  </a:lnTo>
                  <a:lnTo>
                    <a:pt x="44" y="252"/>
                  </a:lnTo>
                  <a:lnTo>
                    <a:pt x="44" y="252"/>
                  </a:lnTo>
                  <a:lnTo>
                    <a:pt x="42" y="242"/>
                  </a:lnTo>
                  <a:lnTo>
                    <a:pt x="38" y="234"/>
                  </a:lnTo>
                  <a:lnTo>
                    <a:pt x="32" y="228"/>
                  </a:lnTo>
                  <a:lnTo>
                    <a:pt x="22" y="222"/>
                  </a:lnTo>
                  <a:lnTo>
                    <a:pt x="22" y="222"/>
                  </a:lnTo>
                  <a:lnTo>
                    <a:pt x="14" y="216"/>
                  </a:lnTo>
                  <a:lnTo>
                    <a:pt x="6" y="208"/>
                  </a:lnTo>
                  <a:lnTo>
                    <a:pt x="2" y="196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2" y="148"/>
                  </a:lnTo>
                  <a:lnTo>
                    <a:pt x="6" y="110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20"/>
                  </a:lnTo>
                  <a:lnTo>
                    <a:pt x="22" y="14"/>
                  </a:lnTo>
                  <a:lnTo>
                    <a:pt x="26" y="10"/>
                  </a:lnTo>
                  <a:lnTo>
                    <a:pt x="32" y="6"/>
                  </a:lnTo>
                  <a:lnTo>
                    <a:pt x="38" y="2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2" y="0"/>
                  </a:lnTo>
                  <a:lnTo>
                    <a:pt x="158" y="2"/>
                  </a:lnTo>
                  <a:lnTo>
                    <a:pt x="164" y="6"/>
                  </a:lnTo>
                  <a:lnTo>
                    <a:pt x="170" y="10"/>
                  </a:lnTo>
                  <a:lnTo>
                    <a:pt x="174" y="14"/>
                  </a:lnTo>
                  <a:lnTo>
                    <a:pt x="178" y="20"/>
                  </a:lnTo>
                  <a:lnTo>
                    <a:pt x="182" y="36"/>
                  </a:lnTo>
                  <a:lnTo>
                    <a:pt x="182" y="36"/>
                  </a:lnTo>
                  <a:lnTo>
                    <a:pt x="190" y="110"/>
                  </a:lnTo>
                  <a:lnTo>
                    <a:pt x="194" y="146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6" y="194"/>
                  </a:lnTo>
                  <a:lnTo>
                    <a:pt x="190" y="206"/>
                  </a:lnTo>
                  <a:lnTo>
                    <a:pt x="184" y="216"/>
                  </a:lnTo>
                  <a:lnTo>
                    <a:pt x="180" y="220"/>
                  </a:lnTo>
                  <a:lnTo>
                    <a:pt x="176" y="222"/>
                  </a:lnTo>
                  <a:lnTo>
                    <a:pt x="176" y="222"/>
                  </a:lnTo>
                  <a:lnTo>
                    <a:pt x="170" y="224"/>
                  </a:lnTo>
                  <a:lnTo>
                    <a:pt x="164" y="226"/>
                  </a:lnTo>
                  <a:lnTo>
                    <a:pt x="160" y="230"/>
                  </a:lnTo>
                  <a:lnTo>
                    <a:pt x="158" y="234"/>
                  </a:lnTo>
                  <a:lnTo>
                    <a:pt x="154" y="242"/>
                  </a:lnTo>
                  <a:lnTo>
                    <a:pt x="152" y="254"/>
                  </a:lnTo>
                  <a:lnTo>
                    <a:pt x="152" y="254"/>
                  </a:lnTo>
                  <a:lnTo>
                    <a:pt x="142" y="336"/>
                  </a:lnTo>
                  <a:lnTo>
                    <a:pt x="134" y="420"/>
                  </a:lnTo>
                  <a:lnTo>
                    <a:pt x="134" y="420"/>
                  </a:lnTo>
                  <a:lnTo>
                    <a:pt x="130" y="436"/>
                  </a:lnTo>
                  <a:lnTo>
                    <a:pt x="128" y="442"/>
                  </a:lnTo>
                  <a:lnTo>
                    <a:pt x="124" y="446"/>
                  </a:lnTo>
                  <a:lnTo>
                    <a:pt x="120" y="450"/>
                  </a:lnTo>
                  <a:lnTo>
                    <a:pt x="114" y="452"/>
                  </a:lnTo>
                  <a:lnTo>
                    <a:pt x="108" y="452"/>
                  </a:lnTo>
                  <a:lnTo>
                    <a:pt x="98" y="450"/>
                  </a:lnTo>
                  <a:lnTo>
                    <a:pt x="98" y="4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Freeform 99">
              <a:extLst>
                <a:ext uri="{FF2B5EF4-FFF2-40B4-BE49-F238E27FC236}">
                  <a16:creationId xmlns:a16="http://schemas.microsoft.com/office/drawing/2014/main" id="{D19833DD-0031-42A3-BB60-FCC89C9A1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-833438" y="3871913"/>
              <a:ext cx="314325" cy="717550"/>
            </a:xfrm>
            <a:custGeom>
              <a:avLst/>
              <a:gdLst>
                <a:gd name="T0" fmla="*/ 158 w 198"/>
                <a:gd name="T1" fmla="*/ 226 h 452"/>
                <a:gd name="T2" fmla="*/ 158 w 198"/>
                <a:gd name="T3" fmla="*/ 226 h 452"/>
                <a:gd name="T4" fmla="*/ 144 w 198"/>
                <a:gd name="T5" fmla="*/ 326 h 452"/>
                <a:gd name="T6" fmla="*/ 134 w 198"/>
                <a:gd name="T7" fmla="*/ 422 h 452"/>
                <a:gd name="T8" fmla="*/ 134 w 198"/>
                <a:gd name="T9" fmla="*/ 422 h 452"/>
                <a:gd name="T10" fmla="*/ 132 w 198"/>
                <a:gd name="T11" fmla="*/ 430 h 452"/>
                <a:gd name="T12" fmla="*/ 130 w 198"/>
                <a:gd name="T13" fmla="*/ 438 h 452"/>
                <a:gd name="T14" fmla="*/ 126 w 198"/>
                <a:gd name="T15" fmla="*/ 442 h 452"/>
                <a:gd name="T16" fmla="*/ 122 w 198"/>
                <a:gd name="T17" fmla="*/ 446 h 452"/>
                <a:gd name="T18" fmla="*/ 118 w 198"/>
                <a:gd name="T19" fmla="*/ 448 h 452"/>
                <a:gd name="T20" fmla="*/ 112 w 198"/>
                <a:gd name="T21" fmla="*/ 450 h 452"/>
                <a:gd name="T22" fmla="*/ 98 w 198"/>
                <a:gd name="T23" fmla="*/ 452 h 452"/>
                <a:gd name="T24" fmla="*/ 98 w 198"/>
                <a:gd name="T25" fmla="*/ 452 h 452"/>
                <a:gd name="T26" fmla="*/ 84 w 198"/>
                <a:gd name="T27" fmla="*/ 450 h 452"/>
                <a:gd name="T28" fmla="*/ 78 w 198"/>
                <a:gd name="T29" fmla="*/ 448 h 452"/>
                <a:gd name="T30" fmla="*/ 74 w 198"/>
                <a:gd name="T31" fmla="*/ 446 h 452"/>
                <a:gd name="T32" fmla="*/ 70 w 198"/>
                <a:gd name="T33" fmla="*/ 442 h 452"/>
                <a:gd name="T34" fmla="*/ 66 w 198"/>
                <a:gd name="T35" fmla="*/ 436 h 452"/>
                <a:gd name="T36" fmla="*/ 64 w 198"/>
                <a:gd name="T37" fmla="*/ 422 h 452"/>
                <a:gd name="T38" fmla="*/ 64 w 198"/>
                <a:gd name="T39" fmla="*/ 422 h 452"/>
                <a:gd name="T40" fmla="*/ 54 w 198"/>
                <a:gd name="T41" fmla="*/ 336 h 452"/>
                <a:gd name="T42" fmla="*/ 44 w 198"/>
                <a:gd name="T43" fmla="*/ 250 h 452"/>
                <a:gd name="T44" fmla="*/ 44 w 198"/>
                <a:gd name="T45" fmla="*/ 250 h 452"/>
                <a:gd name="T46" fmla="*/ 42 w 198"/>
                <a:gd name="T47" fmla="*/ 240 h 452"/>
                <a:gd name="T48" fmla="*/ 38 w 198"/>
                <a:gd name="T49" fmla="*/ 232 h 452"/>
                <a:gd name="T50" fmla="*/ 32 w 198"/>
                <a:gd name="T51" fmla="*/ 226 h 452"/>
                <a:gd name="T52" fmla="*/ 22 w 198"/>
                <a:gd name="T53" fmla="*/ 222 h 452"/>
                <a:gd name="T54" fmla="*/ 22 w 198"/>
                <a:gd name="T55" fmla="*/ 222 h 452"/>
                <a:gd name="T56" fmla="*/ 14 w 198"/>
                <a:gd name="T57" fmla="*/ 218 h 452"/>
                <a:gd name="T58" fmla="*/ 8 w 198"/>
                <a:gd name="T59" fmla="*/ 208 h 452"/>
                <a:gd name="T60" fmla="*/ 2 w 198"/>
                <a:gd name="T61" fmla="*/ 198 h 452"/>
                <a:gd name="T62" fmla="*/ 0 w 198"/>
                <a:gd name="T63" fmla="*/ 190 h 452"/>
                <a:gd name="T64" fmla="*/ 0 w 198"/>
                <a:gd name="T65" fmla="*/ 190 h 452"/>
                <a:gd name="T66" fmla="*/ 8 w 198"/>
                <a:gd name="T67" fmla="*/ 110 h 452"/>
                <a:gd name="T68" fmla="*/ 18 w 198"/>
                <a:gd name="T69" fmla="*/ 30 h 452"/>
                <a:gd name="T70" fmla="*/ 18 w 198"/>
                <a:gd name="T71" fmla="*/ 30 h 452"/>
                <a:gd name="T72" fmla="*/ 22 w 198"/>
                <a:gd name="T73" fmla="*/ 20 h 452"/>
                <a:gd name="T74" fmla="*/ 30 w 198"/>
                <a:gd name="T75" fmla="*/ 12 h 452"/>
                <a:gd name="T76" fmla="*/ 40 w 198"/>
                <a:gd name="T77" fmla="*/ 6 h 452"/>
                <a:gd name="T78" fmla="*/ 50 w 198"/>
                <a:gd name="T79" fmla="*/ 2 h 452"/>
                <a:gd name="T80" fmla="*/ 50 w 198"/>
                <a:gd name="T81" fmla="*/ 2 h 452"/>
                <a:gd name="T82" fmla="*/ 74 w 198"/>
                <a:gd name="T83" fmla="*/ 0 h 452"/>
                <a:gd name="T84" fmla="*/ 98 w 198"/>
                <a:gd name="T85" fmla="*/ 0 h 452"/>
                <a:gd name="T86" fmla="*/ 146 w 198"/>
                <a:gd name="T87" fmla="*/ 0 h 452"/>
                <a:gd name="T88" fmla="*/ 146 w 198"/>
                <a:gd name="T89" fmla="*/ 0 h 452"/>
                <a:gd name="T90" fmla="*/ 160 w 198"/>
                <a:gd name="T91" fmla="*/ 2 h 452"/>
                <a:gd name="T92" fmla="*/ 166 w 198"/>
                <a:gd name="T93" fmla="*/ 6 h 452"/>
                <a:gd name="T94" fmla="*/ 170 w 198"/>
                <a:gd name="T95" fmla="*/ 10 h 452"/>
                <a:gd name="T96" fmla="*/ 174 w 198"/>
                <a:gd name="T97" fmla="*/ 14 h 452"/>
                <a:gd name="T98" fmla="*/ 178 w 198"/>
                <a:gd name="T99" fmla="*/ 20 h 452"/>
                <a:gd name="T100" fmla="*/ 180 w 198"/>
                <a:gd name="T101" fmla="*/ 34 h 452"/>
                <a:gd name="T102" fmla="*/ 180 w 198"/>
                <a:gd name="T103" fmla="*/ 34 h 452"/>
                <a:gd name="T104" fmla="*/ 198 w 198"/>
                <a:gd name="T105" fmla="*/ 176 h 452"/>
                <a:gd name="T106" fmla="*/ 198 w 198"/>
                <a:gd name="T107" fmla="*/ 176 h 452"/>
                <a:gd name="T108" fmla="*/ 198 w 198"/>
                <a:gd name="T109" fmla="*/ 186 h 452"/>
                <a:gd name="T110" fmla="*/ 198 w 198"/>
                <a:gd name="T111" fmla="*/ 196 h 452"/>
                <a:gd name="T112" fmla="*/ 196 w 198"/>
                <a:gd name="T113" fmla="*/ 204 h 452"/>
                <a:gd name="T114" fmla="*/ 192 w 198"/>
                <a:gd name="T115" fmla="*/ 212 h 452"/>
                <a:gd name="T116" fmla="*/ 186 w 198"/>
                <a:gd name="T117" fmla="*/ 218 h 452"/>
                <a:gd name="T118" fmla="*/ 180 w 198"/>
                <a:gd name="T119" fmla="*/ 222 h 452"/>
                <a:gd name="T120" fmla="*/ 170 w 198"/>
                <a:gd name="T121" fmla="*/ 226 h 452"/>
                <a:gd name="T122" fmla="*/ 158 w 198"/>
                <a:gd name="T123" fmla="*/ 226 h 452"/>
                <a:gd name="T124" fmla="*/ 158 w 198"/>
                <a:gd name="T125" fmla="*/ 226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8" h="452">
                  <a:moveTo>
                    <a:pt x="158" y="226"/>
                  </a:moveTo>
                  <a:lnTo>
                    <a:pt x="158" y="226"/>
                  </a:lnTo>
                  <a:lnTo>
                    <a:pt x="144" y="326"/>
                  </a:lnTo>
                  <a:lnTo>
                    <a:pt x="134" y="422"/>
                  </a:lnTo>
                  <a:lnTo>
                    <a:pt x="134" y="422"/>
                  </a:lnTo>
                  <a:lnTo>
                    <a:pt x="132" y="430"/>
                  </a:lnTo>
                  <a:lnTo>
                    <a:pt x="130" y="438"/>
                  </a:lnTo>
                  <a:lnTo>
                    <a:pt x="126" y="442"/>
                  </a:lnTo>
                  <a:lnTo>
                    <a:pt x="122" y="446"/>
                  </a:lnTo>
                  <a:lnTo>
                    <a:pt x="118" y="448"/>
                  </a:lnTo>
                  <a:lnTo>
                    <a:pt x="112" y="450"/>
                  </a:lnTo>
                  <a:lnTo>
                    <a:pt x="98" y="452"/>
                  </a:lnTo>
                  <a:lnTo>
                    <a:pt x="98" y="452"/>
                  </a:lnTo>
                  <a:lnTo>
                    <a:pt x="84" y="450"/>
                  </a:lnTo>
                  <a:lnTo>
                    <a:pt x="78" y="448"/>
                  </a:lnTo>
                  <a:lnTo>
                    <a:pt x="74" y="446"/>
                  </a:lnTo>
                  <a:lnTo>
                    <a:pt x="70" y="442"/>
                  </a:lnTo>
                  <a:lnTo>
                    <a:pt x="66" y="436"/>
                  </a:lnTo>
                  <a:lnTo>
                    <a:pt x="64" y="422"/>
                  </a:lnTo>
                  <a:lnTo>
                    <a:pt x="64" y="422"/>
                  </a:lnTo>
                  <a:lnTo>
                    <a:pt x="54" y="336"/>
                  </a:lnTo>
                  <a:lnTo>
                    <a:pt x="44" y="250"/>
                  </a:lnTo>
                  <a:lnTo>
                    <a:pt x="44" y="250"/>
                  </a:lnTo>
                  <a:lnTo>
                    <a:pt x="42" y="240"/>
                  </a:lnTo>
                  <a:lnTo>
                    <a:pt x="38" y="232"/>
                  </a:lnTo>
                  <a:lnTo>
                    <a:pt x="32" y="226"/>
                  </a:lnTo>
                  <a:lnTo>
                    <a:pt x="22" y="222"/>
                  </a:lnTo>
                  <a:lnTo>
                    <a:pt x="22" y="222"/>
                  </a:lnTo>
                  <a:lnTo>
                    <a:pt x="14" y="218"/>
                  </a:lnTo>
                  <a:lnTo>
                    <a:pt x="8" y="208"/>
                  </a:lnTo>
                  <a:lnTo>
                    <a:pt x="2" y="19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8" y="11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22" y="20"/>
                  </a:lnTo>
                  <a:lnTo>
                    <a:pt x="30" y="12"/>
                  </a:lnTo>
                  <a:lnTo>
                    <a:pt x="40" y="6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74" y="0"/>
                  </a:lnTo>
                  <a:lnTo>
                    <a:pt x="98" y="0"/>
                  </a:lnTo>
                  <a:lnTo>
                    <a:pt x="146" y="0"/>
                  </a:lnTo>
                  <a:lnTo>
                    <a:pt x="146" y="0"/>
                  </a:lnTo>
                  <a:lnTo>
                    <a:pt x="160" y="2"/>
                  </a:lnTo>
                  <a:lnTo>
                    <a:pt x="166" y="6"/>
                  </a:lnTo>
                  <a:lnTo>
                    <a:pt x="170" y="10"/>
                  </a:lnTo>
                  <a:lnTo>
                    <a:pt x="174" y="14"/>
                  </a:lnTo>
                  <a:lnTo>
                    <a:pt x="178" y="20"/>
                  </a:lnTo>
                  <a:lnTo>
                    <a:pt x="180" y="34"/>
                  </a:lnTo>
                  <a:lnTo>
                    <a:pt x="180" y="34"/>
                  </a:lnTo>
                  <a:lnTo>
                    <a:pt x="198" y="176"/>
                  </a:lnTo>
                  <a:lnTo>
                    <a:pt x="198" y="176"/>
                  </a:lnTo>
                  <a:lnTo>
                    <a:pt x="198" y="186"/>
                  </a:lnTo>
                  <a:lnTo>
                    <a:pt x="198" y="196"/>
                  </a:lnTo>
                  <a:lnTo>
                    <a:pt x="196" y="204"/>
                  </a:lnTo>
                  <a:lnTo>
                    <a:pt x="192" y="212"/>
                  </a:lnTo>
                  <a:lnTo>
                    <a:pt x="186" y="218"/>
                  </a:lnTo>
                  <a:lnTo>
                    <a:pt x="180" y="222"/>
                  </a:lnTo>
                  <a:lnTo>
                    <a:pt x="170" y="226"/>
                  </a:lnTo>
                  <a:lnTo>
                    <a:pt x="158" y="226"/>
                  </a:lnTo>
                  <a:lnTo>
                    <a:pt x="158" y="2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Freeform 100">
              <a:extLst>
                <a:ext uri="{FF2B5EF4-FFF2-40B4-BE49-F238E27FC236}">
                  <a16:creationId xmlns:a16="http://schemas.microsoft.com/office/drawing/2014/main" id="{7DD23631-01E2-40F3-A92F-333C7E8C2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496888" y="3903663"/>
              <a:ext cx="273050" cy="628650"/>
            </a:xfrm>
            <a:custGeom>
              <a:avLst/>
              <a:gdLst>
                <a:gd name="T0" fmla="*/ 88 w 172"/>
                <a:gd name="T1" fmla="*/ 0 h 396"/>
                <a:gd name="T2" fmla="*/ 140 w 172"/>
                <a:gd name="T3" fmla="*/ 4 h 396"/>
                <a:gd name="T4" fmla="*/ 154 w 172"/>
                <a:gd name="T5" fmla="*/ 16 h 396"/>
                <a:gd name="T6" fmla="*/ 164 w 172"/>
                <a:gd name="T7" fmla="*/ 68 h 396"/>
                <a:gd name="T8" fmla="*/ 168 w 172"/>
                <a:gd name="T9" fmla="*/ 114 h 396"/>
                <a:gd name="T10" fmla="*/ 172 w 172"/>
                <a:gd name="T11" fmla="*/ 160 h 396"/>
                <a:gd name="T12" fmla="*/ 172 w 172"/>
                <a:gd name="T13" fmla="*/ 170 h 396"/>
                <a:gd name="T14" fmla="*/ 162 w 172"/>
                <a:gd name="T15" fmla="*/ 190 h 396"/>
                <a:gd name="T16" fmla="*/ 156 w 172"/>
                <a:gd name="T17" fmla="*/ 194 h 396"/>
                <a:gd name="T18" fmla="*/ 150 w 172"/>
                <a:gd name="T19" fmla="*/ 196 h 396"/>
                <a:gd name="T20" fmla="*/ 142 w 172"/>
                <a:gd name="T21" fmla="*/ 202 h 396"/>
                <a:gd name="T22" fmla="*/ 136 w 172"/>
                <a:gd name="T23" fmla="*/ 216 h 396"/>
                <a:gd name="T24" fmla="*/ 134 w 172"/>
                <a:gd name="T25" fmla="*/ 226 h 396"/>
                <a:gd name="T26" fmla="*/ 118 w 172"/>
                <a:gd name="T27" fmla="*/ 366 h 396"/>
                <a:gd name="T28" fmla="*/ 110 w 172"/>
                <a:gd name="T29" fmla="*/ 388 h 396"/>
                <a:gd name="T30" fmla="*/ 102 w 172"/>
                <a:gd name="T31" fmla="*/ 394 h 396"/>
                <a:gd name="T32" fmla="*/ 88 w 172"/>
                <a:gd name="T33" fmla="*/ 396 h 396"/>
                <a:gd name="T34" fmla="*/ 70 w 172"/>
                <a:gd name="T35" fmla="*/ 392 h 396"/>
                <a:gd name="T36" fmla="*/ 62 w 172"/>
                <a:gd name="T37" fmla="*/ 386 h 396"/>
                <a:gd name="T38" fmla="*/ 56 w 172"/>
                <a:gd name="T39" fmla="*/ 368 h 396"/>
                <a:gd name="T40" fmla="*/ 48 w 172"/>
                <a:gd name="T41" fmla="*/ 298 h 396"/>
                <a:gd name="T42" fmla="*/ 40 w 172"/>
                <a:gd name="T43" fmla="*/ 228 h 396"/>
                <a:gd name="T44" fmla="*/ 36 w 172"/>
                <a:gd name="T45" fmla="*/ 208 h 396"/>
                <a:gd name="T46" fmla="*/ 30 w 172"/>
                <a:gd name="T47" fmla="*/ 200 h 396"/>
                <a:gd name="T48" fmla="*/ 18 w 172"/>
                <a:gd name="T49" fmla="*/ 194 h 396"/>
                <a:gd name="T50" fmla="*/ 12 w 172"/>
                <a:gd name="T51" fmla="*/ 190 h 396"/>
                <a:gd name="T52" fmla="*/ 2 w 172"/>
                <a:gd name="T53" fmla="*/ 172 h 396"/>
                <a:gd name="T54" fmla="*/ 0 w 172"/>
                <a:gd name="T55" fmla="*/ 162 h 396"/>
                <a:gd name="T56" fmla="*/ 14 w 172"/>
                <a:gd name="T57" fmla="*/ 42 h 396"/>
                <a:gd name="T58" fmla="*/ 18 w 172"/>
                <a:gd name="T59" fmla="*/ 20 h 396"/>
                <a:gd name="T60" fmla="*/ 26 w 172"/>
                <a:gd name="T61" fmla="*/ 6 h 396"/>
                <a:gd name="T62" fmla="*/ 40 w 172"/>
                <a:gd name="T63" fmla="*/ 2 h 396"/>
                <a:gd name="T64" fmla="*/ 64 w 172"/>
                <a:gd name="T65" fmla="*/ 0 h 396"/>
                <a:gd name="T66" fmla="*/ 88 w 172"/>
                <a:gd name="T67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2" h="396">
                  <a:moveTo>
                    <a:pt x="88" y="0"/>
                  </a:moveTo>
                  <a:lnTo>
                    <a:pt x="88" y="0"/>
                  </a:lnTo>
                  <a:lnTo>
                    <a:pt x="126" y="2"/>
                  </a:lnTo>
                  <a:lnTo>
                    <a:pt x="140" y="4"/>
                  </a:lnTo>
                  <a:lnTo>
                    <a:pt x="148" y="8"/>
                  </a:lnTo>
                  <a:lnTo>
                    <a:pt x="154" y="16"/>
                  </a:lnTo>
                  <a:lnTo>
                    <a:pt x="158" y="28"/>
                  </a:lnTo>
                  <a:lnTo>
                    <a:pt x="164" y="68"/>
                  </a:lnTo>
                  <a:lnTo>
                    <a:pt x="164" y="68"/>
                  </a:lnTo>
                  <a:lnTo>
                    <a:pt x="168" y="114"/>
                  </a:lnTo>
                  <a:lnTo>
                    <a:pt x="172" y="138"/>
                  </a:lnTo>
                  <a:lnTo>
                    <a:pt x="172" y="160"/>
                  </a:lnTo>
                  <a:lnTo>
                    <a:pt x="172" y="160"/>
                  </a:lnTo>
                  <a:lnTo>
                    <a:pt x="172" y="170"/>
                  </a:lnTo>
                  <a:lnTo>
                    <a:pt x="168" y="180"/>
                  </a:lnTo>
                  <a:lnTo>
                    <a:pt x="162" y="190"/>
                  </a:lnTo>
                  <a:lnTo>
                    <a:pt x="160" y="192"/>
                  </a:lnTo>
                  <a:lnTo>
                    <a:pt x="156" y="194"/>
                  </a:lnTo>
                  <a:lnTo>
                    <a:pt x="156" y="194"/>
                  </a:lnTo>
                  <a:lnTo>
                    <a:pt x="150" y="196"/>
                  </a:lnTo>
                  <a:lnTo>
                    <a:pt x="144" y="198"/>
                  </a:lnTo>
                  <a:lnTo>
                    <a:pt x="142" y="202"/>
                  </a:lnTo>
                  <a:lnTo>
                    <a:pt x="138" y="206"/>
                  </a:lnTo>
                  <a:lnTo>
                    <a:pt x="136" y="216"/>
                  </a:lnTo>
                  <a:lnTo>
                    <a:pt x="134" y="226"/>
                  </a:lnTo>
                  <a:lnTo>
                    <a:pt x="134" y="226"/>
                  </a:lnTo>
                  <a:lnTo>
                    <a:pt x="118" y="366"/>
                  </a:lnTo>
                  <a:lnTo>
                    <a:pt x="118" y="366"/>
                  </a:lnTo>
                  <a:lnTo>
                    <a:pt x="116" y="378"/>
                  </a:lnTo>
                  <a:lnTo>
                    <a:pt x="110" y="388"/>
                  </a:lnTo>
                  <a:lnTo>
                    <a:pt x="108" y="392"/>
                  </a:lnTo>
                  <a:lnTo>
                    <a:pt x="102" y="394"/>
                  </a:lnTo>
                  <a:lnTo>
                    <a:pt x="88" y="396"/>
                  </a:lnTo>
                  <a:lnTo>
                    <a:pt x="88" y="396"/>
                  </a:lnTo>
                  <a:lnTo>
                    <a:pt x="76" y="394"/>
                  </a:lnTo>
                  <a:lnTo>
                    <a:pt x="70" y="392"/>
                  </a:lnTo>
                  <a:lnTo>
                    <a:pt x="66" y="390"/>
                  </a:lnTo>
                  <a:lnTo>
                    <a:pt x="62" y="386"/>
                  </a:lnTo>
                  <a:lnTo>
                    <a:pt x="60" y="382"/>
                  </a:lnTo>
                  <a:lnTo>
                    <a:pt x="56" y="368"/>
                  </a:lnTo>
                  <a:lnTo>
                    <a:pt x="56" y="368"/>
                  </a:lnTo>
                  <a:lnTo>
                    <a:pt x="48" y="298"/>
                  </a:lnTo>
                  <a:lnTo>
                    <a:pt x="40" y="228"/>
                  </a:lnTo>
                  <a:lnTo>
                    <a:pt x="40" y="228"/>
                  </a:lnTo>
                  <a:lnTo>
                    <a:pt x="38" y="216"/>
                  </a:lnTo>
                  <a:lnTo>
                    <a:pt x="36" y="208"/>
                  </a:lnTo>
                  <a:lnTo>
                    <a:pt x="34" y="204"/>
                  </a:lnTo>
                  <a:lnTo>
                    <a:pt x="30" y="200"/>
                  </a:lnTo>
                  <a:lnTo>
                    <a:pt x="26" y="196"/>
                  </a:lnTo>
                  <a:lnTo>
                    <a:pt x="18" y="194"/>
                  </a:lnTo>
                  <a:lnTo>
                    <a:pt x="18" y="194"/>
                  </a:lnTo>
                  <a:lnTo>
                    <a:pt x="12" y="190"/>
                  </a:lnTo>
                  <a:lnTo>
                    <a:pt x="6" y="182"/>
                  </a:lnTo>
                  <a:lnTo>
                    <a:pt x="2" y="172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6" y="10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8" y="20"/>
                  </a:lnTo>
                  <a:lnTo>
                    <a:pt x="22" y="12"/>
                  </a:lnTo>
                  <a:lnTo>
                    <a:pt x="26" y="6"/>
                  </a:lnTo>
                  <a:lnTo>
                    <a:pt x="32" y="4"/>
                  </a:lnTo>
                  <a:lnTo>
                    <a:pt x="40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88" y="0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Freeform 101">
              <a:extLst>
                <a:ext uri="{FF2B5EF4-FFF2-40B4-BE49-F238E27FC236}">
                  <a16:creationId xmlns:a16="http://schemas.microsoft.com/office/drawing/2014/main" id="{989353EF-18A6-4E47-A0C7-9DC93525E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85988" y="3903663"/>
              <a:ext cx="273050" cy="628650"/>
            </a:xfrm>
            <a:custGeom>
              <a:avLst/>
              <a:gdLst>
                <a:gd name="T0" fmla="*/ 88 w 172"/>
                <a:gd name="T1" fmla="*/ 0 h 396"/>
                <a:gd name="T2" fmla="*/ 128 w 172"/>
                <a:gd name="T3" fmla="*/ 2 h 396"/>
                <a:gd name="T4" fmla="*/ 148 w 172"/>
                <a:gd name="T5" fmla="*/ 8 h 396"/>
                <a:gd name="T6" fmla="*/ 158 w 172"/>
                <a:gd name="T7" fmla="*/ 30 h 396"/>
                <a:gd name="T8" fmla="*/ 162 w 172"/>
                <a:gd name="T9" fmla="*/ 68 h 396"/>
                <a:gd name="T10" fmla="*/ 170 w 172"/>
                <a:gd name="T11" fmla="*/ 136 h 396"/>
                <a:gd name="T12" fmla="*/ 172 w 172"/>
                <a:gd name="T13" fmla="*/ 158 h 396"/>
                <a:gd name="T14" fmla="*/ 166 w 172"/>
                <a:gd name="T15" fmla="*/ 180 h 396"/>
                <a:gd name="T16" fmla="*/ 158 w 172"/>
                <a:gd name="T17" fmla="*/ 192 h 396"/>
                <a:gd name="T18" fmla="*/ 156 w 172"/>
                <a:gd name="T19" fmla="*/ 194 h 396"/>
                <a:gd name="T20" fmla="*/ 142 w 172"/>
                <a:gd name="T21" fmla="*/ 200 h 396"/>
                <a:gd name="T22" fmla="*/ 136 w 172"/>
                <a:gd name="T23" fmla="*/ 208 h 396"/>
                <a:gd name="T24" fmla="*/ 132 w 172"/>
                <a:gd name="T25" fmla="*/ 230 h 396"/>
                <a:gd name="T26" fmla="*/ 118 w 172"/>
                <a:gd name="T27" fmla="*/ 366 h 396"/>
                <a:gd name="T28" fmla="*/ 114 w 172"/>
                <a:gd name="T29" fmla="*/ 380 h 396"/>
                <a:gd name="T30" fmla="*/ 108 w 172"/>
                <a:gd name="T31" fmla="*/ 388 h 396"/>
                <a:gd name="T32" fmla="*/ 100 w 172"/>
                <a:gd name="T33" fmla="*/ 394 h 396"/>
                <a:gd name="T34" fmla="*/ 86 w 172"/>
                <a:gd name="T35" fmla="*/ 396 h 396"/>
                <a:gd name="T36" fmla="*/ 70 w 172"/>
                <a:gd name="T37" fmla="*/ 394 h 396"/>
                <a:gd name="T38" fmla="*/ 62 w 172"/>
                <a:gd name="T39" fmla="*/ 388 h 396"/>
                <a:gd name="T40" fmla="*/ 54 w 172"/>
                <a:gd name="T41" fmla="*/ 364 h 396"/>
                <a:gd name="T42" fmla="*/ 38 w 172"/>
                <a:gd name="T43" fmla="*/ 222 h 396"/>
                <a:gd name="T44" fmla="*/ 36 w 172"/>
                <a:gd name="T45" fmla="*/ 214 h 396"/>
                <a:gd name="T46" fmla="*/ 28 w 172"/>
                <a:gd name="T47" fmla="*/ 200 h 396"/>
                <a:gd name="T48" fmla="*/ 18 w 172"/>
                <a:gd name="T49" fmla="*/ 194 h 396"/>
                <a:gd name="T50" fmla="*/ 12 w 172"/>
                <a:gd name="T51" fmla="*/ 190 h 396"/>
                <a:gd name="T52" fmla="*/ 2 w 172"/>
                <a:gd name="T53" fmla="*/ 168 h 396"/>
                <a:gd name="T54" fmla="*/ 0 w 172"/>
                <a:gd name="T55" fmla="*/ 156 h 396"/>
                <a:gd name="T56" fmla="*/ 4 w 172"/>
                <a:gd name="T57" fmla="*/ 104 h 396"/>
                <a:gd name="T58" fmla="*/ 12 w 172"/>
                <a:gd name="T59" fmla="*/ 50 h 396"/>
                <a:gd name="T60" fmla="*/ 20 w 172"/>
                <a:gd name="T61" fmla="*/ 14 h 396"/>
                <a:gd name="T62" fmla="*/ 30 w 172"/>
                <a:gd name="T63" fmla="*/ 4 h 396"/>
                <a:gd name="T64" fmla="*/ 68 w 172"/>
                <a:gd name="T65" fmla="*/ 0 h 396"/>
                <a:gd name="T66" fmla="*/ 88 w 172"/>
                <a:gd name="T67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2" h="396">
                  <a:moveTo>
                    <a:pt x="88" y="0"/>
                  </a:moveTo>
                  <a:lnTo>
                    <a:pt x="88" y="0"/>
                  </a:lnTo>
                  <a:lnTo>
                    <a:pt x="110" y="0"/>
                  </a:lnTo>
                  <a:lnTo>
                    <a:pt x="128" y="2"/>
                  </a:lnTo>
                  <a:lnTo>
                    <a:pt x="140" y="4"/>
                  </a:lnTo>
                  <a:lnTo>
                    <a:pt x="148" y="8"/>
                  </a:lnTo>
                  <a:lnTo>
                    <a:pt x="154" y="18"/>
                  </a:lnTo>
                  <a:lnTo>
                    <a:pt x="158" y="30"/>
                  </a:lnTo>
                  <a:lnTo>
                    <a:pt x="162" y="68"/>
                  </a:lnTo>
                  <a:lnTo>
                    <a:pt x="162" y="68"/>
                  </a:lnTo>
                  <a:lnTo>
                    <a:pt x="168" y="114"/>
                  </a:lnTo>
                  <a:lnTo>
                    <a:pt x="170" y="136"/>
                  </a:lnTo>
                  <a:lnTo>
                    <a:pt x="172" y="158"/>
                  </a:lnTo>
                  <a:lnTo>
                    <a:pt x="172" y="158"/>
                  </a:lnTo>
                  <a:lnTo>
                    <a:pt x="170" y="168"/>
                  </a:lnTo>
                  <a:lnTo>
                    <a:pt x="166" y="180"/>
                  </a:lnTo>
                  <a:lnTo>
                    <a:pt x="162" y="190"/>
                  </a:lnTo>
                  <a:lnTo>
                    <a:pt x="158" y="192"/>
                  </a:lnTo>
                  <a:lnTo>
                    <a:pt x="156" y="194"/>
                  </a:lnTo>
                  <a:lnTo>
                    <a:pt x="156" y="194"/>
                  </a:lnTo>
                  <a:lnTo>
                    <a:pt x="148" y="196"/>
                  </a:lnTo>
                  <a:lnTo>
                    <a:pt x="142" y="200"/>
                  </a:lnTo>
                  <a:lnTo>
                    <a:pt x="138" y="204"/>
                  </a:lnTo>
                  <a:lnTo>
                    <a:pt x="136" y="208"/>
                  </a:lnTo>
                  <a:lnTo>
                    <a:pt x="134" y="218"/>
                  </a:lnTo>
                  <a:lnTo>
                    <a:pt x="132" y="230"/>
                  </a:lnTo>
                  <a:lnTo>
                    <a:pt x="132" y="230"/>
                  </a:lnTo>
                  <a:lnTo>
                    <a:pt x="118" y="366"/>
                  </a:lnTo>
                  <a:lnTo>
                    <a:pt x="118" y="366"/>
                  </a:lnTo>
                  <a:lnTo>
                    <a:pt x="114" y="380"/>
                  </a:lnTo>
                  <a:lnTo>
                    <a:pt x="112" y="384"/>
                  </a:lnTo>
                  <a:lnTo>
                    <a:pt x="108" y="388"/>
                  </a:lnTo>
                  <a:lnTo>
                    <a:pt x="104" y="392"/>
                  </a:lnTo>
                  <a:lnTo>
                    <a:pt x="100" y="394"/>
                  </a:lnTo>
                  <a:lnTo>
                    <a:pt x="86" y="396"/>
                  </a:lnTo>
                  <a:lnTo>
                    <a:pt x="86" y="396"/>
                  </a:lnTo>
                  <a:lnTo>
                    <a:pt x="78" y="396"/>
                  </a:lnTo>
                  <a:lnTo>
                    <a:pt x="70" y="394"/>
                  </a:lnTo>
                  <a:lnTo>
                    <a:pt x="66" y="390"/>
                  </a:lnTo>
                  <a:lnTo>
                    <a:pt x="62" y="388"/>
                  </a:lnTo>
                  <a:lnTo>
                    <a:pt x="56" y="378"/>
                  </a:lnTo>
                  <a:lnTo>
                    <a:pt x="54" y="364"/>
                  </a:lnTo>
                  <a:lnTo>
                    <a:pt x="54" y="364"/>
                  </a:lnTo>
                  <a:lnTo>
                    <a:pt x="38" y="222"/>
                  </a:lnTo>
                  <a:lnTo>
                    <a:pt x="38" y="222"/>
                  </a:lnTo>
                  <a:lnTo>
                    <a:pt x="36" y="214"/>
                  </a:lnTo>
                  <a:lnTo>
                    <a:pt x="34" y="206"/>
                  </a:lnTo>
                  <a:lnTo>
                    <a:pt x="28" y="200"/>
                  </a:lnTo>
                  <a:lnTo>
                    <a:pt x="18" y="194"/>
                  </a:lnTo>
                  <a:lnTo>
                    <a:pt x="18" y="194"/>
                  </a:lnTo>
                  <a:lnTo>
                    <a:pt x="14" y="192"/>
                  </a:lnTo>
                  <a:lnTo>
                    <a:pt x="12" y="190"/>
                  </a:lnTo>
                  <a:lnTo>
                    <a:pt x="6" y="180"/>
                  </a:lnTo>
                  <a:lnTo>
                    <a:pt x="2" y="16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30"/>
                  </a:lnTo>
                  <a:lnTo>
                    <a:pt x="4" y="104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6" y="24"/>
                  </a:lnTo>
                  <a:lnTo>
                    <a:pt x="20" y="14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40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88" y="0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Freeform 102">
              <a:extLst>
                <a:ext uri="{FF2B5EF4-FFF2-40B4-BE49-F238E27FC236}">
                  <a16:creationId xmlns:a16="http://schemas.microsoft.com/office/drawing/2014/main" id="{F3F2C57B-705E-4F5A-8E99-F7A0273A3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50963" y="3281363"/>
              <a:ext cx="314325" cy="314325"/>
            </a:xfrm>
            <a:custGeom>
              <a:avLst/>
              <a:gdLst>
                <a:gd name="T0" fmla="*/ 98 w 198"/>
                <a:gd name="T1" fmla="*/ 198 h 198"/>
                <a:gd name="T2" fmla="*/ 98 w 198"/>
                <a:gd name="T3" fmla="*/ 198 h 198"/>
                <a:gd name="T4" fmla="*/ 78 w 198"/>
                <a:gd name="T5" fmla="*/ 196 h 198"/>
                <a:gd name="T6" fmla="*/ 60 w 198"/>
                <a:gd name="T7" fmla="*/ 192 h 198"/>
                <a:gd name="T8" fmla="*/ 44 w 198"/>
                <a:gd name="T9" fmla="*/ 182 h 198"/>
                <a:gd name="T10" fmla="*/ 28 w 198"/>
                <a:gd name="T11" fmla="*/ 170 h 198"/>
                <a:gd name="T12" fmla="*/ 16 w 198"/>
                <a:gd name="T13" fmla="*/ 156 h 198"/>
                <a:gd name="T14" fmla="*/ 8 w 198"/>
                <a:gd name="T15" fmla="*/ 138 h 198"/>
                <a:gd name="T16" fmla="*/ 2 w 198"/>
                <a:gd name="T17" fmla="*/ 120 h 198"/>
                <a:gd name="T18" fmla="*/ 0 w 198"/>
                <a:gd name="T19" fmla="*/ 100 h 198"/>
                <a:gd name="T20" fmla="*/ 0 w 198"/>
                <a:gd name="T21" fmla="*/ 100 h 198"/>
                <a:gd name="T22" fmla="*/ 0 w 198"/>
                <a:gd name="T23" fmla="*/ 80 h 198"/>
                <a:gd name="T24" fmla="*/ 6 w 198"/>
                <a:gd name="T25" fmla="*/ 62 h 198"/>
                <a:gd name="T26" fmla="*/ 16 w 198"/>
                <a:gd name="T27" fmla="*/ 44 h 198"/>
                <a:gd name="T28" fmla="*/ 28 w 198"/>
                <a:gd name="T29" fmla="*/ 30 h 198"/>
                <a:gd name="T30" fmla="*/ 42 w 198"/>
                <a:gd name="T31" fmla="*/ 18 h 198"/>
                <a:gd name="T32" fmla="*/ 58 w 198"/>
                <a:gd name="T33" fmla="*/ 8 h 198"/>
                <a:gd name="T34" fmla="*/ 76 w 198"/>
                <a:gd name="T35" fmla="*/ 2 h 198"/>
                <a:gd name="T36" fmla="*/ 96 w 198"/>
                <a:gd name="T37" fmla="*/ 0 h 198"/>
                <a:gd name="T38" fmla="*/ 96 w 198"/>
                <a:gd name="T39" fmla="*/ 0 h 198"/>
                <a:gd name="T40" fmla="*/ 118 w 198"/>
                <a:gd name="T41" fmla="*/ 2 h 198"/>
                <a:gd name="T42" fmla="*/ 136 w 198"/>
                <a:gd name="T43" fmla="*/ 8 h 198"/>
                <a:gd name="T44" fmla="*/ 154 w 198"/>
                <a:gd name="T45" fmla="*/ 18 h 198"/>
                <a:gd name="T46" fmla="*/ 170 w 198"/>
                <a:gd name="T47" fmla="*/ 30 h 198"/>
                <a:gd name="T48" fmla="*/ 182 w 198"/>
                <a:gd name="T49" fmla="*/ 44 h 198"/>
                <a:gd name="T50" fmla="*/ 190 w 198"/>
                <a:gd name="T51" fmla="*/ 62 h 198"/>
                <a:gd name="T52" fmla="*/ 196 w 198"/>
                <a:gd name="T53" fmla="*/ 80 h 198"/>
                <a:gd name="T54" fmla="*/ 198 w 198"/>
                <a:gd name="T55" fmla="*/ 100 h 198"/>
                <a:gd name="T56" fmla="*/ 198 w 198"/>
                <a:gd name="T57" fmla="*/ 100 h 198"/>
                <a:gd name="T58" fmla="*/ 196 w 198"/>
                <a:gd name="T59" fmla="*/ 120 h 198"/>
                <a:gd name="T60" fmla="*/ 190 w 198"/>
                <a:gd name="T61" fmla="*/ 138 h 198"/>
                <a:gd name="T62" fmla="*/ 182 w 198"/>
                <a:gd name="T63" fmla="*/ 156 h 198"/>
                <a:gd name="T64" fmla="*/ 168 w 198"/>
                <a:gd name="T65" fmla="*/ 170 h 198"/>
                <a:gd name="T66" fmla="*/ 154 w 198"/>
                <a:gd name="T67" fmla="*/ 182 h 198"/>
                <a:gd name="T68" fmla="*/ 138 w 198"/>
                <a:gd name="T69" fmla="*/ 192 h 198"/>
                <a:gd name="T70" fmla="*/ 118 w 198"/>
                <a:gd name="T71" fmla="*/ 196 h 198"/>
                <a:gd name="T72" fmla="*/ 98 w 198"/>
                <a:gd name="T73" fmla="*/ 198 h 198"/>
                <a:gd name="T74" fmla="*/ 98 w 198"/>
                <a:gd name="T7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198">
                  <a:moveTo>
                    <a:pt x="98" y="198"/>
                  </a:moveTo>
                  <a:lnTo>
                    <a:pt x="98" y="198"/>
                  </a:lnTo>
                  <a:lnTo>
                    <a:pt x="78" y="196"/>
                  </a:lnTo>
                  <a:lnTo>
                    <a:pt x="60" y="192"/>
                  </a:lnTo>
                  <a:lnTo>
                    <a:pt x="44" y="182"/>
                  </a:lnTo>
                  <a:lnTo>
                    <a:pt x="28" y="170"/>
                  </a:lnTo>
                  <a:lnTo>
                    <a:pt x="16" y="156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80"/>
                  </a:lnTo>
                  <a:lnTo>
                    <a:pt x="6" y="62"/>
                  </a:lnTo>
                  <a:lnTo>
                    <a:pt x="16" y="44"/>
                  </a:lnTo>
                  <a:lnTo>
                    <a:pt x="28" y="30"/>
                  </a:lnTo>
                  <a:lnTo>
                    <a:pt x="42" y="18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118" y="2"/>
                  </a:lnTo>
                  <a:lnTo>
                    <a:pt x="136" y="8"/>
                  </a:lnTo>
                  <a:lnTo>
                    <a:pt x="154" y="18"/>
                  </a:lnTo>
                  <a:lnTo>
                    <a:pt x="170" y="30"/>
                  </a:lnTo>
                  <a:lnTo>
                    <a:pt x="182" y="44"/>
                  </a:lnTo>
                  <a:lnTo>
                    <a:pt x="190" y="62"/>
                  </a:lnTo>
                  <a:lnTo>
                    <a:pt x="196" y="80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6" y="120"/>
                  </a:lnTo>
                  <a:lnTo>
                    <a:pt x="190" y="138"/>
                  </a:lnTo>
                  <a:lnTo>
                    <a:pt x="182" y="156"/>
                  </a:lnTo>
                  <a:lnTo>
                    <a:pt x="168" y="170"/>
                  </a:lnTo>
                  <a:lnTo>
                    <a:pt x="154" y="182"/>
                  </a:lnTo>
                  <a:lnTo>
                    <a:pt x="138" y="192"/>
                  </a:lnTo>
                  <a:lnTo>
                    <a:pt x="118" y="196"/>
                  </a:lnTo>
                  <a:lnTo>
                    <a:pt x="98" y="198"/>
                  </a:lnTo>
                  <a:lnTo>
                    <a:pt x="98" y="1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Freeform 103">
              <a:extLst>
                <a:ext uri="{FF2B5EF4-FFF2-40B4-BE49-F238E27FC236}">
                  <a16:creationId xmlns:a16="http://schemas.microsoft.com/office/drawing/2014/main" id="{4E574BE6-CBFC-49B3-83DB-958A0DDAA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14513" y="3675063"/>
              <a:ext cx="171450" cy="168275"/>
            </a:xfrm>
            <a:custGeom>
              <a:avLst/>
              <a:gdLst>
                <a:gd name="T0" fmla="*/ 54 w 108"/>
                <a:gd name="T1" fmla="*/ 106 h 106"/>
                <a:gd name="T2" fmla="*/ 54 w 108"/>
                <a:gd name="T3" fmla="*/ 106 h 106"/>
                <a:gd name="T4" fmla="*/ 44 w 108"/>
                <a:gd name="T5" fmla="*/ 106 h 106"/>
                <a:gd name="T6" fmla="*/ 34 w 108"/>
                <a:gd name="T7" fmla="*/ 102 h 106"/>
                <a:gd name="T8" fmla="*/ 26 w 108"/>
                <a:gd name="T9" fmla="*/ 98 h 106"/>
                <a:gd name="T10" fmla="*/ 18 w 108"/>
                <a:gd name="T11" fmla="*/ 92 h 106"/>
                <a:gd name="T12" fmla="*/ 10 w 108"/>
                <a:gd name="T13" fmla="*/ 84 h 106"/>
                <a:gd name="T14" fmla="*/ 6 w 108"/>
                <a:gd name="T15" fmla="*/ 74 h 106"/>
                <a:gd name="T16" fmla="*/ 2 w 108"/>
                <a:gd name="T17" fmla="*/ 64 h 106"/>
                <a:gd name="T18" fmla="*/ 0 w 108"/>
                <a:gd name="T19" fmla="*/ 54 h 106"/>
                <a:gd name="T20" fmla="*/ 0 w 108"/>
                <a:gd name="T21" fmla="*/ 54 h 106"/>
                <a:gd name="T22" fmla="*/ 2 w 108"/>
                <a:gd name="T23" fmla="*/ 44 h 106"/>
                <a:gd name="T24" fmla="*/ 4 w 108"/>
                <a:gd name="T25" fmla="*/ 34 h 106"/>
                <a:gd name="T26" fmla="*/ 8 w 108"/>
                <a:gd name="T27" fmla="*/ 24 h 106"/>
                <a:gd name="T28" fmla="*/ 16 w 108"/>
                <a:gd name="T29" fmla="*/ 16 h 106"/>
                <a:gd name="T30" fmla="*/ 22 w 108"/>
                <a:gd name="T31" fmla="*/ 10 h 106"/>
                <a:gd name="T32" fmla="*/ 32 w 108"/>
                <a:gd name="T33" fmla="*/ 4 h 106"/>
                <a:gd name="T34" fmla="*/ 42 w 108"/>
                <a:gd name="T35" fmla="*/ 0 h 106"/>
                <a:gd name="T36" fmla="*/ 52 w 108"/>
                <a:gd name="T37" fmla="*/ 0 h 106"/>
                <a:gd name="T38" fmla="*/ 52 w 108"/>
                <a:gd name="T39" fmla="*/ 0 h 106"/>
                <a:gd name="T40" fmla="*/ 64 w 108"/>
                <a:gd name="T41" fmla="*/ 0 h 106"/>
                <a:gd name="T42" fmla="*/ 74 w 108"/>
                <a:gd name="T43" fmla="*/ 2 h 106"/>
                <a:gd name="T44" fmla="*/ 84 w 108"/>
                <a:gd name="T45" fmla="*/ 8 h 106"/>
                <a:gd name="T46" fmla="*/ 92 w 108"/>
                <a:gd name="T47" fmla="*/ 14 h 106"/>
                <a:gd name="T48" fmla="*/ 98 w 108"/>
                <a:gd name="T49" fmla="*/ 22 h 106"/>
                <a:gd name="T50" fmla="*/ 104 w 108"/>
                <a:gd name="T51" fmla="*/ 32 h 106"/>
                <a:gd name="T52" fmla="*/ 106 w 108"/>
                <a:gd name="T53" fmla="*/ 42 h 106"/>
                <a:gd name="T54" fmla="*/ 108 w 108"/>
                <a:gd name="T55" fmla="*/ 52 h 106"/>
                <a:gd name="T56" fmla="*/ 108 w 108"/>
                <a:gd name="T57" fmla="*/ 52 h 106"/>
                <a:gd name="T58" fmla="*/ 106 w 108"/>
                <a:gd name="T59" fmla="*/ 64 h 106"/>
                <a:gd name="T60" fmla="*/ 104 w 108"/>
                <a:gd name="T61" fmla="*/ 74 h 106"/>
                <a:gd name="T62" fmla="*/ 98 w 108"/>
                <a:gd name="T63" fmla="*/ 82 h 106"/>
                <a:gd name="T64" fmla="*/ 92 w 108"/>
                <a:gd name="T65" fmla="*/ 90 h 106"/>
                <a:gd name="T66" fmla="*/ 84 w 108"/>
                <a:gd name="T67" fmla="*/ 98 h 106"/>
                <a:gd name="T68" fmla="*/ 76 w 108"/>
                <a:gd name="T69" fmla="*/ 102 h 106"/>
                <a:gd name="T70" fmla="*/ 66 w 108"/>
                <a:gd name="T71" fmla="*/ 106 h 106"/>
                <a:gd name="T72" fmla="*/ 54 w 108"/>
                <a:gd name="T73" fmla="*/ 106 h 106"/>
                <a:gd name="T74" fmla="*/ 54 w 108"/>
                <a:gd name="T7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8" h="106">
                  <a:moveTo>
                    <a:pt x="54" y="106"/>
                  </a:moveTo>
                  <a:lnTo>
                    <a:pt x="54" y="106"/>
                  </a:lnTo>
                  <a:lnTo>
                    <a:pt x="44" y="106"/>
                  </a:lnTo>
                  <a:lnTo>
                    <a:pt x="34" y="102"/>
                  </a:lnTo>
                  <a:lnTo>
                    <a:pt x="26" y="98"/>
                  </a:lnTo>
                  <a:lnTo>
                    <a:pt x="18" y="92"/>
                  </a:lnTo>
                  <a:lnTo>
                    <a:pt x="10" y="84"/>
                  </a:lnTo>
                  <a:lnTo>
                    <a:pt x="6" y="74"/>
                  </a:lnTo>
                  <a:lnTo>
                    <a:pt x="2" y="6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44"/>
                  </a:lnTo>
                  <a:lnTo>
                    <a:pt x="4" y="34"/>
                  </a:lnTo>
                  <a:lnTo>
                    <a:pt x="8" y="24"/>
                  </a:lnTo>
                  <a:lnTo>
                    <a:pt x="16" y="16"/>
                  </a:lnTo>
                  <a:lnTo>
                    <a:pt x="22" y="10"/>
                  </a:lnTo>
                  <a:lnTo>
                    <a:pt x="32" y="4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64" y="0"/>
                  </a:lnTo>
                  <a:lnTo>
                    <a:pt x="74" y="2"/>
                  </a:lnTo>
                  <a:lnTo>
                    <a:pt x="84" y="8"/>
                  </a:lnTo>
                  <a:lnTo>
                    <a:pt x="92" y="14"/>
                  </a:lnTo>
                  <a:lnTo>
                    <a:pt x="98" y="22"/>
                  </a:lnTo>
                  <a:lnTo>
                    <a:pt x="104" y="32"/>
                  </a:lnTo>
                  <a:lnTo>
                    <a:pt x="106" y="42"/>
                  </a:lnTo>
                  <a:lnTo>
                    <a:pt x="108" y="52"/>
                  </a:lnTo>
                  <a:lnTo>
                    <a:pt x="108" y="52"/>
                  </a:lnTo>
                  <a:lnTo>
                    <a:pt x="106" y="64"/>
                  </a:lnTo>
                  <a:lnTo>
                    <a:pt x="104" y="74"/>
                  </a:lnTo>
                  <a:lnTo>
                    <a:pt x="98" y="82"/>
                  </a:lnTo>
                  <a:lnTo>
                    <a:pt x="92" y="90"/>
                  </a:lnTo>
                  <a:lnTo>
                    <a:pt x="84" y="98"/>
                  </a:lnTo>
                  <a:lnTo>
                    <a:pt x="76" y="102"/>
                  </a:lnTo>
                  <a:lnTo>
                    <a:pt x="66" y="106"/>
                  </a:lnTo>
                  <a:lnTo>
                    <a:pt x="54" y="106"/>
                  </a:lnTo>
                  <a:lnTo>
                    <a:pt x="54" y="10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Freeform 104">
              <a:extLst>
                <a:ext uri="{FF2B5EF4-FFF2-40B4-BE49-F238E27FC236}">
                  <a16:creationId xmlns:a16="http://schemas.microsoft.com/office/drawing/2014/main" id="{AC7A6253-D414-4A58-BA30-3E347B701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-760413" y="3675063"/>
              <a:ext cx="168275" cy="168275"/>
            </a:xfrm>
            <a:custGeom>
              <a:avLst/>
              <a:gdLst>
                <a:gd name="T0" fmla="*/ 52 w 106"/>
                <a:gd name="T1" fmla="*/ 0 h 106"/>
                <a:gd name="T2" fmla="*/ 52 w 106"/>
                <a:gd name="T3" fmla="*/ 0 h 106"/>
                <a:gd name="T4" fmla="*/ 62 w 106"/>
                <a:gd name="T5" fmla="*/ 0 h 106"/>
                <a:gd name="T6" fmla="*/ 72 w 106"/>
                <a:gd name="T7" fmla="*/ 4 h 106"/>
                <a:gd name="T8" fmla="*/ 82 w 106"/>
                <a:gd name="T9" fmla="*/ 8 h 106"/>
                <a:gd name="T10" fmla="*/ 90 w 106"/>
                <a:gd name="T11" fmla="*/ 14 h 106"/>
                <a:gd name="T12" fmla="*/ 96 w 106"/>
                <a:gd name="T13" fmla="*/ 22 h 106"/>
                <a:gd name="T14" fmla="*/ 102 w 106"/>
                <a:gd name="T15" fmla="*/ 32 h 106"/>
                <a:gd name="T16" fmla="*/ 104 w 106"/>
                <a:gd name="T17" fmla="*/ 42 h 106"/>
                <a:gd name="T18" fmla="*/ 106 w 106"/>
                <a:gd name="T19" fmla="*/ 52 h 106"/>
                <a:gd name="T20" fmla="*/ 106 w 106"/>
                <a:gd name="T21" fmla="*/ 52 h 106"/>
                <a:gd name="T22" fmla="*/ 104 w 106"/>
                <a:gd name="T23" fmla="*/ 62 h 106"/>
                <a:gd name="T24" fmla="*/ 102 w 106"/>
                <a:gd name="T25" fmla="*/ 72 h 106"/>
                <a:gd name="T26" fmla="*/ 96 w 106"/>
                <a:gd name="T27" fmla="*/ 82 h 106"/>
                <a:gd name="T28" fmla="*/ 90 w 106"/>
                <a:gd name="T29" fmla="*/ 90 h 106"/>
                <a:gd name="T30" fmla="*/ 82 w 106"/>
                <a:gd name="T31" fmla="*/ 96 h 106"/>
                <a:gd name="T32" fmla="*/ 74 w 106"/>
                <a:gd name="T33" fmla="*/ 102 h 106"/>
                <a:gd name="T34" fmla="*/ 64 w 106"/>
                <a:gd name="T35" fmla="*/ 106 h 106"/>
                <a:gd name="T36" fmla="*/ 54 w 106"/>
                <a:gd name="T37" fmla="*/ 106 h 106"/>
                <a:gd name="T38" fmla="*/ 54 w 106"/>
                <a:gd name="T39" fmla="*/ 106 h 106"/>
                <a:gd name="T40" fmla="*/ 42 w 106"/>
                <a:gd name="T41" fmla="*/ 106 h 106"/>
                <a:gd name="T42" fmla="*/ 32 w 106"/>
                <a:gd name="T43" fmla="*/ 102 h 106"/>
                <a:gd name="T44" fmla="*/ 24 w 106"/>
                <a:gd name="T45" fmla="*/ 98 h 106"/>
                <a:gd name="T46" fmla="*/ 16 w 106"/>
                <a:gd name="T47" fmla="*/ 92 h 106"/>
                <a:gd name="T48" fmla="*/ 8 w 106"/>
                <a:gd name="T49" fmla="*/ 84 h 106"/>
                <a:gd name="T50" fmla="*/ 4 w 106"/>
                <a:gd name="T51" fmla="*/ 74 h 106"/>
                <a:gd name="T52" fmla="*/ 0 w 106"/>
                <a:gd name="T53" fmla="*/ 64 h 106"/>
                <a:gd name="T54" fmla="*/ 0 w 106"/>
                <a:gd name="T55" fmla="*/ 54 h 106"/>
                <a:gd name="T56" fmla="*/ 0 w 106"/>
                <a:gd name="T57" fmla="*/ 54 h 106"/>
                <a:gd name="T58" fmla="*/ 0 w 106"/>
                <a:gd name="T59" fmla="*/ 42 h 106"/>
                <a:gd name="T60" fmla="*/ 4 w 106"/>
                <a:gd name="T61" fmla="*/ 32 h 106"/>
                <a:gd name="T62" fmla="*/ 8 w 106"/>
                <a:gd name="T63" fmla="*/ 24 h 106"/>
                <a:gd name="T64" fmla="*/ 14 w 106"/>
                <a:gd name="T65" fmla="*/ 16 h 106"/>
                <a:gd name="T66" fmla="*/ 22 w 106"/>
                <a:gd name="T67" fmla="*/ 8 h 106"/>
                <a:gd name="T68" fmla="*/ 32 w 106"/>
                <a:gd name="T69" fmla="*/ 4 h 106"/>
                <a:gd name="T70" fmla="*/ 42 w 106"/>
                <a:gd name="T71" fmla="*/ 0 h 106"/>
                <a:gd name="T72" fmla="*/ 52 w 106"/>
                <a:gd name="T73" fmla="*/ 0 h 106"/>
                <a:gd name="T74" fmla="*/ 52 w 106"/>
                <a:gd name="T7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" h="106">
                  <a:moveTo>
                    <a:pt x="52" y="0"/>
                  </a:moveTo>
                  <a:lnTo>
                    <a:pt x="52" y="0"/>
                  </a:lnTo>
                  <a:lnTo>
                    <a:pt x="62" y="0"/>
                  </a:lnTo>
                  <a:lnTo>
                    <a:pt x="72" y="4"/>
                  </a:lnTo>
                  <a:lnTo>
                    <a:pt x="82" y="8"/>
                  </a:lnTo>
                  <a:lnTo>
                    <a:pt x="90" y="14"/>
                  </a:lnTo>
                  <a:lnTo>
                    <a:pt x="96" y="22"/>
                  </a:lnTo>
                  <a:lnTo>
                    <a:pt x="102" y="32"/>
                  </a:lnTo>
                  <a:lnTo>
                    <a:pt x="104" y="42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4" y="62"/>
                  </a:lnTo>
                  <a:lnTo>
                    <a:pt x="102" y="72"/>
                  </a:lnTo>
                  <a:lnTo>
                    <a:pt x="96" y="82"/>
                  </a:lnTo>
                  <a:lnTo>
                    <a:pt x="90" y="90"/>
                  </a:lnTo>
                  <a:lnTo>
                    <a:pt x="82" y="96"/>
                  </a:lnTo>
                  <a:lnTo>
                    <a:pt x="74" y="102"/>
                  </a:lnTo>
                  <a:lnTo>
                    <a:pt x="64" y="106"/>
                  </a:lnTo>
                  <a:lnTo>
                    <a:pt x="54" y="106"/>
                  </a:lnTo>
                  <a:lnTo>
                    <a:pt x="54" y="106"/>
                  </a:lnTo>
                  <a:lnTo>
                    <a:pt x="42" y="106"/>
                  </a:lnTo>
                  <a:lnTo>
                    <a:pt x="32" y="102"/>
                  </a:lnTo>
                  <a:lnTo>
                    <a:pt x="24" y="98"/>
                  </a:lnTo>
                  <a:lnTo>
                    <a:pt x="16" y="92"/>
                  </a:lnTo>
                  <a:lnTo>
                    <a:pt x="8" y="84"/>
                  </a:lnTo>
                  <a:lnTo>
                    <a:pt x="4" y="74"/>
                  </a:lnTo>
                  <a:lnTo>
                    <a:pt x="0" y="6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42"/>
                  </a:lnTo>
                  <a:lnTo>
                    <a:pt x="4" y="32"/>
                  </a:lnTo>
                  <a:lnTo>
                    <a:pt x="8" y="24"/>
                  </a:lnTo>
                  <a:lnTo>
                    <a:pt x="14" y="16"/>
                  </a:lnTo>
                  <a:lnTo>
                    <a:pt x="22" y="8"/>
                  </a:lnTo>
                  <a:lnTo>
                    <a:pt x="32" y="4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" name="Freeform 105">
              <a:extLst>
                <a:ext uri="{FF2B5EF4-FFF2-40B4-BE49-F238E27FC236}">
                  <a16:creationId xmlns:a16="http://schemas.microsoft.com/office/drawing/2014/main" id="{8470DBFE-8EBC-433D-A70E-DC442EA98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-433388" y="3732213"/>
              <a:ext cx="149225" cy="146050"/>
            </a:xfrm>
            <a:custGeom>
              <a:avLst/>
              <a:gdLst>
                <a:gd name="T0" fmla="*/ 94 w 94"/>
                <a:gd name="T1" fmla="*/ 46 h 92"/>
                <a:gd name="T2" fmla="*/ 94 w 94"/>
                <a:gd name="T3" fmla="*/ 46 h 92"/>
                <a:gd name="T4" fmla="*/ 92 w 94"/>
                <a:gd name="T5" fmla="*/ 56 h 92"/>
                <a:gd name="T6" fmla="*/ 90 w 94"/>
                <a:gd name="T7" fmla="*/ 66 h 92"/>
                <a:gd name="T8" fmla="*/ 86 w 94"/>
                <a:gd name="T9" fmla="*/ 72 h 92"/>
                <a:gd name="T10" fmla="*/ 80 w 94"/>
                <a:gd name="T11" fmla="*/ 80 h 92"/>
                <a:gd name="T12" fmla="*/ 72 w 94"/>
                <a:gd name="T13" fmla="*/ 86 h 92"/>
                <a:gd name="T14" fmla="*/ 64 w 94"/>
                <a:gd name="T15" fmla="*/ 90 h 92"/>
                <a:gd name="T16" fmla="*/ 56 w 94"/>
                <a:gd name="T17" fmla="*/ 92 h 92"/>
                <a:gd name="T18" fmla="*/ 46 w 94"/>
                <a:gd name="T19" fmla="*/ 92 h 92"/>
                <a:gd name="T20" fmla="*/ 46 w 94"/>
                <a:gd name="T21" fmla="*/ 92 h 92"/>
                <a:gd name="T22" fmla="*/ 36 w 94"/>
                <a:gd name="T23" fmla="*/ 92 h 92"/>
                <a:gd name="T24" fmla="*/ 28 w 94"/>
                <a:gd name="T25" fmla="*/ 88 h 92"/>
                <a:gd name="T26" fmla="*/ 20 w 94"/>
                <a:gd name="T27" fmla="*/ 84 h 92"/>
                <a:gd name="T28" fmla="*/ 14 w 94"/>
                <a:gd name="T29" fmla="*/ 78 h 92"/>
                <a:gd name="T30" fmla="*/ 8 w 94"/>
                <a:gd name="T31" fmla="*/ 72 h 92"/>
                <a:gd name="T32" fmla="*/ 4 w 94"/>
                <a:gd name="T33" fmla="*/ 64 h 92"/>
                <a:gd name="T34" fmla="*/ 2 w 94"/>
                <a:gd name="T35" fmla="*/ 56 h 92"/>
                <a:gd name="T36" fmla="*/ 0 w 94"/>
                <a:gd name="T37" fmla="*/ 46 h 92"/>
                <a:gd name="T38" fmla="*/ 0 w 94"/>
                <a:gd name="T39" fmla="*/ 46 h 92"/>
                <a:gd name="T40" fmla="*/ 0 w 94"/>
                <a:gd name="T41" fmla="*/ 38 h 92"/>
                <a:gd name="T42" fmla="*/ 4 w 94"/>
                <a:gd name="T43" fmla="*/ 28 h 92"/>
                <a:gd name="T44" fmla="*/ 8 w 94"/>
                <a:gd name="T45" fmla="*/ 20 h 92"/>
                <a:gd name="T46" fmla="*/ 14 w 94"/>
                <a:gd name="T47" fmla="*/ 14 h 92"/>
                <a:gd name="T48" fmla="*/ 20 w 94"/>
                <a:gd name="T49" fmla="*/ 8 h 92"/>
                <a:gd name="T50" fmla="*/ 28 w 94"/>
                <a:gd name="T51" fmla="*/ 4 h 92"/>
                <a:gd name="T52" fmla="*/ 38 w 94"/>
                <a:gd name="T53" fmla="*/ 0 h 92"/>
                <a:gd name="T54" fmla="*/ 46 w 94"/>
                <a:gd name="T55" fmla="*/ 0 h 92"/>
                <a:gd name="T56" fmla="*/ 46 w 94"/>
                <a:gd name="T57" fmla="*/ 0 h 92"/>
                <a:gd name="T58" fmla="*/ 56 w 94"/>
                <a:gd name="T59" fmla="*/ 0 h 92"/>
                <a:gd name="T60" fmla="*/ 66 w 94"/>
                <a:gd name="T61" fmla="*/ 4 h 92"/>
                <a:gd name="T62" fmla="*/ 74 w 94"/>
                <a:gd name="T63" fmla="*/ 8 h 92"/>
                <a:gd name="T64" fmla="*/ 80 w 94"/>
                <a:gd name="T65" fmla="*/ 14 h 92"/>
                <a:gd name="T66" fmla="*/ 86 w 94"/>
                <a:gd name="T67" fmla="*/ 20 h 92"/>
                <a:gd name="T68" fmla="*/ 90 w 94"/>
                <a:gd name="T69" fmla="*/ 28 h 92"/>
                <a:gd name="T70" fmla="*/ 92 w 94"/>
                <a:gd name="T71" fmla="*/ 38 h 92"/>
                <a:gd name="T72" fmla="*/ 94 w 94"/>
                <a:gd name="T73" fmla="*/ 46 h 92"/>
                <a:gd name="T74" fmla="*/ 94 w 94"/>
                <a:gd name="T75" fmla="*/ 4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4" h="92">
                  <a:moveTo>
                    <a:pt x="94" y="46"/>
                  </a:moveTo>
                  <a:lnTo>
                    <a:pt x="94" y="46"/>
                  </a:lnTo>
                  <a:lnTo>
                    <a:pt x="92" y="56"/>
                  </a:lnTo>
                  <a:lnTo>
                    <a:pt x="90" y="66"/>
                  </a:lnTo>
                  <a:lnTo>
                    <a:pt x="86" y="72"/>
                  </a:lnTo>
                  <a:lnTo>
                    <a:pt x="80" y="80"/>
                  </a:lnTo>
                  <a:lnTo>
                    <a:pt x="72" y="86"/>
                  </a:lnTo>
                  <a:lnTo>
                    <a:pt x="64" y="90"/>
                  </a:lnTo>
                  <a:lnTo>
                    <a:pt x="56" y="92"/>
                  </a:lnTo>
                  <a:lnTo>
                    <a:pt x="46" y="92"/>
                  </a:lnTo>
                  <a:lnTo>
                    <a:pt x="46" y="92"/>
                  </a:lnTo>
                  <a:lnTo>
                    <a:pt x="36" y="92"/>
                  </a:lnTo>
                  <a:lnTo>
                    <a:pt x="28" y="88"/>
                  </a:lnTo>
                  <a:lnTo>
                    <a:pt x="20" y="84"/>
                  </a:lnTo>
                  <a:lnTo>
                    <a:pt x="14" y="78"/>
                  </a:lnTo>
                  <a:lnTo>
                    <a:pt x="8" y="72"/>
                  </a:lnTo>
                  <a:lnTo>
                    <a:pt x="4" y="64"/>
                  </a:lnTo>
                  <a:lnTo>
                    <a:pt x="2" y="5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4" y="28"/>
                  </a:lnTo>
                  <a:lnTo>
                    <a:pt x="8" y="20"/>
                  </a:lnTo>
                  <a:lnTo>
                    <a:pt x="14" y="14"/>
                  </a:lnTo>
                  <a:lnTo>
                    <a:pt x="20" y="8"/>
                  </a:lnTo>
                  <a:lnTo>
                    <a:pt x="28" y="4"/>
                  </a:lnTo>
                  <a:lnTo>
                    <a:pt x="38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6" y="0"/>
                  </a:lnTo>
                  <a:lnTo>
                    <a:pt x="66" y="4"/>
                  </a:lnTo>
                  <a:lnTo>
                    <a:pt x="74" y="8"/>
                  </a:lnTo>
                  <a:lnTo>
                    <a:pt x="80" y="14"/>
                  </a:lnTo>
                  <a:lnTo>
                    <a:pt x="86" y="20"/>
                  </a:lnTo>
                  <a:lnTo>
                    <a:pt x="90" y="28"/>
                  </a:lnTo>
                  <a:lnTo>
                    <a:pt x="92" y="38"/>
                  </a:lnTo>
                  <a:lnTo>
                    <a:pt x="94" y="46"/>
                  </a:lnTo>
                  <a:lnTo>
                    <a:pt x="94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Freeform 106">
              <a:extLst>
                <a:ext uri="{FF2B5EF4-FFF2-40B4-BE49-F238E27FC236}">
                  <a16:creationId xmlns:a16="http://schemas.microsoft.com/office/drawing/2014/main" id="{C5F60C83-31FC-4639-B393-17E7E5013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22488" y="3732213"/>
              <a:ext cx="146050" cy="149225"/>
            </a:xfrm>
            <a:custGeom>
              <a:avLst/>
              <a:gdLst>
                <a:gd name="T0" fmla="*/ 92 w 92"/>
                <a:gd name="T1" fmla="*/ 46 h 94"/>
                <a:gd name="T2" fmla="*/ 92 w 92"/>
                <a:gd name="T3" fmla="*/ 46 h 94"/>
                <a:gd name="T4" fmla="*/ 92 w 92"/>
                <a:gd name="T5" fmla="*/ 54 h 94"/>
                <a:gd name="T6" fmla="*/ 88 w 92"/>
                <a:gd name="T7" fmla="*/ 64 h 94"/>
                <a:gd name="T8" fmla="*/ 84 w 92"/>
                <a:gd name="T9" fmla="*/ 72 h 94"/>
                <a:gd name="T10" fmla="*/ 80 w 92"/>
                <a:gd name="T11" fmla="*/ 80 h 94"/>
                <a:gd name="T12" fmla="*/ 72 w 92"/>
                <a:gd name="T13" fmla="*/ 84 h 94"/>
                <a:gd name="T14" fmla="*/ 64 w 92"/>
                <a:gd name="T15" fmla="*/ 90 h 94"/>
                <a:gd name="T16" fmla="*/ 56 w 92"/>
                <a:gd name="T17" fmla="*/ 92 h 94"/>
                <a:gd name="T18" fmla="*/ 46 w 92"/>
                <a:gd name="T19" fmla="*/ 94 h 94"/>
                <a:gd name="T20" fmla="*/ 46 w 92"/>
                <a:gd name="T21" fmla="*/ 94 h 94"/>
                <a:gd name="T22" fmla="*/ 36 w 92"/>
                <a:gd name="T23" fmla="*/ 92 h 94"/>
                <a:gd name="T24" fmla="*/ 28 w 92"/>
                <a:gd name="T25" fmla="*/ 90 h 94"/>
                <a:gd name="T26" fmla="*/ 20 w 92"/>
                <a:gd name="T27" fmla="*/ 86 h 94"/>
                <a:gd name="T28" fmla="*/ 14 w 92"/>
                <a:gd name="T29" fmla="*/ 80 h 94"/>
                <a:gd name="T30" fmla="*/ 8 w 92"/>
                <a:gd name="T31" fmla="*/ 72 h 94"/>
                <a:gd name="T32" fmla="*/ 4 w 92"/>
                <a:gd name="T33" fmla="*/ 66 h 94"/>
                <a:gd name="T34" fmla="*/ 2 w 92"/>
                <a:gd name="T35" fmla="*/ 56 h 94"/>
                <a:gd name="T36" fmla="*/ 0 w 92"/>
                <a:gd name="T37" fmla="*/ 48 h 94"/>
                <a:gd name="T38" fmla="*/ 0 w 92"/>
                <a:gd name="T39" fmla="*/ 48 h 94"/>
                <a:gd name="T40" fmla="*/ 0 w 92"/>
                <a:gd name="T41" fmla="*/ 38 h 94"/>
                <a:gd name="T42" fmla="*/ 4 w 92"/>
                <a:gd name="T43" fmla="*/ 28 h 94"/>
                <a:gd name="T44" fmla="*/ 8 w 92"/>
                <a:gd name="T45" fmla="*/ 20 h 94"/>
                <a:gd name="T46" fmla="*/ 14 w 92"/>
                <a:gd name="T47" fmla="*/ 12 h 94"/>
                <a:gd name="T48" fmla="*/ 20 w 92"/>
                <a:gd name="T49" fmla="*/ 8 h 94"/>
                <a:gd name="T50" fmla="*/ 28 w 92"/>
                <a:gd name="T51" fmla="*/ 2 h 94"/>
                <a:gd name="T52" fmla="*/ 36 w 92"/>
                <a:gd name="T53" fmla="*/ 0 h 94"/>
                <a:gd name="T54" fmla="*/ 46 w 92"/>
                <a:gd name="T55" fmla="*/ 0 h 94"/>
                <a:gd name="T56" fmla="*/ 46 w 92"/>
                <a:gd name="T57" fmla="*/ 0 h 94"/>
                <a:gd name="T58" fmla="*/ 56 w 92"/>
                <a:gd name="T59" fmla="*/ 0 h 94"/>
                <a:gd name="T60" fmla="*/ 64 w 92"/>
                <a:gd name="T61" fmla="*/ 4 h 94"/>
                <a:gd name="T62" fmla="*/ 72 w 92"/>
                <a:gd name="T63" fmla="*/ 8 h 94"/>
                <a:gd name="T64" fmla="*/ 78 w 92"/>
                <a:gd name="T65" fmla="*/ 12 h 94"/>
                <a:gd name="T66" fmla="*/ 84 w 92"/>
                <a:gd name="T67" fmla="*/ 20 h 94"/>
                <a:gd name="T68" fmla="*/ 88 w 92"/>
                <a:gd name="T69" fmla="*/ 28 h 94"/>
                <a:gd name="T70" fmla="*/ 92 w 92"/>
                <a:gd name="T71" fmla="*/ 36 h 94"/>
                <a:gd name="T72" fmla="*/ 92 w 92"/>
                <a:gd name="T73" fmla="*/ 46 h 94"/>
                <a:gd name="T74" fmla="*/ 92 w 92"/>
                <a:gd name="T75" fmla="*/ 4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94">
                  <a:moveTo>
                    <a:pt x="92" y="46"/>
                  </a:moveTo>
                  <a:lnTo>
                    <a:pt x="92" y="46"/>
                  </a:lnTo>
                  <a:lnTo>
                    <a:pt x="92" y="54"/>
                  </a:lnTo>
                  <a:lnTo>
                    <a:pt x="88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2" y="84"/>
                  </a:lnTo>
                  <a:lnTo>
                    <a:pt x="64" y="90"/>
                  </a:lnTo>
                  <a:lnTo>
                    <a:pt x="56" y="92"/>
                  </a:lnTo>
                  <a:lnTo>
                    <a:pt x="46" y="94"/>
                  </a:lnTo>
                  <a:lnTo>
                    <a:pt x="46" y="94"/>
                  </a:lnTo>
                  <a:lnTo>
                    <a:pt x="36" y="92"/>
                  </a:lnTo>
                  <a:lnTo>
                    <a:pt x="28" y="90"/>
                  </a:lnTo>
                  <a:lnTo>
                    <a:pt x="20" y="86"/>
                  </a:lnTo>
                  <a:lnTo>
                    <a:pt x="14" y="80"/>
                  </a:lnTo>
                  <a:lnTo>
                    <a:pt x="8" y="72"/>
                  </a:lnTo>
                  <a:lnTo>
                    <a:pt x="4" y="66"/>
                  </a:lnTo>
                  <a:lnTo>
                    <a:pt x="2" y="56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38"/>
                  </a:lnTo>
                  <a:lnTo>
                    <a:pt x="4" y="28"/>
                  </a:lnTo>
                  <a:lnTo>
                    <a:pt x="8" y="20"/>
                  </a:lnTo>
                  <a:lnTo>
                    <a:pt x="14" y="12"/>
                  </a:lnTo>
                  <a:lnTo>
                    <a:pt x="20" y="8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6" y="0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2"/>
                  </a:lnTo>
                  <a:lnTo>
                    <a:pt x="84" y="20"/>
                  </a:lnTo>
                  <a:lnTo>
                    <a:pt x="88" y="28"/>
                  </a:lnTo>
                  <a:lnTo>
                    <a:pt x="92" y="36"/>
                  </a:lnTo>
                  <a:lnTo>
                    <a:pt x="92" y="46"/>
                  </a:lnTo>
                  <a:lnTo>
                    <a:pt x="92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Freeform 107">
              <a:extLst>
                <a:ext uri="{FF2B5EF4-FFF2-40B4-BE49-F238E27FC236}">
                  <a16:creationId xmlns:a16="http://schemas.microsoft.com/office/drawing/2014/main" id="{236C4809-1972-4FA5-9EE1-7DA6EAC1A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27138" y="2925763"/>
              <a:ext cx="66675" cy="254000"/>
            </a:xfrm>
            <a:custGeom>
              <a:avLst/>
              <a:gdLst>
                <a:gd name="T0" fmla="*/ 40 w 42"/>
                <a:gd name="T1" fmla="*/ 82 h 160"/>
                <a:gd name="T2" fmla="*/ 40 w 42"/>
                <a:gd name="T3" fmla="*/ 82 h 160"/>
                <a:gd name="T4" fmla="*/ 42 w 42"/>
                <a:gd name="T5" fmla="*/ 110 h 160"/>
                <a:gd name="T6" fmla="*/ 42 w 42"/>
                <a:gd name="T7" fmla="*/ 124 h 160"/>
                <a:gd name="T8" fmla="*/ 40 w 42"/>
                <a:gd name="T9" fmla="*/ 138 h 160"/>
                <a:gd name="T10" fmla="*/ 40 w 42"/>
                <a:gd name="T11" fmla="*/ 138 h 160"/>
                <a:gd name="T12" fmla="*/ 36 w 42"/>
                <a:gd name="T13" fmla="*/ 144 h 160"/>
                <a:gd name="T14" fmla="*/ 32 w 42"/>
                <a:gd name="T15" fmla="*/ 150 h 160"/>
                <a:gd name="T16" fmla="*/ 20 w 42"/>
                <a:gd name="T17" fmla="*/ 160 h 160"/>
                <a:gd name="T18" fmla="*/ 20 w 42"/>
                <a:gd name="T19" fmla="*/ 160 h 160"/>
                <a:gd name="T20" fmla="*/ 8 w 42"/>
                <a:gd name="T21" fmla="*/ 148 h 160"/>
                <a:gd name="T22" fmla="*/ 4 w 42"/>
                <a:gd name="T23" fmla="*/ 142 h 160"/>
                <a:gd name="T24" fmla="*/ 2 w 42"/>
                <a:gd name="T25" fmla="*/ 136 h 160"/>
                <a:gd name="T26" fmla="*/ 2 w 42"/>
                <a:gd name="T27" fmla="*/ 136 h 160"/>
                <a:gd name="T28" fmla="*/ 0 w 42"/>
                <a:gd name="T29" fmla="*/ 80 h 160"/>
                <a:gd name="T30" fmla="*/ 2 w 42"/>
                <a:gd name="T31" fmla="*/ 24 h 160"/>
                <a:gd name="T32" fmla="*/ 2 w 42"/>
                <a:gd name="T33" fmla="*/ 24 h 160"/>
                <a:gd name="T34" fmla="*/ 4 w 42"/>
                <a:gd name="T35" fmla="*/ 18 h 160"/>
                <a:gd name="T36" fmla="*/ 8 w 42"/>
                <a:gd name="T37" fmla="*/ 12 h 160"/>
                <a:gd name="T38" fmla="*/ 20 w 42"/>
                <a:gd name="T39" fmla="*/ 0 h 160"/>
                <a:gd name="T40" fmla="*/ 20 w 42"/>
                <a:gd name="T41" fmla="*/ 0 h 160"/>
                <a:gd name="T42" fmla="*/ 32 w 42"/>
                <a:gd name="T43" fmla="*/ 10 h 160"/>
                <a:gd name="T44" fmla="*/ 36 w 42"/>
                <a:gd name="T45" fmla="*/ 16 h 160"/>
                <a:gd name="T46" fmla="*/ 40 w 42"/>
                <a:gd name="T47" fmla="*/ 22 h 160"/>
                <a:gd name="T48" fmla="*/ 40 w 42"/>
                <a:gd name="T49" fmla="*/ 22 h 160"/>
                <a:gd name="T50" fmla="*/ 40 w 42"/>
                <a:gd name="T51" fmla="*/ 36 h 160"/>
                <a:gd name="T52" fmla="*/ 42 w 42"/>
                <a:gd name="T53" fmla="*/ 52 h 160"/>
                <a:gd name="T54" fmla="*/ 40 w 42"/>
                <a:gd name="T55" fmla="*/ 82 h 160"/>
                <a:gd name="T56" fmla="*/ 40 w 42"/>
                <a:gd name="T57" fmla="*/ 82 h 160"/>
                <a:gd name="T58" fmla="*/ 40 w 42"/>
                <a:gd name="T59" fmla="*/ 82 h 160"/>
                <a:gd name="T60" fmla="*/ 40 w 42"/>
                <a:gd name="T61" fmla="*/ 8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2" h="160">
                  <a:moveTo>
                    <a:pt x="40" y="82"/>
                  </a:moveTo>
                  <a:lnTo>
                    <a:pt x="40" y="82"/>
                  </a:lnTo>
                  <a:lnTo>
                    <a:pt x="42" y="110"/>
                  </a:lnTo>
                  <a:lnTo>
                    <a:pt x="42" y="124"/>
                  </a:lnTo>
                  <a:lnTo>
                    <a:pt x="40" y="138"/>
                  </a:lnTo>
                  <a:lnTo>
                    <a:pt x="40" y="138"/>
                  </a:lnTo>
                  <a:lnTo>
                    <a:pt x="36" y="144"/>
                  </a:lnTo>
                  <a:lnTo>
                    <a:pt x="32" y="150"/>
                  </a:lnTo>
                  <a:lnTo>
                    <a:pt x="20" y="160"/>
                  </a:lnTo>
                  <a:lnTo>
                    <a:pt x="20" y="160"/>
                  </a:lnTo>
                  <a:lnTo>
                    <a:pt x="8" y="148"/>
                  </a:lnTo>
                  <a:lnTo>
                    <a:pt x="4" y="142"/>
                  </a:lnTo>
                  <a:lnTo>
                    <a:pt x="2" y="136"/>
                  </a:lnTo>
                  <a:lnTo>
                    <a:pt x="2" y="136"/>
                  </a:lnTo>
                  <a:lnTo>
                    <a:pt x="0" y="80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4" y="18"/>
                  </a:lnTo>
                  <a:lnTo>
                    <a:pt x="8" y="1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2" y="10"/>
                  </a:lnTo>
                  <a:lnTo>
                    <a:pt x="36" y="16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36"/>
                  </a:lnTo>
                  <a:lnTo>
                    <a:pt x="42" y="52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40" y="8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Freeform 108">
              <a:extLst>
                <a:ext uri="{FF2B5EF4-FFF2-40B4-BE49-F238E27FC236}">
                  <a16:creationId xmlns:a16="http://schemas.microsoft.com/office/drawing/2014/main" id="{DA926A08-36FE-422D-AAEE-E732B44EA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09713" y="3021013"/>
              <a:ext cx="149225" cy="222250"/>
            </a:xfrm>
            <a:custGeom>
              <a:avLst/>
              <a:gdLst>
                <a:gd name="T0" fmla="*/ 22 w 94"/>
                <a:gd name="T1" fmla="*/ 0 h 140"/>
                <a:gd name="T2" fmla="*/ 22 w 94"/>
                <a:gd name="T3" fmla="*/ 0 h 140"/>
                <a:gd name="T4" fmla="*/ 30 w 94"/>
                <a:gd name="T5" fmla="*/ 6 h 140"/>
                <a:gd name="T6" fmla="*/ 34 w 94"/>
                <a:gd name="T7" fmla="*/ 10 h 140"/>
                <a:gd name="T8" fmla="*/ 38 w 94"/>
                <a:gd name="T9" fmla="*/ 14 h 140"/>
                <a:gd name="T10" fmla="*/ 38 w 94"/>
                <a:gd name="T11" fmla="*/ 14 h 140"/>
                <a:gd name="T12" fmla="*/ 66 w 94"/>
                <a:gd name="T13" fmla="*/ 62 h 140"/>
                <a:gd name="T14" fmla="*/ 92 w 94"/>
                <a:gd name="T15" fmla="*/ 110 h 140"/>
                <a:gd name="T16" fmla="*/ 92 w 94"/>
                <a:gd name="T17" fmla="*/ 110 h 140"/>
                <a:gd name="T18" fmla="*/ 94 w 94"/>
                <a:gd name="T19" fmla="*/ 116 h 140"/>
                <a:gd name="T20" fmla="*/ 92 w 94"/>
                <a:gd name="T21" fmla="*/ 124 h 140"/>
                <a:gd name="T22" fmla="*/ 88 w 94"/>
                <a:gd name="T23" fmla="*/ 140 h 140"/>
                <a:gd name="T24" fmla="*/ 88 w 94"/>
                <a:gd name="T25" fmla="*/ 140 h 140"/>
                <a:gd name="T26" fmla="*/ 72 w 94"/>
                <a:gd name="T27" fmla="*/ 136 h 140"/>
                <a:gd name="T28" fmla="*/ 64 w 94"/>
                <a:gd name="T29" fmla="*/ 132 h 140"/>
                <a:gd name="T30" fmla="*/ 60 w 94"/>
                <a:gd name="T31" fmla="*/ 128 h 140"/>
                <a:gd name="T32" fmla="*/ 60 w 94"/>
                <a:gd name="T33" fmla="*/ 128 h 140"/>
                <a:gd name="T34" fmla="*/ 32 w 94"/>
                <a:gd name="T35" fmla="*/ 82 h 140"/>
                <a:gd name="T36" fmla="*/ 4 w 94"/>
                <a:gd name="T37" fmla="*/ 34 h 140"/>
                <a:gd name="T38" fmla="*/ 4 w 94"/>
                <a:gd name="T39" fmla="*/ 34 h 140"/>
                <a:gd name="T40" fmla="*/ 0 w 94"/>
                <a:gd name="T41" fmla="*/ 24 h 140"/>
                <a:gd name="T42" fmla="*/ 0 w 94"/>
                <a:gd name="T43" fmla="*/ 18 h 140"/>
                <a:gd name="T44" fmla="*/ 2 w 94"/>
                <a:gd name="T45" fmla="*/ 14 h 140"/>
                <a:gd name="T46" fmla="*/ 4 w 94"/>
                <a:gd name="T47" fmla="*/ 10 h 140"/>
                <a:gd name="T48" fmla="*/ 8 w 94"/>
                <a:gd name="T49" fmla="*/ 6 h 140"/>
                <a:gd name="T50" fmla="*/ 22 w 94"/>
                <a:gd name="T51" fmla="*/ 0 h 140"/>
                <a:gd name="T52" fmla="*/ 22 w 94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4" h="140">
                  <a:moveTo>
                    <a:pt x="22" y="0"/>
                  </a:moveTo>
                  <a:lnTo>
                    <a:pt x="22" y="0"/>
                  </a:lnTo>
                  <a:lnTo>
                    <a:pt x="30" y="6"/>
                  </a:lnTo>
                  <a:lnTo>
                    <a:pt x="34" y="10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66" y="62"/>
                  </a:lnTo>
                  <a:lnTo>
                    <a:pt x="92" y="110"/>
                  </a:lnTo>
                  <a:lnTo>
                    <a:pt x="92" y="110"/>
                  </a:lnTo>
                  <a:lnTo>
                    <a:pt x="94" y="116"/>
                  </a:lnTo>
                  <a:lnTo>
                    <a:pt x="92" y="124"/>
                  </a:lnTo>
                  <a:lnTo>
                    <a:pt x="88" y="140"/>
                  </a:lnTo>
                  <a:lnTo>
                    <a:pt x="88" y="140"/>
                  </a:lnTo>
                  <a:lnTo>
                    <a:pt x="72" y="136"/>
                  </a:lnTo>
                  <a:lnTo>
                    <a:pt x="64" y="132"/>
                  </a:lnTo>
                  <a:lnTo>
                    <a:pt x="60" y="128"/>
                  </a:lnTo>
                  <a:lnTo>
                    <a:pt x="60" y="128"/>
                  </a:lnTo>
                  <a:lnTo>
                    <a:pt x="32" y="8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4" y="10"/>
                  </a:lnTo>
                  <a:lnTo>
                    <a:pt x="8" y="6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Freeform 109">
              <a:extLst>
                <a:ext uri="{FF2B5EF4-FFF2-40B4-BE49-F238E27FC236}">
                  <a16:creationId xmlns:a16="http://schemas.microsoft.com/office/drawing/2014/main" id="{A408CC36-7C7F-4C13-84B6-2A3349F0B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33463" y="3027363"/>
              <a:ext cx="152400" cy="228600"/>
            </a:xfrm>
            <a:custGeom>
              <a:avLst/>
              <a:gdLst>
                <a:gd name="T0" fmla="*/ 12 w 96"/>
                <a:gd name="T1" fmla="*/ 144 h 144"/>
                <a:gd name="T2" fmla="*/ 12 w 96"/>
                <a:gd name="T3" fmla="*/ 144 h 144"/>
                <a:gd name="T4" fmla="*/ 4 w 96"/>
                <a:gd name="T5" fmla="*/ 126 h 144"/>
                <a:gd name="T6" fmla="*/ 0 w 96"/>
                <a:gd name="T7" fmla="*/ 120 h 144"/>
                <a:gd name="T8" fmla="*/ 0 w 96"/>
                <a:gd name="T9" fmla="*/ 114 h 144"/>
                <a:gd name="T10" fmla="*/ 0 w 96"/>
                <a:gd name="T11" fmla="*/ 114 h 144"/>
                <a:gd name="T12" fmla="*/ 30 w 96"/>
                <a:gd name="T13" fmla="*/ 60 h 144"/>
                <a:gd name="T14" fmla="*/ 62 w 96"/>
                <a:gd name="T15" fmla="*/ 6 h 144"/>
                <a:gd name="T16" fmla="*/ 62 w 96"/>
                <a:gd name="T17" fmla="*/ 6 h 144"/>
                <a:gd name="T18" fmla="*/ 68 w 96"/>
                <a:gd name="T19" fmla="*/ 2 h 144"/>
                <a:gd name="T20" fmla="*/ 74 w 96"/>
                <a:gd name="T21" fmla="*/ 0 h 144"/>
                <a:gd name="T22" fmla="*/ 80 w 96"/>
                <a:gd name="T23" fmla="*/ 0 h 144"/>
                <a:gd name="T24" fmla="*/ 86 w 96"/>
                <a:gd name="T25" fmla="*/ 0 h 144"/>
                <a:gd name="T26" fmla="*/ 86 w 96"/>
                <a:gd name="T27" fmla="*/ 0 h 144"/>
                <a:gd name="T28" fmla="*/ 90 w 96"/>
                <a:gd name="T29" fmla="*/ 4 h 144"/>
                <a:gd name="T30" fmla="*/ 94 w 96"/>
                <a:gd name="T31" fmla="*/ 10 h 144"/>
                <a:gd name="T32" fmla="*/ 96 w 96"/>
                <a:gd name="T33" fmla="*/ 18 h 144"/>
                <a:gd name="T34" fmla="*/ 94 w 96"/>
                <a:gd name="T35" fmla="*/ 22 h 144"/>
                <a:gd name="T36" fmla="*/ 94 w 96"/>
                <a:gd name="T37" fmla="*/ 22 h 144"/>
                <a:gd name="T38" fmla="*/ 64 w 96"/>
                <a:gd name="T39" fmla="*/ 78 h 144"/>
                <a:gd name="T40" fmla="*/ 32 w 96"/>
                <a:gd name="T41" fmla="*/ 132 h 144"/>
                <a:gd name="T42" fmla="*/ 32 w 96"/>
                <a:gd name="T43" fmla="*/ 132 h 144"/>
                <a:gd name="T44" fmla="*/ 30 w 96"/>
                <a:gd name="T45" fmla="*/ 134 h 144"/>
                <a:gd name="T46" fmla="*/ 26 w 96"/>
                <a:gd name="T47" fmla="*/ 136 h 144"/>
                <a:gd name="T48" fmla="*/ 12 w 96"/>
                <a:gd name="T49" fmla="*/ 144 h 144"/>
                <a:gd name="T50" fmla="*/ 12 w 96"/>
                <a:gd name="T51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144">
                  <a:moveTo>
                    <a:pt x="12" y="144"/>
                  </a:moveTo>
                  <a:lnTo>
                    <a:pt x="12" y="144"/>
                  </a:lnTo>
                  <a:lnTo>
                    <a:pt x="4" y="126"/>
                  </a:lnTo>
                  <a:lnTo>
                    <a:pt x="0" y="1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30" y="60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68" y="2"/>
                  </a:lnTo>
                  <a:lnTo>
                    <a:pt x="74" y="0"/>
                  </a:lnTo>
                  <a:lnTo>
                    <a:pt x="80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0" y="4"/>
                  </a:lnTo>
                  <a:lnTo>
                    <a:pt x="94" y="10"/>
                  </a:lnTo>
                  <a:lnTo>
                    <a:pt x="96" y="18"/>
                  </a:lnTo>
                  <a:lnTo>
                    <a:pt x="94" y="22"/>
                  </a:lnTo>
                  <a:lnTo>
                    <a:pt x="94" y="22"/>
                  </a:lnTo>
                  <a:lnTo>
                    <a:pt x="64" y="78"/>
                  </a:lnTo>
                  <a:lnTo>
                    <a:pt x="32" y="132"/>
                  </a:lnTo>
                  <a:lnTo>
                    <a:pt x="32" y="132"/>
                  </a:lnTo>
                  <a:lnTo>
                    <a:pt x="30" y="134"/>
                  </a:lnTo>
                  <a:lnTo>
                    <a:pt x="26" y="136"/>
                  </a:lnTo>
                  <a:lnTo>
                    <a:pt x="12" y="144"/>
                  </a:lnTo>
                  <a:lnTo>
                    <a:pt x="12" y="1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51" tIns="30475" rIns="60951" bIns="3047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377719" y="80358"/>
            <a:ext cx="12155868" cy="866367"/>
          </a:xfrm>
        </p:spPr>
        <p:txBody>
          <a:bodyPr/>
          <a:lstStyle/>
          <a:p>
            <a:r>
              <a:rPr lang="it-IT" dirty="0" smtClean="0">
                <a:solidFill>
                  <a:srgbClr val="DC002E"/>
                </a:solidFill>
              </a:rPr>
              <a:t>Evoluzione del Piano Investimenti - PNRR </a:t>
            </a:r>
            <a:r>
              <a:rPr lang="it-IT" sz="2400" b="0" dirty="0" smtClean="0">
                <a:solidFill>
                  <a:srgbClr val="DC002E"/>
                </a:solidFill>
              </a:rPr>
              <a:t>Piano Nazionale di Ripresa e Resilienza</a:t>
            </a:r>
            <a:r>
              <a:rPr lang="it-IT" dirty="0">
                <a:solidFill>
                  <a:srgbClr val="DC002E"/>
                </a:solidFill>
              </a:rPr>
              <a:t/>
            </a:r>
            <a:br>
              <a:rPr lang="it-IT" dirty="0">
                <a:solidFill>
                  <a:srgbClr val="DC002E"/>
                </a:solidFill>
              </a:rPr>
            </a:br>
            <a:r>
              <a:rPr lang="it-IT" sz="2400" dirty="0">
                <a:solidFill>
                  <a:srgbClr val="008080"/>
                </a:solidFill>
                <a:latin typeface="Calibri"/>
              </a:rPr>
              <a:t>Un’unica strategia con due filoni di finanziamento sinergici anche alle risorse statali  </a:t>
            </a:r>
          </a:p>
        </p:txBody>
      </p:sp>
      <p:sp>
        <p:nvSpPr>
          <p:cNvPr id="88" name="Oval 132"/>
          <p:cNvSpPr/>
          <p:nvPr/>
        </p:nvSpPr>
        <p:spPr bwMode="ltGray">
          <a:xfrm>
            <a:off x="9541309" y="2226930"/>
            <a:ext cx="664099" cy="652245"/>
          </a:xfrm>
          <a:prstGeom prst="ellipse">
            <a:avLst/>
          </a:prstGeom>
          <a:solidFill>
            <a:srgbClr val="C000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183" name="Picture 15" descr="Highway, passageway, tracks, train icon - Download on Iconfinder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040404">
                  <a:alpha val="5490"/>
                </a:srgbClr>
              </a:clrFrom>
              <a:clrTo>
                <a:srgbClr val="040404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563" y="1815581"/>
            <a:ext cx="618702" cy="61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7" name="Picture 19" descr="TRENO - Hotel Properzio Assisi"/>
          <p:cNvPicPr>
            <a:picLocks noChangeAspect="1" noChangeArrowheads="1"/>
          </p:cNvPicPr>
          <p:nvPr/>
        </p:nvPicPr>
        <p:blipFill>
          <a:blip r:embed="rId1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563" y="2301452"/>
            <a:ext cx="463318" cy="48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ttangolo 108">
            <a:extLst>
              <a:ext uri="{FF2B5EF4-FFF2-40B4-BE49-F238E27FC236}">
                <a16:creationId xmlns:a16="http://schemas.microsoft.com/office/drawing/2014/main" id="{490FCE38-B0AA-4A34-B132-A98186642DB0}"/>
              </a:ext>
            </a:extLst>
          </p:cNvPr>
          <p:cNvSpPr/>
          <p:nvPr/>
        </p:nvSpPr>
        <p:spPr>
          <a:xfrm>
            <a:off x="7310920" y="3136575"/>
            <a:ext cx="31924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sng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Fondo sviluppo e coesione</a:t>
            </a:r>
          </a:p>
          <a:p>
            <a:pPr marL="0" marR="0" lvl="0" indent="0" algn="l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sng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Recovery</a:t>
            </a:r>
            <a:r>
              <a:rPr kumimoji="0" lang="it-IT" sz="1800" b="1" i="0" u="sng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fund</a:t>
            </a:r>
          </a:p>
          <a:p>
            <a:pPr marL="0" marR="0" lvl="0" indent="0" algn="l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sng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Fonti statali</a:t>
            </a:r>
          </a:p>
          <a:p>
            <a:pPr marL="0" marR="0" lvl="0" indent="0" algn="l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sng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ettangolo 58"/>
          <p:cNvSpPr/>
          <p:nvPr/>
        </p:nvSpPr>
        <p:spPr>
          <a:xfrm>
            <a:off x="7608851" y="5967124"/>
            <a:ext cx="1823284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RIDURRE IL DIVARIO INFRASTRUTTURALE AL SUD</a:t>
            </a:r>
          </a:p>
        </p:txBody>
      </p:sp>
      <p:sp>
        <p:nvSpPr>
          <p:cNvPr id="60" name="Rettangolo 108">
            <a:extLst>
              <a:ext uri="{FF2B5EF4-FFF2-40B4-BE49-F238E27FC236}">
                <a16:creationId xmlns:a16="http://schemas.microsoft.com/office/drawing/2014/main" id="{490FCE38-B0AA-4A34-B132-A98186642DB0}"/>
              </a:ext>
            </a:extLst>
          </p:cNvPr>
          <p:cNvSpPr/>
          <p:nvPr/>
        </p:nvSpPr>
        <p:spPr>
          <a:xfrm>
            <a:off x="6252007" y="990761"/>
            <a:ext cx="4402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sng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Pnrr</a:t>
            </a:r>
            <a:r>
              <a:rPr kumimoji="0" lang="it-IT" sz="1800" b="1" i="0" u="sng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linee strategiche di intervento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75905" y="1348913"/>
            <a:ext cx="1666546" cy="134985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706190" y="1484153"/>
            <a:ext cx="1493110" cy="92451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34165" y="3782915"/>
            <a:ext cx="1230215" cy="55397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863121" y="5734773"/>
            <a:ext cx="1566829" cy="85153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814999" y="2974566"/>
            <a:ext cx="1553936" cy="877314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60748" y="5047720"/>
            <a:ext cx="1465323" cy="1301498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184823" y="5313145"/>
            <a:ext cx="737251" cy="61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21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DC002E"/>
                </a:solidFill>
              </a:rPr>
              <a:t>PNRR:</a:t>
            </a:r>
            <a:r>
              <a:rPr lang="it-IT" dirty="0" smtClean="0"/>
              <a:t> </a:t>
            </a:r>
            <a:r>
              <a:rPr lang="it-IT" dirty="0"/>
              <a:t>ecco il piano italiano</a:t>
            </a:r>
          </a:p>
        </p:txBody>
      </p:sp>
      <p:sp>
        <p:nvSpPr>
          <p:cNvPr id="2" name="Segnaposto contenuto 1"/>
          <p:cNvSpPr>
            <a:spLocks noGrp="1"/>
          </p:cNvSpPr>
          <p:nvPr>
            <p:ph idx="13"/>
          </p:nvPr>
        </p:nvSpPr>
        <p:spPr/>
        <p:txBody>
          <a:bodyPr>
            <a:noAutofit/>
          </a:bodyPr>
          <a:lstStyle/>
          <a:p>
            <a:r>
              <a:rPr lang="it-IT" sz="2400" dirty="0"/>
              <a:t>Le risorse del Next Generation Ue ammontano a circa </a:t>
            </a:r>
            <a:r>
              <a:rPr lang="it-IT" sz="2400" dirty="0" smtClean="0"/>
              <a:t>224 </a:t>
            </a:r>
            <a:r>
              <a:rPr lang="it-IT" sz="2400" dirty="0"/>
              <a:t>miliardi</a:t>
            </a:r>
          </a:p>
        </p:txBody>
      </p:sp>
      <p:grpSp>
        <p:nvGrpSpPr>
          <p:cNvPr id="49" name="Gruppo 48"/>
          <p:cNvGrpSpPr/>
          <p:nvPr/>
        </p:nvGrpSpPr>
        <p:grpSpPr>
          <a:xfrm>
            <a:off x="295087" y="1319273"/>
            <a:ext cx="3401392" cy="2729416"/>
            <a:chOff x="295087" y="1275731"/>
            <a:chExt cx="3401392" cy="2729416"/>
          </a:xfrm>
        </p:grpSpPr>
        <p:sp>
          <p:nvSpPr>
            <p:cNvPr id="5" name="Rettangolo 4"/>
            <p:cNvSpPr/>
            <p:nvPr/>
          </p:nvSpPr>
          <p:spPr>
            <a:xfrm>
              <a:off x="309768" y="1275731"/>
              <a:ext cx="2438419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DIGITALIZZAZIONE, INNOVAZIONE, COMPETITIVITA’ E CULTURA</a:t>
              </a:r>
            </a:p>
          </p:txBody>
        </p:sp>
        <p:sp>
          <p:nvSpPr>
            <p:cNvPr id="34" name="Rettangolo 33"/>
            <p:cNvSpPr/>
            <p:nvPr/>
          </p:nvSpPr>
          <p:spPr>
            <a:xfrm>
              <a:off x="309768" y="1838171"/>
              <a:ext cx="2019869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46,30</a:t>
              </a:r>
              <a:endPara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" name="Connettore diritto 6"/>
            <p:cNvCxnSpPr/>
            <p:nvPr/>
          </p:nvCxnSpPr>
          <p:spPr>
            <a:xfrm>
              <a:off x="407368" y="1297909"/>
              <a:ext cx="3275463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diritto 36"/>
            <p:cNvCxnSpPr/>
            <p:nvPr/>
          </p:nvCxnSpPr>
          <p:spPr>
            <a:xfrm>
              <a:off x="421016" y="2497104"/>
              <a:ext cx="3275463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ttore diritto 37"/>
            <p:cNvCxnSpPr/>
            <p:nvPr/>
          </p:nvCxnSpPr>
          <p:spPr>
            <a:xfrm>
              <a:off x="407368" y="2961125"/>
              <a:ext cx="3275463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ttore diritto 38"/>
            <p:cNvCxnSpPr/>
            <p:nvPr/>
          </p:nvCxnSpPr>
          <p:spPr>
            <a:xfrm>
              <a:off x="407367" y="3520681"/>
              <a:ext cx="3275463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uppo 7"/>
            <p:cNvGrpSpPr/>
            <p:nvPr/>
          </p:nvGrpSpPr>
          <p:grpSpPr>
            <a:xfrm>
              <a:off x="295087" y="2385157"/>
              <a:ext cx="3373062" cy="669272"/>
              <a:chOff x="407367" y="2952622"/>
              <a:chExt cx="3373062" cy="669272"/>
            </a:xfrm>
          </p:grpSpPr>
          <p:sp>
            <p:nvSpPr>
              <p:cNvPr id="40" name="Rettangolo 39"/>
              <p:cNvSpPr/>
              <p:nvPr/>
            </p:nvSpPr>
            <p:spPr>
              <a:xfrm>
                <a:off x="407367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DIGITALIZZAZIONE, INNOVAZIONE E SICUREZZA NELLA P.A.</a:t>
                </a:r>
              </a:p>
            </p:txBody>
          </p:sp>
          <p:sp>
            <p:nvSpPr>
              <p:cNvPr id="41" name="Rettangolo 40"/>
              <p:cNvSpPr/>
              <p:nvPr/>
            </p:nvSpPr>
            <p:spPr>
              <a:xfrm>
                <a:off x="1567426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11,75</a:t>
                </a:r>
                <a:endPara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2" name="Gruppo 41"/>
            <p:cNvGrpSpPr/>
            <p:nvPr/>
          </p:nvGrpSpPr>
          <p:grpSpPr>
            <a:xfrm>
              <a:off x="295087" y="2914863"/>
              <a:ext cx="3373062" cy="669272"/>
              <a:chOff x="407367" y="2952622"/>
              <a:chExt cx="3373062" cy="669272"/>
            </a:xfrm>
          </p:grpSpPr>
          <p:sp>
            <p:nvSpPr>
              <p:cNvPr id="43" name="Rettangolo 42"/>
              <p:cNvSpPr/>
              <p:nvPr/>
            </p:nvSpPr>
            <p:spPr>
              <a:xfrm>
                <a:off x="407367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DIGITALIZZAZIONE, INNOVAZIONE E COMPETITIVITA’ DEL SISTEMA PRODUTTIVO</a:t>
                </a:r>
              </a:p>
            </p:txBody>
          </p:sp>
          <p:sp>
            <p:nvSpPr>
              <p:cNvPr id="44" name="Rettangolo 43"/>
              <p:cNvSpPr/>
              <p:nvPr/>
            </p:nvSpPr>
            <p:spPr>
              <a:xfrm>
                <a:off x="1567426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26,55</a:t>
                </a:r>
                <a:endPara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uppo 44"/>
            <p:cNvGrpSpPr/>
            <p:nvPr/>
          </p:nvGrpSpPr>
          <p:grpSpPr>
            <a:xfrm>
              <a:off x="295087" y="3335875"/>
              <a:ext cx="3373062" cy="669272"/>
              <a:chOff x="407367" y="3025192"/>
              <a:chExt cx="3373062" cy="669272"/>
            </a:xfrm>
          </p:grpSpPr>
          <p:sp>
            <p:nvSpPr>
              <p:cNvPr id="47" name="Rettangolo 46"/>
              <p:cNvSpPr/>
              <p:nvPr/>
            </p:nvSpPr>
            <p:spPr>
              <a:xfrm>
                <a:off x="407367" y="302519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TURISMO E CULTURA 4.O</a:t>
                </a:r>
              </a:p>
            </p:txBody>
          </p:sp>
          <p:sp>
            <p:nvSpPr>
              <p:cNvPr id="48" name="Rettangolo 47"/>
              <p:cNvSpPr/>
              <p:nvPr/>
            </p:nvSpPr>
            <p:spPr>
              <a:xfrm>
                <a:off x="1567426" y="302519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8,00</a:t>
                </a:r>
              </a:p>
            </p:txBody>
          </p:sp>
        </p:grpSp>
        <p:pic>
          <p:nvPicPr>
            <p:cNvPr id="11" name="Picture 2" descr="Digitalization Icons - Download Free Vector Icons | Noun Project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2702" y="1387800"/>
              <a:ext cx="919518" cy="919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uppo 27"/>
          <p:cNvGrpSpPr/>
          <p:nvPr/>
        </p:nvGrpSpPr>
        <p:grpSpPr>
          <a:xfrm>
            <a:off x="4222379" y="1319273"/>
            <a:ext cx="3401392" cy="2774181"/>
            <a:chOff x="4222379" y="1275731"/>
            <a:chExt cx="3401392" cy="2774181"/>
          </a:xfrm>
        </p:grpSpPr>
        <p:sp>
          <p:nvSpPr>
            <p:cNvPr id="53" name="Rettangolo 52"/>
            <p:cNvSpPr/>
            <p:nvPr/>
          </p:nvSpPr>
          <p:spPr>
            <a:xfrm>
              <a:off x="4237061" y="1275731"/>
              <a:ext cx="2019869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RIVOLUZIONE VERDE E TRANSIZIONE ECOLOGICA</a:t>
              </a:r>
            </a:p>
          </p:txBody>
        </p:sp>
        <p:sp>
          <p:nvSpPr>
            <p:cNvPr id="54" name="Rettangolo 53"/>
            <p:cNvSpPr/>
            <p:nvPr/>
          </p:nvSpPr>
          <p:spPr>
            <a:xfrm>
              <a:off x="4237060" y="1838171"/>
              <a:ext cx="2019869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69,80</a:t>
              </a:r>
              <a:endPara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5" name="Connettore diritto 54"/>
            <p:cNvCxnSpPr/>
            <p:nvPr/>
          </p:nvCxnSpPr>
          <p:spPr>
            <a:xfrm>
              <a:off x="4334660" y="1297909"/>
              <a:ext cx="3275463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diritto 55"/>
            <p:cNvCxnSpPr/>
            <p:nvPr/>
          </p:nvCxnSpPr>
          <p:spPr>
            <a:xfrm>
              <a:off x="4348308" y="2497104"/>
              <a:ext cx="3275463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ttore diritto 56"/>
            <p:cNvCxnSpPr/>
            <p:nvPr/>
          </p:nvCxnSpPr>
          <p:spPr>
            <a:xfrm>
              <a:off x="4334660" y="2732743"/>
              <a:ext cx="3275463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ttore diritto 57"/>
            <p:cNvCxnSpPr/>
            <p:nvPr/>
          </p:nvCxnSpPr>
          <p:spPr>
            <a:xfrm>
              <a:off x="4334659" y="3120843"/>
              <a:ext cx="3275463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uppo 58"/>
            <p:cNvGrpSpPr/>
            <p:nvPr/>
          </p:nvGrpSpPr>
          <p:grpSpPr>
            <a:xfrm>
              <a:off x="4222379" y="2270853"/>
              <a:ext cx="3373062" cy="669272"/>
              <a:chOff x="407367" y="2952622"/>
              <a:chExt cx="3373062" cy="669272"/>
            </a:xfrm>
          </p:grpSpPr>
          <p:sp>
            <p:nvSpPr>
              <p:cNvPr id="67" name="Rettangolo 66"/>
              <p:cNvSpPr/>
              <p:nvPr/>
            </p:nvSpPr>
            <p:spPr>
              <a:xfrm>
                <a:off x="407367" y="2952622"/>
                <a:ext cx="2767232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IMPRESA VERDE ED ECONOMIA CIRCOLARE</a:t>
                </a:r>
              </a:p>
            </p:txBody>
          </p:sp>
          <p:sp>
            <p:nvSpPr>
              <p:cNvPr id="68" name="Rettangolo 67"/>
              <p:cNvSpPr/>
              <p:nvPr/>
            </p:nvSpPr>
            <p:spPr>
              <a:xfrm>
                <a:off x="1567426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it-IT" sz="1600" dirty="0" smtClean="0">
                    <a:solidFill>
                      <a:srgbClr val="000000"/>
                    </a:solidFill>
                    <a:latin typeface="Calibri" panose="020F0502020204030204"/>
                  </a:rPr>
                  <a:t>7,</a:t>
                </a:r>
                <a:r>
                  <a:rPr kumimoji="0" lang="it-IT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  <a:endPara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Gruppo 59"/>
            <p:cNvGrpSpPr/>
            <p:nvPr/>
          </p:nvGrpSpPr>
          <p:grpSpPr>
            <a:xfrm>
              <a:off x="4222379" y="2586465"/>
              <a:ext cx="3373062" cy="669272"/>
              <a:chOff x="407367" y="2952622"/>
              <a:chExt cx="3373062" cy="669272"/>
            </a:xfrm>
          </p:grpSpPr>
          <p:sp>
            <p:nvSpPr>
              <p:cNvPr id="65" name="Rettangolo 64"/>
              <p:cNvSpPr/>
              <p:nvPr/>
            </p:nvSpPr>
            <p:spPr>
              <a:xfrm>
                <a:off x="407367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TRANSIZIONE ENERGETICA E MOBILITA’ LOCALE SOSTENIBILE</a:t>
                </a:r>
              </a:p>
            </p:txBody>
          </p:sp>
          <p:sp>
            <p:nvSpPr>
              <p:cNvPr id="66" name="Rettangolo 65"/>
              <p:cNvSpPr/>
              <p:nvPr/>
            </p:nvSpPr>
            <p:spPr>
              <a:xfrm>
                <a:off x="1567426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18,22</a:t>
                </a:r>
              </a:p>
            </p:txBody>
          </p:sp>
        </p:grpSp>
        <p:grpSp>
          <p:nvGrpSpPr>
            <p:cNvPr id="61" name="Gruppo 60"/>
            <p:cNvGrpSpPr/>
            <p:nvPr/>
          </p:nvGrpSpPr>
          <p:grpSpPr>
            <a:xfrm>
              <a:off x="4222379" y="2963483"/>
              <a:ext cx="3373062" cy="669272"/>
              <a:chOff x="407367" y="2952622"/>
              <a:chExt cx="3373062" cy="669272"/>
            </a:xfrm>
          </p:grpSpPr>
          <p:sp>
            <p:nvSpPr>
              <p:cNvPr id="63" name="Rettangolo 62"/>
              <p:cNvSpPr/>
              <p:nvPr/>
            </p:nvSpPr>
            <p:spPr>
              <a:xfrm>
                <a:off x="407367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EFFICIENZA ENERGETICA E RIQUALIFICAZIONE DEGLI EDIFICI</a:t>
                </a:r>
              </a:p>
            </p:txBody>
          </p:sp>
          <p:sp>
            <p:nvSpPr>
              <p:cNvPr id="64" name="Rettangolo 63"/>
              <p:cNvSpPr/>
              <p:nvPr/>
            </p:nvSpPr>
            <p:spPr>
              <a:xfrm>
                <a:off x="1567426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29,55</a:t>
                </a:r>
                <a:endPara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7" name="Gruppo 136"/>
            <p:cNvGrpSpPr/>
            <p:nvPr/>
          </p:nvGrpSpPr>
          <p:grpSpPr>
            <a:xfrm>
              <a:off x="4222379" y="3380640"/>
              <a:ext cx="3373062" cy="669272"/>
              <a:chOff x="407367" y="2952622"/>
              <a:chExt cx="3373062" cy="669272"/>
            </a:xfrm>
          </p:grpSpPr>
          <p:sp>
            <p:nvSpPr>
              <p:cNvPr id="138" name="Rettangolo 137"/>
              <p:cNvSpPr/>
              <p:nvPr/>
            </p:nvSpPr>
            <p:spPr>
              <a:xfrm>
                <a:off x="407367" y="2952622"/>
                <a:ext cx="2621706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TUTELA E VALORIZZAZIONE DEL TERRITORIO E DELLA RISORSA IDRICA</a:t>
                </a:r>
              </a:p>
            </p:txBody>
          </p:sp>
          <p:sp>
            <p:nvSpPr>
              <p:cNvPr id="139" name="Rettangolo 138"/>
              <p:cNvSpPr/>
              <p:nvPr/>
            </p:nvSpPr>
            <p:spPr>
              <a:xfrm>
                <a:off x="1567426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15,03</a:t>
                </a:r>
              </a:p>
            </p:txBody>
          </p:sp>
        </p:grpSp>
        <p:cxnSp>
          <p:nvCxnSpPr>
            <p:cNvPr id="140" name="Connettore diritto 139"/>
            <p:cNvCxnSpPr/>
            <p:nvPr/>
          </p:nvCxnSpPr>
          <p:spPr>
            <a:xfrm>
              <a:off x="4319978" y="3512921"/>
              <a:ext cx="3275463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32" name="Picture 8" descr="Green Bond Round-up, Aug. 15: Details on Ma Jun's departure from People's  Bank of China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1339" y="1404854"/>
              <a:ext cx="568886" cy="793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uppo 25"/>
          <p:cNvGrpSpPr/>
          <p:nvPr/>
        </p:nvGrpSpPr>
        <p:grpSpPr>
          <a:xfrm>
            <a:off x="8149670" y="1250020"/>
            <a:ext cx="3401392" cy="2377657"/>
            <a:chOff x="8149670" y="1206478"/>
            <a:chExt cx="3401392" cy="2377657"/>
          </a:xfrm>
        </p:grpSpPr>
        <p:sp>
          <p:nvSpPr>
            <p:cNvPr id="70" name="Rettangolo 69"/>
            <p:cNvSpPr/>
            <p:nvPr/>
          </p:nvSpPr>
          <p:spPr>
            <a:xfrm>
              <a:off x="8164352" y="1275731"/>
              <a:ext cx="2019869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INFRASTRUTTURE PER UNA MOBILITA’ SOSTENIBILE</a:t>
              </a:r>
            </a:p>
          </p:txBody>
        </p:sp>
        <p:sp>
          <p:nvSpPr>
            <p:cNvPr id="71" name="Rettangolo 70"/>
            <p:cNvSpPr/>
            <p:nvPr/>
          </p:nvSpPr>
          <p:spPr>
            <a:xfrm>
              <a:off x="8164351" y="1838171"/>
              <a:ext cx="2019869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31,98</a:t>
              </a:r>
            </a:p>
          </p:txBody>
        </p:sp>
        <p:cxnSp>
          <p:nvCxnSpPr>
            <p:cNvPr id="72" name="Connettore diritto 71"/>
            <p:cNvCxnSpPr/>
            <p:nvPr/>
          </p:nvCxnSpPr>
          <p:spPr>
            <a:xfrm>
              <a:off x="8261951" y="1297909"/>
              <a:ext cx="3275463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ttore diritto 72"/>
            <p:cNvCxnSpPr/>
            <p:nvPr/>
          </p:nvCxnSpPr>
          <p:spPr>
            <a:xfrm>
              <a:off x="8275599" y="2497104"/>
              <a:ext cx="3275463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diritto 73"/>
            <p:cNvCxnSpPr/>
            <p:nvPr/>
          </p:nvCxnSpPr>
          <p:spPr>
            <a:xfrm>
              <a:off x="8261951" y="2961125"/>
              <a:ext cx="3275463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uppo 75"/>
            <p:cNvGrpSpPr/>
            <p:nvPr/>
          </p:nvGrpSpPr>
          <p:grpSpPr>
            <a:xfrm>
              <a:off x="8149670" y="2385157"/>
              <a:ext cx="3373062" cy="669272"/>
              <a:chOff x="407367" y="2952622"/>
              <a:chExt cx="3373062" cy="669272"/>
            </a:xfrm>
          </p:grpSpPr>
          <p:sp>
            <p:nvSpPr>
              <p:cNvPr id="84" name="Rettangolo 83"/>
              <p:cNvSpPr/>
              <p:nvPr/>
            </p:nvSpPr>
            <p:spPr>
              <a:xfrm>
                <a:off x="407367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ALTA VELOCITA’ FERROVIARIA E MANUTENZIONE STRADALE 4.0</a:t>
                </a:r>
              </a:p>
            </p:txBody>
          </p:sp>
          <p:sp>
            <p:nvSpPr>
              <p:cNvPr id="85" name="Rettangolo 84"/>
              <p:cNvSpPr/>
              <p:nvPr/>
            </p:nvSpPr>
            <p:spPr>
              <a:xfrm>
                <a:off x="1567426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28,30</a:t>
                </a:r>
              </a:p>
            </p:txBody>
          </p:sp>
        </p:grpSp>
        <p:grpSp>
          <p:nvGrpSpPr>
            <p:cNvPr id="77" name="Gruppo 76"/>
            <p:cNvGrpSpPr/>
            <p:nvPr/>
          </p:nvGrpSpPr>
          <p:grpSpPr>
            <a:xfrm>
              <a:off x="8149670" y="2914863"/>
              <a:ext cx="3373062" cy="669272"/>
              <a:chOff x="407367" y="2952622"/>
              <a:chExt cx="3373062" cy="669272"/>
            </a:xfrm>
          </p:grpSpPr>
          <p:sp>
            <p:nvSpPr>
              <p:cNvPr id="82" name="Rettangolo 81"/>
              <p:cNvSpPr/>
              <p:nvPr/>
            </p:nvSpPr>
            <p:spPr>
              <a:xfrm>
                <a:off x="407367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INTERMODALITA’ E LOGISTICA INTEGRATA</a:t>
                </a:r>
              </a:p>
            </p:txBody>
          </p:sp>
          <p:sp>
            <p:nvSpPr>
              <p:cNvPr id="83" name="Rettangolo 82"/>
              <p:cNvSpPr/>
              <p:nvPr/>
            </p:nvSpPr>
            <p:spPr>
              <a:xfrm>
                <a:off x="1567426" y="2952622"/>
                <a:ext cx="2213003" cy="6692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3,68</a:t>
                </a:r>
              </a:p>
            </p:txBody>
          </p:sp>
        </p:grpSp>
        <p:pic>
          <p:nvPicPr>
            <p:cNvPr id="144" name="Immagine 143">
              <a:extLst>
                <a:ext uri="{FF2B5EF4-FFF2-40B4-BE49-F238E27FC236}">
                  <a16:creationId xmlns:a16="http://schemas.microsoft.com/office/drawing/2014/main" id="{42519AF8-2373-4FE7-BB83-89E2D1E8B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10458332" y="1206478"/>
              <a:ext cx="1023275" cy="1023275"/>
            </a:xfrm>
            <a:prstGeom prst="rect">
              <a:avLst/>
            </a:prstGeom>
          </p:spPr>
        </p:pic>
      </p:grpSp>
      <p:sp>
        <p:nvSpPr>
          <p:cNvPr id="121" name="Rettangolo 120"/>
          <p:cNvSpPr/>
          <p:nvPr/>
        </p:nvSpPr>
        <p:spPr>
          <a:xfrm>
            <a:off x="8197278" y="3990156"/>
            <a:ext cx="2019869" cy="669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SALUTE</a:t>
            </a:r>
          </a:p>
        </p:txBody>
      </p:sp>
      <p:sp>
        <p:nvSpPr>
          <p:cNvPr id="122" name="Rettangolo 121"/>
          <p:cNvSpPr/>
          <p:nvPr/>
        </p:nvSpPr>
        <p:spPr>
          <a:xfrm>
            <a:off x="8197277" y="4480026"/>
            <a:ext cx="2019869" cy="669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19,72</a:t>
            </a:r>
          </a:p>
        </p:txBody>
      </p:sp>
      <p:cxnSp>
        <p:nvCxnSpPr>
          <p:cNvPr id="123" name="Connettore diritto 122"/>
          <p:cNvCxnSpPr/>
          <p:nvPr/>
        </p:nvCxnSpPr>
        <p:spPr>
          <a:xfrm>
            <a:off x="8294877" y="4066761"/>
            <a:ext cx="327546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ttore diritto 123"/>
          <p:cNvCxnSpPr/>
          <p:nvPr/>
        </p:nvCxnSpPr>
        <p:spPr>
          <a:xfrm>
            <a:off x="8308525" y="5095190"/>
            <a:ext cx="327546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ttore diritto 124"/>
          <p:cNvCxnSpPr/>
          <p:nvPr/>
        </p:nvCxnSpPr>
        <p:spPr>
          <a:xfrm>
            <a:off x="8294877" y="5559211"/>
            <a:ext cx="327546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Gruppo 126"/>
          <p:cNvGrpSpPr/>
          <p:nvPr/>
        </p:nvGrpSpPr>
        <p:grpSpPr>
          <a:xfrm>
            <a:off x="8182596" y="4983243"/>
            <a:ext cx="3373062" cy="669272"/>
            <a:chOff x="407367" y="2952622"/>
            <a:chExt cx="3373062" cy="669272"/>
          </a:xfrm>
        </p:grpSpPr>
        <p:sp>
          <p:nvSpPr>
            <p:cNvPr id="135" name="Rettangolo 134"/>
            <p:cNvSpPr/>
            <p:nvPr/>
          </p:nvSpPr>
          <p:spPr>
            <a:xfrm>
              <a:off x="407367" y="2952622"/>
              <a:ext cx="2213003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ASSISTENZA DI PROSSIMITÀ 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TELEMEDICINA</a:t>
              </a:r>
            </a:p>
          </p:txBody>
        </p:sp>
        <p:sp>
          <p:nvSpPr>
            <p:cNvPr id="136" name="Rettangolo 135"/>
            <p:cNvSpPr/>
            <p:nvPr/>
          </p:nvSpPr>
          <p:spPr>
            <a:xfrm>
              <a:off x="1567426" y="2952622"/>
              <a:ext cx="2213003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7,90</a:t>
              </a:r>
            </a:p>
          </p:txBody>
        </p:sp>
      </p:grpSp>
      <p:grpSp>
        <p:nvGrpSpPr>
          <p:cNvPr id="128" name="Gruppo 127"/>
          <p:cNvGrpSpPr/>
          <p:nvPr/>
        </p:nvGrpSpPr>
        <p:grpSpPr>
          <a:xfrm>
            <a:off x="8182596" y="5512949"/>
            <a:ext cx="3373062" cy="669272"/>
            <a:chOff x="407367" y="2952622"/>
            <a:chExt cx="3373062" cy="669272"/>
          </a:xfrm>
        </p:grpSpPr>
        <p:sp>
          <p:nvSpPr>
            <p:cNvPr id="133" name="Rettangolo 132"/>
            <p:cNvSpPr/>
            <p:nvPr/>
          </p:nvSpPr>
          <p:spPr>
            <a:xfrm>
              <a:off x="407367" y="2952622"/>
              <a:ext cx="2574277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INNOVAZIONE, RICERCA 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DIGITALIZZAZIONE DELL'ASSISTENZA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SANITARIA</a:t>
              </a:r>
            </a:p>
          </p:txBody>
        </p:sp>
        <p:sp>
          <p:nvSpPr>
            <p:cNvPr id="134" name="Rettangolo 133"/>
            <p:cNvSpPr/>
            <p:nvPr/>
          </p:nvSpPr>
          <p:spPr>
            <a:xfrm>
              <a:off x="1567426" y="2952622"/>
              <a:ext cx="2213003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11,82</a:t>
              </a:r>
            </a:p>
          </p:txBody>
        </p:sp>
      </p:grpSp>
      <p:pic>
        <p:nvPicPr>
          <p:cNvPr id="1034" name="Picture 10" descr="Ospedale | Icona Gratis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2772" y="4087978"/>
            <a:ext cx="878835" cy="87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Rettangolo 103"/>
          <p:cNvSpPr/>
          <p:nvPr/>
        </p:nvSpPr>
        <p:spPr>
          <a:xfrm>
            <a:off x="4269988" y="3990156"/>
            <a:ext cx="1630046" cy="669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INCLUSIONE E COESIONE</a:t>
            </a:r>
          </a:p>
        </p:txBody>
      </p:sp>
      <p:sp>
        <p:nvSpPr>
          <p:cNvPr id="105" name="Rettangolo 104"/>
          <p:cNvSpPr/>
          <p:nvPr/>
        </p:nvSpPr>
        <p:spPr>
          <a:xfrm>
            <a:off x="4269986" y="4480026"/>
            <a:ext cx="2019869" cy="669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27,62</a:t>
            </a:r>
          </a:p>
        </p:txBody>
      </p:sp>
      <p:cxnSp>
        <p:nvCxnSpPr>
          <p:cNvPr id="106" name="Connettore diritto 105"/>
          <p:cNvCxnSpPr/>
          <p:nvPr/>
        </p:nvCxnSpPr>
        <p:spPr>
          <a:xfrm>
            <a:off x="4367586" y="4066761"/>
            <a:ext cx="327546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ttore diritto 106"/>
          <p:cNvCxnSpPr/>
          <p:nvPr/>
        </p:nvCxnSpPr>
        <p:spPr>
          <a:xfrm>
            <a:off x="4381234" y="5095190"/>
            <a:ext cx="327546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ttore diritto 107"/>
          <p:cNvCxnSpPr/>
          <p:nvPr/>
        </p:nvCxnSpPr>
        <p:spPr>
          <a:xfrm>
            <a:off x="4367586" y="5559211"/>
            <a:ext cx="327546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ttore diritto 108"/>
          <p:cNvCxnSpPr/>
          <p:nvPr/>
        </p:nvCxnSpPr>
        <p:spPr>
          <a:xfrm>
            <a:off x="4367585" y="6118767"/>
            <a:ext cx="327546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Gruppo 109"/>
          <p:cNvGrpSpPr/>
          <p:nvPr/>
        </p:nvGrpSpPr>
        <p:grpSpPr>
          <a:xfrm>
            <a:off x="4255305" y="4983243"/>
            <a:ext cx="3373062" cy="669272"/>
            <a:chOff x="407367" y="2952622"/>
            <a:chExt cx="3373062" cy="669272"/>
          </a:xfrm>
        </p:grpSpPr>
        <p:sp>
          <p:nvSpPr>
            <p:cNvPr id="118" name="Rettangolo 117"/>
            <p:cNvSpPr/>
            <p:nvPr/>
          </p:nvSpPr>
          <p:spPr>
            <a:xfrm>
              <a:off x="407367" y="2952622"/>
              <a:ext cx="2213003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POLITICHE PER IL LAVORO </a:t>
              </a:r>
            </a:p>
          </p:txBody>
        </p:sp>
        <p:sp>
          <p:nvSpPr>
            <p:cNvPr id="119" name="Rettangolo 118"/>
            <p:cNvSpPr/>
            <p:nvPr/>
          </p:nvSpPr>
          <p:spPr>
            <a:xfrm>
              <a:off x="1567426" y="2952622"/>
              <a:ext cx="2213003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12,62</a:t>
              </a:r>
            </a:p>
          </p:txBody>
        </p:sp>
      </p:grpSp>
      <p:grpSp>
        <p:nvGrpSpPr>
          <p:cNvPr id="111" name="Gruppo 110"/>
          <p:cNvGrpSpPr/>
          <p:nvPr/>
        </p:nvGrpSpPr>
        <p:grpSpPr>
          <a:xfrm>
            <a:off x="4255305" y="5512949"/>
            <a:ext cx="3373062" cy="669272"/>
            <a:chOff x="407367" y="2952622"/>
            <a:chExt cx="3373062" cy="669272"/>
          </a:xfrm>
        </p:grpSpPr>
        <p:sp>
          <p:nvSpPr>
            <p:cNvPr id="116" name="Rettangolo 115"/>
            <p:cNvSpPr/>
            <p:nvPr/>
          </p:nvSpPr>
          <p:spPr>
            <a:xfrm>
              <a:off x="407367" y="2952622"/>
              <a:ext cx="2576034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INFRASTRUTTURE SOCIALI, FAMIGLIE,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COMUNITÀ E TERZO SETTORE</a:t>
              </a:r>
            </a:p>
          </p:txBody>
        </p:sp>
        <p:sp>
          <p:nvSpPr>
            <p:cNvPr id="117" name="Rettangolo 116"/>
            <p:cNvSpPr/>
            <p:nvPr/>
          </p:nvSpPr>
          <p:spPr>
            <a:xfrm>
              <a:off x="1567426" y="2952622"/>
              <a:ext cx="2213003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10,83</a:t>
              </a:r>
            </a:p>
          </p:txBody>
        </p:sp>
      </p:grpSp>
      <p:grpSp>
        <p:nvGrpSpPr>
          <p:cNvPr id="112" name="Gruppo 111"/>
          <p:cNvGrpSpPr/>
          <p:nvPr/>
        </p:nvGrpSpPr>
        <p:grpSpPr>
          <a:xfrm>
            <a:off x="4255305" y="6005175"/>
            <a:ext cx="3373062" cy="669272"/>
            <a:chOff x="407367" y="2952622"/>
            <a:chExt cx="3373062" cy="669272"/>
          </a:xfrm>
        </p:grpSpPr>
        <p:sp>
          <p:nvSpPr>
            <p:cNvPr id="114" name="Rettangolo 113"/>
            <p:cNvSpPr/>
            <p:nvPr/>
          </p:nvSpPr>
          <p:spPr>
            <a:xfrm>
              <a:off x="407367" y="2952622"/>
              <a:ext cx="2213003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INTERVENTI SPECIALI DI COESIONE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TERRITORIALE</a:t>
              </a:r>
            </a:p>
          </p:txBody>
        </p:sp>
        <p:sp>
          <p:nvSpPr>
            <p:cNvPr id="115" name="Rettangolo 114"/>
            <p:cNvSpPr/>
            <p:nvPr/>
          </p:nvSpPr>
          <p:spPr>
            <a:xfrm>
              <a:off x="1567426" y="2952622"/>
              <a:ext cx="2213003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4,18</a:t>
              </a:r>
            </a:p>
          </p:txBody>
        </p:sp>
      </p:grpSp>
      <p:pic>
        <p:nvPicPr>
          <p:cNvPr id="1036" name="Picture 12" descr="Charity, cohesion, support, team, teamwork, unite, unity icon - Download on  Iconfinder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592" y="4165029"/>
            <a:ext cx="799179" cy="79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9" name="Connettore diritto 88"/>
          <p:cNvCxnSpPr/>
          <p:nvPr/>
        </p:nvCxnSpPr>
        <p:spPr>
          <a:xfrm>
            <a:off x="440294" y="4066761"/>
            <a:ext cx="327546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ttangolo 86"/>
          <p:cNvSpPr/>
          <p:nvPr/>
        </p:nvSpPr>
        <p:spPr>
          <a:xfrm>
            <a:off x="342695" y="3990156"/>
            <a:ext cx="1588269" cy="669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ISTRUZIONE E RICERCA</a:t>
            </a:r>
          </a:p>
        </p:txBody>
      </p:sp>
      <p:sp>
        <p:nvSpPr>
          <p:cNvPr id="88" name="Rettangolo 87"/>
          <p:cNvSpPr/>
          <p:nvPr/>
        </p:nvSpPr>
        <p:spPr>
          <a:xfrm>
            <a:off x="342694" y="4480026"/>
            <a:ext cx="2019869" cy="669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28,49</a:t>
            </a:r>
          </a:p>
        </p:txBody>
      </p:sp>
      <p:cxnSp>
        <p:nvCxnSpPr>
          <p:cNvPr id="90" name="Connettore diritto 89"/>
          <p:cNvCxnSpPr/>
          <p:nvPr/>
        </p:nvCxnSpPr>
        <p:spPr>
          <a:xfrm>
            <a:off x="453942" y="5095190"/>
            <a:ext cx="327546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ttore diritto 90"/>
          <p:cNvCxnSpPr/>
          <p:nvPr/>
        </p:nvCxnSpPr>
        <p:spPr>
          <a:xfrm>
            <a:off x="440294" y="5559211"/>
            <a:ext cx="327546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uppo 92"/>
          <p:cNvGrpSpPr/>
          <p:nvPr/>
        </p:nvGrpSpPr>
        <p:grpSpPr>
          <a:xfrm>
            <a:off x="328013" y="4983243"/>
            <a:ext cx="3373062" cy="669272"/>
            <a:chOff x="407367" y="2952622"/>
            <a:chExt cx="3373062" cy="669272"/>
          </a:xfrm>
        </p:grpSpPr>
        <p:sp>
          <p:nvSpPr>
            <p:cNvPr id="101" name="Rettangolo 100"/>
            <p:cNvSpPr/>
            <p:nvPr/>
          </p:nvSpPr>
          <p:spPr>
            <a:xfrm>
              <a:off x="407367" y="2952622"/>
              <a:ext cx="2473141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POTENZIAMENTO DELLE COMPETENZE E DIRITTO ALLO STUDIO</a:t>
              </a:r>
            </a:p>
          </p:txBody>
        </p:sp>
        <p:sp>
          <p:nvSpPr>
            <p:cNvPr id="102" name="Rettangolo 101"/>
            <p:cNvSpPr/>
            <p:nvPr/>
          </p:nvSpPr>
          <p:spPr>
            <a:xfrm>
              <a:off x="1567426" y="2952622"/>
              <a:ext cx="2213003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16,72</a:t>
              </a:r>
            </a:p>
          </p:txBody>
        </p:sp>
      </p:grpSp>
      <p:grpSp>
        <p:nvGrpSpPr>
          <p:cNvPr id="94" name="Gruppo 93"/>
          <p:cNvGrpSpPr/>
          <p:nvPr/>
        </p:nvGrpSpPr>
        <p:grpSpPr>
          <a:xfrm>
            <a:off x="328013" y="5512949"/>
            <a:ext cx="3373062" cy="669272"/>
            <a:chOff x="407367" y="2952622"/>
            <a:chExt cx="3373062" cy="669272"/>
          </a:xfrm>
        </p:grpSpPr>
        <p:sp>
          <p:nvSpPr>
            <p:cNvPr id="99" name="Rettangolo 98"/>
            <p:cNvSpPr/>
            <p:nvPr/>
          </p:nvSpPr>
          <p:spPr>
            <a:xfrm>
              <a:off x="407367" y="2952622"/>
              <a:ext cx="2213003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DALLA RICERCA </a:t>
              </a:r>
              <a:r>
                <a:rPr kumimoji="0" lang="it-IT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ALL’IMPRESA</a:t>
              </a:r>
              <a:endPara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Rettangolo 99"/>
            <p:cNvSpPr/>
            <p:nvPr/>
          </p:nvSpPr>
          <p:spPr>
            <a:xfrm>
              <a:off x="1567426" y="2952622"/>
              <a:ext cx="2213003" cy="669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11,77</a:t>
              </a:r>
            </a:p>
          </p:txBody>
        </p:sp>
      </p:grpSp>
      <p:pic>
        <p:nvPicPr>
          <p:cNvPr id="14" name="Picture 14" descr="Machine learning Icon of Glyph style - Available in SVG, PNG, EPS, AI &amp;  Icon fonts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88" y="4105307"/>
            <a:ext cx="870030" cy="87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Rettangolo 166"/>
          <p:cNvSpPr/>
          <p:nvPr/>
        </p:nvSpPr>
        <p:spPr>
          <a:xfrm>
            <a:off x="9383628" y="6276356"/>
            <a:ext cx="3214836" cy="669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TOTALE</a:t>
            </a:r>
          </a:p>
        </p:txBody>
      </p:sp>
      <p:sp>
        <p:nvSpPr>
          <p:cNvPr id="168" name="Rettangolo 167"/>
          <p:cNvSpPr/>
          <p:nvPr/>
        </p:nvSpPr>
        <p:spPr>
          <a:xfrm>
            <a:off x="10266295" y="6229762"/>
            <a:ext cx="1528546" cy="544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223,9</a:t>
            </a:r>
            <a:endParaRPr kumimoji="0" lang="it-IT" sz="4400" b="1" i="0" u="none" strike="noStrike" kern="1200" cap="none" spc="0" normalizeH="0" baseline="0" noProof="0" dirty="0">
              <a:ln>
                <a:noFill/>
              </a:ln>
              <a:solidFill>
                <a:srgbClr val="DC002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tangolo arrotondato 2"/>
          <p:cNvSpPr/>
          <p:nvPr/>
        </p:nvSpPr>
        <p:spPr>
          <a:xfrm>
            <a:off x="8164351" y="2540646"/>
            <a:ext cx="3386711" cy="489871"/>
          </a:xfrm>
          <a:prstGeom prst="roundRect">
            <a:avLst/>
          </a:prstGeom>
          <a:solidFill>
            <a:srgbClr val="DC002E">
              <a:alpha val="3411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539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uppo 77"/>
          <p:cNvGrpSpPr/>
          <p:nvPr/>
        </p:nvGrpSpPr>
        <p:grpSpPr>
          <a:xfrm rot="10800000">
            <a:off x="8635033" y="4972216"/>
            <a:ext cx="459231" cy="338116"/>
            <a:chOff x="6477767" y="1937230"/>
            <a:chExt cx="551202" cy="505293"/>
          </a:xfrm>
        </p:grpSpPr>
        <p:cxnSp>
          <p:nvCxnSpPr>
            <p:cNvPr id="79" name="Connettore diritto 78"/>
            <p:cNvCxnSpPr/>
            <p:nvPr/>
          </p:nvCxnSpPr>
          <p:spPr>
            <a:xfrm>
              <a:off x="6771940" y="1937230"/>
              <a:ext cx="442" cy="505293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diritto 79"/>
            <p:cNvCxnSpPr/>
            <p:nvPr/>
          </p:nvCxnSpPr>
          <p:spPr>
            <a:xfrm>
              <a:off x="6477767" y="1937230"/>
              <a:ext cx="551202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07368" y="0"/>
            <a:ext cx="11176620" cy="649511"/>
          </a:xfrm>
        </p:spPr>
        <p:txBody>
          <a:bodyPr/>
          <a:lstStyle/>
          <a:p>
            <a:r>
              <a:rPr lang="it-IT" dirty="0"/>
              <a:t>Un piano ambizioso per la rinascita di infrastrutture sostenibili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3"/>
          </p:nvPr>
        </p:nvSpPr>
        <p:spPr>
          <a:xfrm>
            <a:off x="423388" y="594792"/>
            <a:ext cx="11387611" cy="390933"/>
          </a:xfrm>
        </p:spPr>
        <p:txBody>
          <a:bodyPr>
            <a:noAutofit/>
          </a:bodyPr>
          <a:lstStyle/>
          <a:p>
            <a:r>
              <a:rPr lang="it-IT" dirty="0"/>
              <a:t>Le risorse a disposizione (</a:t>
            </a:r>
            <a:r>
              <a:rPr lang="it-IT" dirty="0" smtClean="0"/>
              <a:t>RF + FSC) rendicontabili con la spesa da effettuarsi nel periodo 2020-2026  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1163758" y="1652127"/>
            <a:ext cx="1349829" cy="1518994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1163758" y="4242845"/>
            <a:ext cx="1364343" cy="599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1163758" y="3705962"/>
            <a:ext cx="1364343" cy="54023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Connettore diritto 10"/>
          <p:cNvCxnSpPr/>
          <p:nvPr/>
        </p:nvCxnSpPr>
        <p:spPr>
          <a:xfrm>
            <a:off x="568674" y="4858362"/>
            <a:ext cx="258354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544999" y="4870771"/>
            <a:ext cx="2438402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Totale risorse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619471" y="1254507"/>
            <a:ext cx="2438402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31,98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619471" y="2672662"/>
            <a:ext cx="2438402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26,50</a:t>
            </a:r>
          </a:p>
        </p:txBody>
      </p:sp>
      <p:sp>
        <p:nvSpPr>
          <p:cNvPr id="27" name="Rettangolo 26"/>
          <p:cNvSpPr/>
          <p:nvPr/>
        </p:nvSpPr>
        <p:spPr>
          <a:xfrm>
            <a:off x="594458" y="4543075"/>
            <a:ext cx="2438402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3,68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633396" y="3975581"/>
            <a:ext cx="2438402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1,60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423389" y="5308580"/>
            <a:ext cx="181303" cy="1670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423389" y="5550068"/>
            <a:ext cx="181303" cy="16707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568674" y="5290067"/>
            <a:ext cx="1214087" cy="192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Opere ferroviarie</a:t>
            </a:r>
          </a:p>
        </p:txBody>
      </p:sp>
      <p:sp>
        <p:nvSpPr>
          <p:cNvPr id="32" name="Rettangolo 31"/>
          <p:cNvSpPr/>
          <p:nvPr/>
        </p:nvSpPr>
        <p:spPr>
          <a:xfrm>
            <a:off x="423389" y="5791556"/>
            <a:ext cx="181303" cy="167072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568674" y="5563692"/>
            <a:ext cx="3265896" cy="155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Materiale rotabile</a:t>
            </a:r>
          </a:p>
        </p:txBody>
      </p:sp>
      <p:sp>
        <p:nvSpPr>
          <p:cNvPr id="34" name="Rettangolo 33"/>
          <p:cNvSpPr/>
          <p:nvPr/>
        </p:nvSpPr>
        <p:spPr>
          <a:xfrm>
            <a:off x="568674" y="5801152"/>
            <a:ext cx="3265896" cy="155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Manutenzione stradale</a:t>
            </a:r>
          </a:p>
        </p:txBody>
      </p:sp>
      <p:cxnSp>
        <p:nvCxnSpPr>
          <p:cNvPr id="37" name="Connettore diritto 36"/>
          <p:cNvCxnSpPr>
            <a:cxnSpLocks/>
          </p:cNvCxnSpPr>
          <p:nvPr/>
        </p:nvCxnSpPr>
        <p:spPr>
          <a:xfrm>
            <a:off x="2528101" y="1650832"/>
            <a:ext cx="54369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diritto 37"/>
          <p:cNvCxnSpPr>
            <a:cxnSpLocks/>
          </p:cNvCxnSpPr>
          <p:nvPr/>
        </p:nvCxnSpPr>
        <p:spPr>
          <a:xfrm>
            <a:off x="2513587" y="3150982"/>
            <a:ext cx="14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CasellaDiTesto 205"/>
          <p:cNvSpPr txBox="1"/>
          <p:nvPr/>
        </p:nvSpPr>
        <p:spPr>
          <a:xfrm>
            <a:off x="3368970" y="4272475"/>
            <a:ext cx="1182092" cy="697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u="sng">
                <a:solidFill>
                  <a:srgbClr val="DE0B37"/>
                </a:solidFill>
              </a:defRPr>
            </a:lvl1pPr>
            <a:lvl2pPr marL="4572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</a:lvl2pPr>
            <a:lvl3pPr marL="914400" indent="0" defTabSz="7143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3pPr>
            <a:lvl4pPr marL="13716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/>
            </a:lvl4pPr>
            <a:lvl5pPr marL="18288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sz="2000" dirty="0">
                <a:solidFill>
                  <a:srgbClr val="002060"/>
                </a:solidFill>
              </a:rPr>
              <a:t>Ferrovie Regionali</a:t>
            </a:r>
          </a:p>
        </p:txBody>
      </p:sp>
      <p:sp>
        <p:nvSpPr>
          <p:cNvPr id="225" name="CasellaDiTesto 224"/>
          <p:cNvSpPr txBox="1"/>
          <p:nvPr/>
        </p:nvSpPr>
        <p:spPr>
          <a:xfrm>
            <a:off x="4061120" y="4471925"/>
            <a:ext cx="1312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it-IT" dirty="0"/>
              <a:t>Totale</a:t>
            </a:r>
          </a:p>
        </p:txBody>
      </p:sp>
      <p:grpSp>
        <p:nvGrpSpPr>
          <p:cNvPr id="66" name="Gruppo 65"/>
          <p:cNvGrpSpPr/>
          <p:nvPr/>
        </p:nvGrpSpPr>
        <p:grpSpPr>
          <a:xfrm>
            <a:off x="6846228" y="1740359"/>
            <a:ext cx="459231" cy="415038"/>
            <a:chOff x="6477767" y="1937230"/>
            <a:chExt cx="551202" cy="505293"/>
          </a:xfrm>
        </p:grpSpPr>
        <p:cxnSp>
          <p:nvCxnSpPr>
            <p:cNvPr id="19" name="Connettore diritto 18"/>
            <p:cNvCxnSpPr/>
            <p:nvPr/>
          </p:nvCxnSpPr>
          <p:spPr>
            <a:xfrm>
              <a:off x="6771940" y="1937230"/>
              <a:ext cx="442" cy="505293"/>
            </a:xfrm>
            <a:prstGeom prst="line">
              <a:avLst/>
            </a:prstGeom>
            <a:ln w="76200">
              <a:solidFill>
                <a:srgbClr val="3938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diritto 61"/>
            <p:cNvCxnSpPr/>
            <p:nvPr/>
          </p:nvCxnSpPr>
          <p:spPr>
            <a:xfrm>
              <a:off x="6477767" y="1937230"/>
              <a:ext cx="551202" cy="0"/>
            </a:xfrm>
            <a:prstGeom prst="line">
              <a:avLst/>
            </a:prstGeom>
            <a:ln w="76200">
              <a:solidFill>
                <a:srgbClr val="3938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CasellaDiTesto 64"/>
          <p:cNvSpPr txBox="1"/>
          <p:nvPr/>
        </p:nvSpPr>
        <p:spPr>
          <a:xfrm>
            <a:off x="6135619" y="1238706"/>
            <a:ext cx="18626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Alta Velocità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(39% Sud)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7" name="Gruppo 66"/>
          <p:cNvGrpSpPr/>
          <p:nvPr/>
        </p:nvGrpSpPr>
        <p:grpSpPr>
          <a:xfrm>
            <a:off x="8619777" y="1920058"/>
            <a:ext cx="459231" cy="415038"/>
            <a:chOff x="6477767" y="1937230"/>
            <a:chExt cx="551202" cy="505293"/>
          </a:xfrm>
        </p:grpSpPr>
        <p:cxnSp>
          <p:nvCxnSpPr>
            <p:cNvPr id="68" name="Connettore diritto 67"/>
            <p:cNvCxnSpPr/>
            <p:nvPr/>
          </p:nvCxnSpPr>
          <p:spPr>
            <a:xfrm>
              <a:off x="6771940" y="1937230"/>
              <a:ext cx="442" cy="505293"/>
            </a:xfrm>
            <a:prstGeom prst="line">
              <a:avLst/>
            </a:prstGeom>
            <a:ln w="76200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diritto 68"/>
            <p:cNvCxnSpPr/>
            <p:nvPr/>
          </p:nvCxnSpPr>
          <p:spPr>
            <a:xfrm>
              <a:off x="6477767" y="1937230"/>
              <a:ext cx="551202" cy="0"/>
            </a:xfrm>
            <a:prstGeom prst="line">
              <a:avLst/>
            </a:prstGeom>
            <a:ln w="76200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po 69"/>
          <p:cNvGrpSpPr/>
          <p:nvPr/>
        </p:nvGrpSpPr>
        <p:grpSpPr>
          <a:xfrm>
            <a:off x="9355612" y="2063754"/>
            <a:ext cx="459231" cy="415038"/>
            <a:chOff x="6477767" y="1937230"/>
            <a:chExt cx="551202" cy="505293"/>
          </a:xfrm>
        </p:grpSpPr>
        <p:cxnSp>
          <p:nvCxnSpPr>
            <p:cNvPr id="71" name="Connettore diritto 70"/>
            <p:cNvCxnSpPr/>
            <p:nvPr/>
          </p:nvCxnSpPr>
          <p:spPr>
            <a:xfrm>
              <a:off x="6771940" y="1937230"/>
              <a:ext cx="442" cy="505293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diritto 71"/>
            <p:cNvCxnSpPr/>
            <p:nvPr/>
          </p:nvCxnSpPr>
          <p:spPr>
            <a:xfrm>
              <a:off x="6477767" y="1937230"/>
              <a:ext cx="551202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CasellaDiTesto 72"/>
          <p:cNvSpPr txBox="1"/>
          <p:nvPr/>
        </p:nvSpPr>
        <p:spPr>
          <a:xfrm>
            <a:off x="8369088" y="1419954"/>
            <a:ext cx="8754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ERTMS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(37% Sud)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6545713" y="1893495"/>
            <a:ext cx="1157086" cy="1140748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7562065" y="1956618"/>
            <a:ext cx="1029032" cy="101450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8450363" y="2055431"/>
            <a:ext cx="828575" cy="81687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8483668" y="4273823"/>
            <a:ext cx="715486" cy="705383"/>
          </a:xfrm>
          <a:prstGeom prst="ellipse">
            <a:avLst/>
          </a:prstGeom>
          <a:solidFill>
            <a:srgbClr val="004687">
              <a:alpha val="3882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9265843" y="2163720"/>
            <a:ext cx="625779" cy="61694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6710581" y="2348067"/>
            <a:ext cx="764088" cy="20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14,79</a:t>
            </a:r>
          </a:p>
        </p:txBody>
      </p:sp>
      <p:sp>
        <p:nvSpPr>
          <p:cNvPr id="58" name="Rettangolo 57"/>
          <p:cNvSpPr/>
          <p:nvPr/>
        </p:nvSpPr>
        <p:spPr>
          <a:xfrm>
            <a:off x="7675427" y="2348067"/>
            <a:ext cx="764088" cy="20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5,14</a:t>
            </a:r>
          </a:p>
        </p:txBody>
      </p:sp>
      <p:sp>
        <p:nvSpPr>
          <p:cNvPr id="59" name="Rettangolo 58"/>
          <p:cNvSpPr/>
          <p:nvPr/>
        </p:nvSpPr>
        <p:spPr>
          <a:xfrm>
            <a:off x="8476685" y="2376819"/>
            <a:ext cx="764088" cy="154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2,97</a:t>
            </a:r>
          </a:p>
        </p:txBody>
      </p:sp>
      <p:sp>
        <p:nvSpPr>
          <p:cNvPr id="74" name="CasellaDiTesto 73"/>
          <p:cNvSpPr txBox="1"/>
          <p:nvPr/>
        </p:nvSpPr>
        <p:spPr>
          <a:xfrm>
            <a:off x="9380864" y="2898920"/>
            <a:ext cx="13609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Resilienza </a:t>
            </a: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Sud)</a:t>
            </a:r>
          </a:p>
        </p:txBody>
      </p:sp>
      <p:grpSp>
        <p:nvGrpSpPr>
          <p:cNvPr id="75" name="Gruppo 74"/>
          <p:cNvGrpSpPr/>
          <p:nvPr/>
        </p:nvGrpSpPr>
        <p:grpSpPr>
          <a:xfrm rot="10800000">
            <a:off x="7879385" y="2707444"/>
            <a:ext cx="459231" cy="415038"/>
            <a:chOff x="6477767" y="1937230"/>
            <a:chExt cx="551202" cy="505293"/>
          </a:xfrm>
        </p:grpSpPr>
        <p:cxnSp>
          <p:nvCxnSpPr>
            <p:cNvPr id="76" name="Connettore diritto 75"/>
            <p:cNvCxnSpPr/>
            <p:nvPr/>
          </p:nvCxnSpPr>
          <p:spPr>
            <a:xfrm>
              <a:off x="6771940" y="1937230"/>
              <a:ext cx="442" cy="505293"/>
            </a:xfrm>
            <a:prstGeom prst="line">
              <a:avLst/>
            </a:prstGeom>
            <a:ln w="76200"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diritto 76"/>
            <p:cNvCxnSpPr/>
            <p:nvPr/>
          </p:nvCxnSpPr>
          <p:spPr>
            <a:xfrm>
              <a:off x="6477767" y="1937230"/>
              <a:ext cx="551202" cy="0"/>
            </a:xfrm>
            <a:prstGeom prst="line">
              <a:avLst/>
            </a:prstGeom>
            <a:ln w="76200"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CasellaDiTesto 80"/>
          <p:cNvSpPr txBox="1"/>
          <p:nvPr/>
        </p:nvSpPr>
        <p:spPr>
          <a:xfrm>
            <a:off x="8911074" y="1569337"/>
            <a:ext cx="13216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Stazioni </a:t>
            </a: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Sud)</a:t>
            </a:r>
          </a:p>
        </p:txBody>
      </p:sp>
      <p:sp>
        <p:nvSpPr>
          <p:cNvPr id="82" name="CasellaDiTesto 81"/>
          <p:cNvSpPr txBox="1"/>
          <p:nvPr/>
        </p:nvSpPr>
        <p:spPr>
          <a:xfrm>
            <a:off x="6613010" y="3123537"/>
            <a:ext cx="287035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Upgrading e nuove linee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(59% Sud), di cui: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200" dirty="0">
                <a:solidFill>
                  <a:srgbClr val="000000"/>
                </a:solidFill>
                <a:latin typeface="Calibri" panose="020F0502020204030204"/>
              </a:rPr>
              <a:t>2,97 mld </a:t>
            </a:r>
            <a:r>
              <a:rPr lang="it-IT" sz="1200" i="1" dirty="0">
                <a:solidFill>
                  <a:srgbClr val="000000"/>
                </a:solidFill>
                <a:latin typeface="Calibri" panose="020F0502020204030204"/>
              </a:rPr>
              <a:t>Programma</a:t>
            </a:r>
            <a:r>
              <a:rPr lang="it-IT" sz="12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it-IT" sz="1200" i="1" dirty="0">
                <a:solidFill>
                  <a:srgbClr val="000000"/>
                </a:solidFill>
                <a:latin typeface="Calibri" panose="020F0502020204030204"/>
              </a:rPr>
              <a:t>nodi e bacini 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200" dirty="0">
                <a:solidFill>
                  <a:srgbClr val="000000"/>
                </a:solidFill>
                <a:latin typeface="Calibri" panose="020F0502020204030204"/>
              </a:rPr>
              <a:t>2,17 mld </a:t>
            </a:r>
            <a:r>
              <a:rPr lang="it-IT" sz="1200" i="1" dirty="0">
                <a:solidFill>
                  <a:srgbClr val="000000"/>
                </a:solidFill>
                <a:latin typeface="Calibri" panose="020F0502020204030204"/>
              </a:rPr>
              <a:t>Upgrading e elettrificazione a valere su FSC</a:t>
            </a:r>
          </a:p>
        </p:txBody>
      </p:sp>
      <p:sp>
        <p:nvSpPr>
          <p:cNvPr id="83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4956382" y="1783689"/>
            <a:ext cx="1414032" cy="1394066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5" name="Connettore diritto 84"/>
          <p:cNvCxnSpPr/>
          <p:nvPr/>
        </p:nvCxnSpPr>
        <p:spPr>
          <a:xfrm flipV="1">
            <a:off x="6267617" y="2480912"/>
            <a:ext cx="286149" cy="10253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CasellaDiTesto 203"/>
          <p:cNvSpPr txBox="1"/>
          <p:nvPr/>
        </p:nvSpPr>
        <p:spPr>
          <a:xfrm>
            <a:off x="4006920" y="2324626"/>
            <a:ext cx="1312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Totale</a:t>
            </a:r>
          </a:p>
        </p:txBody>
      </p:sp>
      <p:sp>
        <p:nvSpPr>
          <p:cNvPr id="205" name="Rettangolo 204"/>
          <p:cNvSpPr/>
          <p:nvPr/>
        </p:nvSpPr>
        <p:spPr>
          <a:xfrm>
            <a:off x="5040309" y="2189647"/>
            <a:ext cx="1131184" cy="57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23,83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(45% Sud)</a:t>
            </a:r>
          </a:p>
        </p:txBody>
      </p:sp>
      <p:sp>
        <p:nvSpPr>
          <p:cNvPr id="267" name="CasellaDiTesto 266"/>
          <p:cNvSpPr txBox="1"/>
          <p:nvPr/>
        </p:nvSpPr>
        <p:spPr>
          <a:xfrm>
            <a:off x="8155131" y="5402149"/>
            <a:ext cx="1385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potenziale ambito RFI</a:t>
            </a:r>
          </a:p>
        </p:txBody>
      </p:sp>
      <p:sp>
        <p:nvSpPr>
          <p:cNvPr id="271" name="Rettangolo 270"/>
          <p:cNvSpPr/>
          <p:nvPr/>
        </p:nvSpPr>
        <p:spPr>
          <a:xfrm>
            <a:off x="8425106" y="4510713"/>
            <a:ext cx="764088" cy="20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0,94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>
                <a:solidFill>
                  <a:srgbClr val="FFFFFF"/>
                </a:solidFill>
                <a:latin typeface="Calibri" panose="020F0502020204030204"/>
              </a:rPr>
              <a:t>(63% sud)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6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7192572" y="4258229"/>
            <a:ext cx="875291" cy="862932"/>
          </a:xfrm>
          <a:prstGeom prst="ellipse">
            <a:avLst/>
          </a:prstGeom>
          <a:solidFill>
            <a:srgbClr val="004687">
              <a:alpha val="4588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8" name="Rettangolo 277"/>
          <p:cNvSpPr/>
          <p:nvPr/>
        </p:nvSpPr>
        <p:spPr>
          <a:xfrm>
            <a:off x="7179201" y="4472975"/>
            <a:ext cx="956207" cy="410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1,73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(76% Sud)</a:t>
            </a:r>
          </a:p>
        </p:txBody>
      </p:sp>
      <p:cxnSp>
        <p:nvCxnSpPr>
          <p:cNvPr id="279" name="Connettore diritto 278"/>
          <p:cNvCxnSpPr/>
          <p:nvPr/>
        </p:nvCxnSpPr>
        <p:spPr>
          <a:xfrm flipV="1">
            <a:off x="3071798" y="1170432"/>
            <a:ext cx="1671246" cy="4804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Connettore diritto 280"/>
          <p:cNvCxnSpPr>
            <a:cxnSpLocks/>
          </p:cNvCxnSpPr>
          <p:nvPr/>
        </p:nvCxnSpPr>
        <p:spPr>
          <a:xfrm flipV="1">
            <a:off x="4718479" y="1149306"/>
            <a:ext cx="583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Connettore diritto 283"/>
          <p:cNvCxnSpPr/>
          <p:nvPr/>
        </p:nvCxnSpPr>
        <p:spPr>
          <a:xfrm flipV="1">
            <a:off x="10521259" y="1154959"/>
            <a:ext cx="14492" cy="480212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Connettore diritto 285"/>
          <p:cNvCxnSpPr>
            <a:cxnSpLocks/>
          </p:cNvCxnSpPr>
          <p:nvPr/>
        </p:nvCxnSpPr>
        <p:spPr>
          <a:xfrm>
            <a:off x="2630026" y="3145702"/>
            <a:ext cx="1179015" cy="284593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2" name="Immagine 291">
            <a:extLst>
              <a:ext uri="{FF2B5EF4-FFF2-40B4-BE49-F238E27FC236}">
                <a16:creationId xmlns:a16="http://schemas.microsoft.com/office/drawing/2014/main" id="{42519AF8-2373-4FE7-BB83-89E2D1E8BE2A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1505539" y="1997349"/>
            <a:ext cx="780356" cy="780356"/>
          </a:xfrm>
          <a:prstGeom prst="rect">
            <a:avLst/>
          </a:prstGeom>
        </p:spPr>
      </p:pic>
      <p:pic>
        <p:nvPicPr>
          <p:cNvPr id="294" name="Immagine 293">
            <a:extLst>
              <a:ext uri="{FF2B5EF4-FFF2-40B4-BE49-F238E27FC236}">
                <a16:creationId xmlns:a16="http://schemas.microsoft.com/office/drawing/2014/main" id="{EC754920-3971-47DB-8F60-9F1DF7A151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9356" y="3739907"/>
            <a:ext cx="349075" cy="288679"/>
          </a:xfrm>
          <a:prstGeom prst="rect">
            <a:avLst/>
          </a:prstGeom>
        </p:spPr>
      </p:pic>
      <p:sp>
        <p:nvSpPr>
          <p:cNvPr id="88" name="Rettangolo 87">
            <a:extLst>
              <a:ext uri="{FF2B5EF4-FFF2-40B4-BE49-F238E27FC236}">
                <a16:creationId xmlns:a16="http://schemas.microsoft.com/office/drawing/2014/main" id="{1124ED53-C7EC-4492-8CE7-53095F70C08C}"/>
              </a:ext>
            </a:extLst>
          </p:cNvPr>
          <p:cNvSpPr/>
          <p:nvPr/>
        </p:nvSpPr>
        <p:spPr>
          <a:xfrm>
            <a:off x="53465" y="2617899"/>
            <a:ext cx="805059" cy="309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28,30</a:t>
            </a:r>
          </a:p>
        </p:txBody>
      </p:sp>
      <p:sp>
        <p:nvSpPr>
          <p:cNvPr id="2" name="Parentesi graffa aperta 1">
            <a:extLst>
              <a:ext uri="{FF2B5EF4-FFF2-40B4-BE49-F238E27FC236}">
                <a16:creationId xmlns:a16="http://schemas.microsoft.com/office/drawing/2014/main" id="{DD26CCB8-6C11-4945-ACCC-E8F9171DE4DF}"/>
              </a:ext>
            </a:extLst>
          </p:cNvPr>
          <p:cNvSpPr/>
          <p:nvPr/>
        </p:nvSpPr>
        <p:spPr>
          <a:xfrm>
            <a:off x="829136" y="1652125"/>
            <a:ext cx="291876" cy="259922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4" name="Gruppo 83"/>
          <p:cNvGrpSpPr/>
          <p:nvPr/>
        </p:nvGrpSpPr>
        <p:grpSpPr>
          <a:xfrm rot="10800000">
            <a:off x="9863086" y="2425507"/>
            <a:ext cx="459231" cy="415038"/>
            <a:chOff x="6477767" y="1937230"/>
            <a:chExt cx="551202" cy="505293"/>
          </a:xfrm>
        </p:grpSpPr>
        <p:cxnSp>
          <p:nvCxnSpPr>
            <p:cNvPr id="86" name="Connettore diritto 85"/>
            <p:cNvCxnSpPr/>
            <p:nvPr/>
          </p:nvCxnSpPr>
          <p:spPr>
            <a:xfrm>
              <a:off x="6771940" y="1937230"/>
              <a:ext cx="442" cy="505293"/>
            </a:xfrm>
            <a:prstGeom prst="line">
              <a:avLst/>
            </a:prstGeom>
            <a:ln w="762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diritto 86"/>
            <p:cNvCxnSpPr/>
            <p:nvPr/>
          </p:nvCxnSpPr>
          <p:spPr>
            <a:xfrm>
              <a:off x="6477767" y="1937230"/>
              <a:ext cx="551202" cy="0"/>
            </a:xfrm>
            <a:prstGeom prst="line">
              <a:avLst/>
            </a:prstGeom>
            <a:ln w="762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9805151" y="2196357"/>
            <a:ext cx="542737" cy="53507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ttangolo 59"/>
          <p:cNvSpPr/>
          <p:nvPr/>
        </p:nvSpPr>
        <p:spPr>
          <a:xfrm>
            <a:off x="9165787" y="2356390"/>
            <a:ext cx="764088" cy="20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0,70</a:t>
            </a:r>
          </a:p>
        </p:txBody>
      </p:sp>
      <p:sp>
        <p:nvSpPr>
          <p:cNvPr id="61" name="Rettangolo 60"/>
          <p:cNvSpPr/>
          <p:nvPr/>
        </p:nvSpPr>
        <p:spPr>
          <a:xfrm>
            <a:off x="9718447" y="2356390"/>
            <a:ext cx="764088" cy="20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0,23</a:t>
            </a:r>
          </a:p>
        </p:txBody>
      </p:sp>
      <p:cxnSp>
        <p:nvCxnSpPr>
          <p:cNvPr id="90" name="Connettore diritto 89"/>
          <p:cNvCxnSpPr>
            <a:cxnSpLocks/>
          </p:cNvCxnSpPr>
          <p:nvPr/>
        </p:nvCxnSpPr>
        <p:spPr>
          <a:xfrm>
            <a:off x="3809041" y="6017185"/>
            <a:ext cx="6732000" cy="1475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ttangolo 90"/>
          <p:cNvSpPr/>
          <p:nvPr/>
        </p:nvSpPr>
        <p:spPr>
          <a:xfrm>
            <a:off x="1163758" y="3172664"/>
            <a:ext cx="1364343" cy="5277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Rettangolo 91"/>
          <p:cNvSpPr/>
          <p:nvPr/>
        </p:nvSpPr>
        <p:spPr>
          <a:xfrm>
            <a:off x="625268" y="3432481"/>
            <a:ext cx="2438402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0,20</a:t>
            </a:r>
          </a:p>
        </p:txBody>
      </p:sp>
      <p:sp>
        <p:nvSpPr>
          <p:cNvPr id="93" name="Rettangolo 92"/>
          <p:cNvSpPr/>
          <p:nvPr/>
        </p:nvSpPr>
        <p:spPr>
          <a:xfrm>
            <a:off x="423389" y="6033043"/>
            <a:ext cx="181303" cy="16707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ettangolo 93"/>
          <p:cNvSpPr/>
          <p:nvPr/>
        </p:nvSpPr>
        <p:spPr>
          <a:xfrm>
            <a:off x="568674" y="6038612"/>
            <a:ext cx="3265896" cy="155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Intermodalità e logistica integrata</a:t>
            </a:r>
          </a:p>
        </p:txBody>
      </p:sp>
      <p:pic>
        <p:nvPicPr>
          <p:cNvPr id="20486" name="Picture 6" descr="TRENO - Hotel Properzio Assisi"/>
          <p:cNvPicPr>
            <a:picLocks noChangeAspect="1" noChangeArrowheads="1"/>
          </p:cNvPicPr>
          <p:nvPr/>
        </p:nvPicPr>
        <p:blipFill>
          <a:blip r:embed="rId4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4854" y="3200948"/>
            <a:ext cx="282162" cy="29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Segnaposto contenuto 2"/>
          <p:cNvSpPr txBox="1">
            <a:spLocks/>
          </p:cNvSpPr>
          <p:nvPr/>
        </p:nvSpPr>
        <p:spPr bwMode="auto">
          <a:xfrm>
            <a:off x="3530120" y="2264746"/>
            <a:ext cx="898175" cy="390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it-IT" sz="2000" b="1" kern="120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lang="it-IT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u="sng" dirty="0">
                <a:solidFill>
                  <a:srgbClr val="DE0B37"/>
                </a:solidFill>
              </a:rPr>
              <a:t>IFN</a:t>
            </a:r>
          </a:p>
        </p:txBody>
      </p:sp>
      <p:sp>
        <p:nvSpPr>
          <p:cNvPr id="96" name="CasellaDiTesto 95"/>
          <p:cNvSpPr txBox="1"/>
          <p:nvPr/>
        </p:nvSpPr>
        <p:spPr>
          <a:xfrm>
            <a:off x="7141253" y="5434101"/>
            <a:ext cx="1057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400" dirty="0">
                <a:solidFill>
                  <a:srgbClr val="000000"/>
                </a:solidFill>
                <a:latin typeface="Calibri" panose="020F0502020204030204"/>
              </a:rPr>
              <a:t>Fuori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ambito RFI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7" name="Gruppo 96"/>
          <p:cNvGrpSpPr/>
          <p:nvPr/>
        </p:nvGrpSpPr>
        <p:grpSpPr>
          <a:xfrm rot="10800000">
            <a:off x="7427687" y="5098572"/>
            <a:ext cx="459231" cy="335529"/>
            <a:chOff x="6477767" y="1937230"/>
            <a:chExt cx="551202" cy="505293"/>
          </a:xfrm>
        </p:grpSpPr>
        <p:cxnSp>
          <p:nvCxnSpPr>
            <p:cNvPr id="98" name="Connettore diritto 97"/>
            <p:cNvCxnSpPr/>
            <p:nvPr/>
          </p:nvCxnSpPr>
          <p:spPr>
            <a:xfrm>
              <a:off x="6771940" y="1937230"/>
              <a:ext cx="442" cy="505293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diritto 98"/>
            <p:cNvCxnSpPr/>
            <p:nvPr/>
          </p:nvCxnSpPr>
          <p:spPr>
            <a:xfrm>
              <a:off x="6477767" y="1937230"/>
              <a:ext cx="551202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5134742" y="4162755"/>
            <a:ext cx="1003889" cy="9897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defTabSz="1219170"/>
            <a:endParaRPr lang="en-US" sz="2000" b="1" spc="-15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1" name="Rettangolo 100"/>
          <p:cNvSpPr/>
          <p:nvPr/>
        </p:nvSpPr>
        <p:spPr>
          <a:xfrm>
            <a:off x="5179412" y="4513255"/>
            <a:ext cx="956207" cy="410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2,67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10910807" y="2021097"/>
            <a:ext cx="770445" cy="7595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defTabSz="1219170"/>
            <a:endParaRPr lang="en-US" sz="2000" b="1" spc="-15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3" name="Rettangolo 102"/>
          <p:cNvSpPr/>
          <p:nvPr/>
        </p:nvSpPr>
        <p:spPr>
          <a:xfrm>
            <a:off x="10903979" y="2271273"/>
            <a:ext cx="777273" cy="410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8,1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" name="CasellaDiTesto 103"/>
          <p:cNvSpPr txBox="1"/>
          <p:nvPr/>
        </p:nvSpPr>
        <p:spPr>
          <a:xfrm>
            <a:off x="10762876" y="2215667"/>
            <a:ext cx="585827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u="sng">
                <a:solidFill>
                  <a:srgbClr val="DE0B37"/>
                </a:solidFill>
              </a:defRPr>
            </a:lvl1pPr>
            <a:lvl2pPr marL="4572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</a:lvl2pPr>
            <a:lvl3pPr marL="914400" indent="0" defTabSz="7143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3pPr>
            <a:lvl4pPr marL="13716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/>
            </a:lvl4pPr>
            <a:lvl5pPr marL="18288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sz="2000" u="none" dirty="0">
                <a:solidFill>
                  <a:srgbClr val="002060"/>
                </a:solidFill>
              </a:rPr>
              <a:t>+</a:t>
            </a:r>
          </a:p>
        </p:txBody>
      </p:sp>
      <p:sp>
        <p:nvSpPr>
          <p:cNvPr id="105" name="Rettangolo 104"/>
          <p:cNvSpPr/>
          <p:nvPr/>
        </p:nvSpPr>
        <p:spPr>
          <a:xfrm>
            <a:off x="9630650" y="6230389"/>
            <a:ext cx="1214087" cy="192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Miliardi di euro</a:t>
            </a:r>
          </a:p>
        </p:txBody>
      </p:sp>
      <p:sp>
        <p:nvSpPr>
          <p:cNvPr id="106" name="CasellaDiTesto 105"/>
          <p:cNvSpPr txBox="1"/>
          <p:nvPr/>
        </p:nvSpPr>
        <p:spPr>
          <a:xfrm>
            <a:off x="10757657" y="1390826"/>
            <a:ext cx="1182092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u="sng">
                <a:solidFill>
                  <a:srgbClr val="DE0B37"/>
                </a:solidFill>
              </a:defRPr>
            </a:lvl1pPr>
            <a:lvl2pPr marL="4572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</a:lvl2pPr>
            <a:lvl3pPr marL="914400" indent="0" defTabSz="7143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3pPr>
            <a:lvl4pPr marL="13716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/>
            </a:lvl4pPr>
            <a:lvl5pPr marL="18288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it-IT" sz="2000" dirty="0">
                <a:solidFill>
                  <a:srgbClr val="008080"/>
                </a:solidFill>
              </a:rPr>
              <a:t>Risorse statali</a:t>
            </a:r>
          </a:p>
        </p:txBody>
      </p:sp>
      <p:pic>
        <p:nvPicPr>
          <p:cNvPr id="9" name="Elemento grafico 8" descr="Nave da crociera">
            <a:extLst>
              <a:ext uri="{FF2B5EF4-FFF2-40B4-BE49-F238E27FC236}">
                <a16:creationId xmlns:a16="http://schemas.microsoft.com/office/drawing/2014/main" id="{DA72C46F-D87B-4B4D-A60C-23672143BF0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39935" y="4202752"/>
            <a:ext cx="440042" cy="440042"/>
          </a:xfrm>
          <a:prstGeom prst="rect">
            <a:avLst/>
          </a:prstGeom>
        </p:spPr>
      </p:pic>
      <p:sp>
        <p:nvSpPr>
          <p:cNvPr id="107" name="CasellaDiTesto 106"/>
          <p:cNvSpPr txBox="1"/>
          <p:nvPr/>
        </p:nvSpPr>
        <p:spPr>
          <a:xfrm>
            <a:off x="10535751" y="2823743"/>
            <a:ext cx="1249233" cy="2023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Decreto Rilancio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050" noProof="0" dirty="0" smtClean="0">
                <a:solidFill>
                  <a:srgbClr val="000000"/>
                </a:solidFill>
                <a:latin typeface="Calibri" panose="020F0502020204030204"/>
              </a:rPr>
              <a:t>Decreto Olimpiadi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050" dirty="0" smtClean="0">
                <a:solidFill>
                  <a:srgbClr val="000000"/>
                </a:solidFill>
                <a:latin typeface="Calibri" panose="020F0502020204030204"/>
              </a:rPr>
              <a:t>Manutenzione straordinaria 2020-2021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050" noProof="0" dirty="0" smtClean="0">
                <a:solidFill>
                  <a:srgbClr val="000000"/>
                </a:solidFill>
                <a:latin typeface="Calibri" panose="020F0502020204030204"/>
              </a:rPr>
              <a:t>Sicurezza e tecnologie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050" dirty="0" smtClean="0">
                <a:solidFill>
                  <a:srgbClr val="000000"/>
                </a:solidFill>
                <a:latin typeface="Calibri" panose="020F0502020204030204"/>
              </a:rPr>
              <a:t>Interventi di </a:t>
            </a:r>
            <a:r>
              <a:rPr lang="it-IT" sz="1050" dirty="0" err="1" smtClean="0">
                <a:solidFill>
                  <a:srgbClr val="000000"/>
                </a:solidFill>
                <a:latin typeface="Calibri" panose="020F0502020204030204"/>
              </a:rPr>
              <a:t>upgrading</a:t>
            </a:r>
            <a:endParaRPr lang="it-IT" sz="1050" noProof="0" dirty="0" smtClean="0">
              <a:solidFill>
                <a:srgbClr val="000000"/>
              </a:solidFill>
              <a:latin typeface="Calibri" panose="020F0502020204030204"/>
            </a:endParaRP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it-IT" sz="1050" noProof="0" dirty="0" smtClean="0">
              <a:solidFill>
                <a:srgbClr val="000000"/>
              </a:solidFill>
              <a:latin typeface="Calibri" panose="020F0502020204030204"/>
            </a:endParaRP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058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2154A014-183D-43C0-B4AA-501D3D87455A}"/>
              </a:ext>
            </a:extLst>
          </p:cNvPr>
          <p:cNvSpPr/>
          <p:nvPr/>
        </p:nvSpPr>
        <p:spPr>
          <a:xfrm>
            <a:off x="353355" y="1733998"/>
            <a:ext cx="3561332" cy="1477328"/>
          </a:xfrm>
          <a:prstGeom prst="rect">
            <a:avLst/>
          </a:prstGeom>
          <a:ln w="19050">
            <a:noFill/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it-IT" dirty="0">
                <a:latin typeface="+mj-lt"/>
                <a:cs typeface="Arial" panose="020B0604020202020204" pitchFamily="34" charset="0"/>
              </a:rPr>
              <a:t>Prosecuzione di grandi interventi per lo sviluppo del </a:t>
            </a:r>
            <a:r>
              <a:rPr lang="it-IT" b="1" dirty="0">
                <a:latin typeface="+mj-lt"/>
                <a:cs typeface="Arial" panose="020B0604020202020204" pitchFamily="34" charset="0"/>
              </a:rPr>
              <a:t>corridoio europeo Reno-Alpi e la parte occidentale del corridoio Mediterraneo</a:t>
            </a:r>
            <a:endParaRPr lang="it-IT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D80A4BF-55D4-4F05-9D68-24169E80D27C}"/>
              </a:ext>
            </a:extLst>
          </p:cNvPr>
          <p:cNvSpPr/>
          <p:nvPr/>
        </p:nvSpPr>
        <p:spPr>
          <a:xfrm>
            <a:off x="7865535" y="1733998"/>
            <a:ext cx="3718454" cy="1477328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atin typeface="+mj-lt"/>
                <a:cs typeface="Arial" panose="020B0604020202020204" pitchFamily="34" charset="0"/>
              </a:rPr>
              <a:t>Lotto prioritario delle opere di adduzione della linea Verona-Brennero per </a:t>
            </a:r>
            <a:r>
              <a:rPr lang="it-IT" dirty="0">
                <a:latin typeface="+mj-lt"/>
                <a:cs typeface="Arial" panose="020B0604020202020204" pitchFamily="34" charset="0"/>
              </a:rPr>
              <a:t>lo sviluppo del </a:t>
            </a:r>
            <a:r>
              <a:rPr lang="it-IT" b="1" dirty="0">
                <a:latin typeface="+mj-lt"/>
                <a:cs typeface="Arial" panose="020B0604020202020204" pitchFamily="34" charset="0"/>
              </a:rPr>
              <a:t>traffico merci</a:t>
            </a:r>
            <a:r>
              <a:rPr lang="it-IT" dirty="0">
                <a:latin typeface="+mj-lt"/>
                <a:cs typeface="Arial" panose="020B0604020202020204" pitchFamily="34" charset="0"/>
              </a:rPr>
              <a:t>, lungo </a:t>
            </a:r>
            <a:r>
              <a:rPr lang="it-IT" b="1" dirty="0">
                <a:latin typeface="+mj-lt"/>
                <a:cs typeface="Arial" panose="020B0604020202020204" pitchFamily="34" charset="0"/>
              </a:rPr>
              <a:t>il corridoio europeo Scandinavia-Mediterraneo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E6F1F6B-BBED-4016-96F9-5965FC09807E}"/>
              </a:ext>
            </a:extLst>
          </p:cNvPr>
          <p:cNvSpPr/>
          <p:nvPr/>
        </p:nvSpPr>
        <p:spPr>
          <a:xfrm>
            <a:off x="281357" y="3951478"/>
            <a:ext cx="3562510" cy="2031325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it-IT" dirty="0">
                <a:latin typeface="+mj-lt"/>
                <a:cs typeface="Arial" panose="020B0604020202020204" pitchFamily="34" charset="0"/>
              </a:rPr>
              <a:t>Interventi per </a:t>
            </a:r>
            <a:r>
              <a:rPr lang="it-IT" b="1" dirty="0">
                <a:latin typeface="+mj-lt"/>
                <a:cs typeface="Arial" panose="020B0604020202020204" pitchFamily="34" charset="0"/>
              </a:rPr>
              <a:t>il potenziamento delle linee trasversali appenniniche (evoluzione dell’attuale sistema ad AV in un sistema ad “Alta Velocità di Rete”), </a:t>
            </a:r>
            <a:r>
              <a:rPr lang="it-IT" dirty="0">
                <a:latin typeface="+mj-lt"/>
                <a:cs typeface="Arial" panose="020B0604020202020204" pitchFamily="34" charset="0"/>
              </a:rPr>
              <a:t>per massimizzare le prestazioni offerte ai principali centri urbani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3850046-8654-42CD-BD23-9D56B9657FF9}"/>
              </a:ext>
            </a:extLst>
          </p:cNvPr>
          <p:cNvSpPr/>
          <p:nvPr/>
        </p:nvSpPr>
        <p:spPr>
          <a:xfrm>
            <a:off x="7967133" y="4197014"/>
            <a:ext cx="3616855" cy="2031325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it-IT" dirty="0">
                <a:latin typeface="+mj-lt"/>
                <a:cs typeface="Arial" panose="020B0604020202020204" pitchFamily="34" charset="0"/>
              </a:rPr>
              <a:t>Intervento di </a:t>
            </a:r>
            <a:r>
              <a:rPr lang="it-IT" b="1" dirty="0">
                <a:latin typeface="+mj-lt"/>
                <a:cs typeface="Arial" panose="020B0604020202020204" pitchFamily="34" charset="0"/>
              </a:rPr>
              <a:t>velocizzazione della relazione Roma-Napoli-Salerno-Reggio Calabria</a:t>
            </a:r>
            <a:r>
              <a:rPr lang="it-IT" dirty="0">
                <a:latin typeface="+mj-lt"/>
                <a:cs typeface="Arial" panose="020B0604020202020204" pitchFamily="34" charset="0"/>
              </a:rPr>
              <a:t> con progressivo </a:t>
            </a:r>
            <a:r>
              <a:rPr lang="it-IT" i="1" dirty="0">
                <a:latin typeface="+mj-lt"/>
                <a:cs typeface="Arial" panose="020B0604020202020204" pitchFamily="34" charset="0"/>
              </a:rPr>
              <a:t>upgrading </a:t>
            </a:r>
            <a:r>
              <a:rPr lang="it-IT" dirty="0">
                <a:latin typeface="+mj-lt"/>
                <a:cs typeface="Arial" panose="020B0604020202020204" pitchFamily="34" charset="0"/>
              </a:rPr>
              <a:t>delle linee di connessione con la Basilicata e la Calabria; investimenti relativi a </a:t>
            </a:r>
            <a:r>
              <a:rPr lang="it-IT" b="1" dirty="0">
                <a:latin typeface="+mj-lt"/>
                <a:cs typeface="Arial" panose="020B0604020202020204" pitchFamily="34" charset="0"/>
              </a:rPr>
              <a:t>Napoli-Bari e  Messina-Catania-Palermo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0957FB6-B4E2-4B22-BFE7-C85512B7D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6000" contras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14687" y="1599088"/>
            <a:ext cx="4165471" cy="4086351"/>
          </a:xfrm>
          <a:prstGeom prst="rect">
            <a:avLst/>
          </a:prstGeom>
          <a:effectLst/>
        </p:spPr>
      </p:pic>
      <p:sp>
        <p:nvSpPr>
          <p:cNvPr id="17" name="Titolo 1">
            <a:extLst>
              <a:ext uri="{FF2B5EF4-FFF2-40B4-BE49-F238E27FC236}">
                <a16:creationId xmlns:a16="http://schemas.microsoft.com/office/drawing/2014/main" id="{C0CF9649-7672-DA42-AA1F-C09A9AA1E154}"/>
              </a:ext>
            </a:extLst>
          </p:cNvPr>
          <p:cNvSpPr txBox="1">
            <a:spLocks/>
          </p:cNvSpPr>
          <p:nvPr/>
        </p:nvSpPr>
        <p:spPr>
          <a:xfrm>
            <a:off x="407367" y="147918"/>
            <a:ext cx="12031162" cy="523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>
                <a:cs typeface="Arial" panose="020B0604020202020204" pitchFamily="34" charset="0"/>
              </a:rPr>
              <a:t>I principali progetti infrastrutturali ferroviari in ambito «</a:t>
            </a:r>
            <a:r>
              <a:rPr lang="it-IT" i="1" dirty="0" err="1">
                <a:cs typeface="Arial" panose="020B0604020202020204" pitchFamily="34" charset="0"/>
              </a:rPr>
              <a:t>Recovery</a:t>
            </a:r>
            <a:r>
              <a:rPr lang="it-IT" i="1" dirty="0">
                <a:cs typeface="Arial" panose="020B0604020202020204" pitchFamily="34" charset="0"/>
              </a:rPr>
              <a:t> Plan</a:t>
            </a:r>
            <a:r>
              <a:rPr lang="it-IT" dirty="0">
                <a:cs typeface="Arial" panose="020B0604020202020204" pitchFamily="34" charset="0"/>
              </a:rPr>
              <a:t>»</a:t>
            </a:r>
            <a:endParaRPr lang="it-IT" sz="4000" kern="0" dirty="0">
              <a:cs typeface="Arial" panose="020B0604020202020204" pitchFamily="34" charset="0"/>
            </a:endParaRP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6E50FC73-C7F7-3A4F-A138-E99E6AB1FA9C}"/>
              </a:ext>
            </a:extLst>
          </p:cNvPr>
          <p:cNvSpPr/>
          <p:nvPr/>
        </p:nvSpPr>
        <p:spPr>
          <a:xfrm>
            <a:off x="281357" y="1001924"/>
            <a:ext cx="3633330" cy="679356"/>
          </a:xfrm>
          <a:prstGeom prst="roundRect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QUADRANTE NORD-OVEST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14E29755-9980-A643-8FAF-1EC81C4D3438}"/>
              </a:ext>
            </a:extLst>
          </p:cNvPr>
          <p:cNvSpPr/>
          <p:nvPr/>
        </p:nvSpPr>
        <p:spPr>
          <a:xfrm>
            <a:off x="7865534" y="1001924"/>
            <a:ext cx="3742854" cy="679356"/>
          </a:xfrm>
          <a:prstGeom prst="roundRect">
            <a:avLst/>
          </a:prstGeom>
          <a:solidFill>
            <a:srgbClr val="0E6B6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QUADRANTE NORD-EST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452FED6D-520C-7747-BC80-3A6A73D1898F}"/>
              </a:ext>
            </a:extLst>
          </p:cNvPr>
          <p:cNvSpPr/>
          <p:nvPr/>
        </p:nvSpPr>
        <p:spPr>
          <a:xfrm>
            <a:off x="281356" y="3243812"/>
            <a:ext cx="3562511" cy="679356"/>
          </a:xfrm>
          <a:prstGeom prst="round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QUADRANTE CENTRO</a:t>
            </a: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DD590C35-AFE7-B644-838F-3FFE8B14B29E}"/>
              </a:ext>
            </a:extLst>
          </p:cNvPr>
          <p:cNvSpPr/>
          <p:nvPr/>
        </p:nvSpPr>
        <p:spPr>
          <a:xfrm>
            <a:off x="7967133" y="3489348"/>
            <a:ext cx="3616855" cy="679356"/>
          </a:xfrm>
          <a:prstGeom prst="round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QUADRANTE SUD</a:t>
            </a:r>
          </a:p>
        </p:txBody>
      </p:sp>
    </p:spTree>
    <p:extLst>
      <p:ext uri="{BB962C8B-B14F-4D97-AF65-F5344CB8AC3E}">
        <p14:creationId xmlns:p14="http://schemas.microsoft.com/office/powerpoint/2010/main" val="2336152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ggetto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999" y="1058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name="think-cell Slide" r:id="rId6" imgW="470" imgH="469" progId="TCLayout.ActiveDocument.1">
                  <p:embed/>
                </p:oleObj>
              </mc:Choice>
              <mc:Fallback>
                <p:oleObj name="think-cell Slide" r:id="rId6" imgW="470" imgH="469" progId="TCLayout.ActiveDocument.1">
                  <p:embed/>
                  <p:pic>
                    <p:nvPicPr>
                      <p:cNvPr id="6" name="Oggetto 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99" y="1058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tangolo 4" hidden="1"/>
          <p:cNvSpPr/>
          <p:nvPr>
            <p:custDataLst>
              <p:tags r:id="rId3"/>
            </p:custDataLst>
          </p:nvPr>
        </p:nvSpPr>
        <p:spPr>
          <a:xfrm>
            <a:off x="941" y="0"/>
            <a:ext cx="105817" cy="105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3047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666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LT" panose="020B0604020202020204" charset="0"/>
              <a:ea typeface="+mn-ea"/>
              <a:cs typeface="+mn-cs"/>
              <a:sym typeface="Futura LT" panose="020B0604020202020204" charset="0"/>
            </a:endParaRPr>
          </a:p>
        </p:txBody>
      </p:sp>
      <p:pic>
        <p:nvPicPr>
          <p:cNvPr id="72" name="Immagine 71"/>
          <p:cNvPicPr/>
          <p:nvPr/>
        </p:nvPicPr>
        <p:blipFill>
          <a:blip r:embed="rId7"/>
          <a:stretch/>
        </p:blipFill>
        <p:spPr>
          <a:xfrm>
            <a:off x="1181" y="0"/>
            <a:ext cx="240" cy="240"/>
          </a:xfrm>
          <a:prstGeom prst="rect">
            <a:avLst/>
          </a:prstGeom>
          <a:ln>
            <a:noFill/>
          </a:ln>
        </p:spPr>
      </p:pic>
      <p:sp>
        <p:nvSpPr>
          <p:cNvPr id="76" name="Rettangolo 75"/>
          <p:cNvSpPr/>
          <p:nvPr/>
        </p:nvSpPr>
        <p:spPr>
          <a:xfrm>
            <a:off x="414897" y="1004591"/>
            <a:ext cx="5620545" cy="18770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-114289" algn="l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it-IT" sz="7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TextBox 24">
            <a:extLst>
              <a:ext uri="{FF2B5EF4-FFF2-40B4-BE49-F238E27FC236}">
                <a16:creationId xmlns:a16="http://schemas.microsoft.com/office/drawing/2014/main" id="{FFA08AA3-B35C-478E-AB5D-A198996557E6}"/>
              </a:ext>
            </a:extLst>
          </p:cNvPr>
          <p:cNvSpPr txBox="1">
            <a:spLocks/>
          </p:cNvSpPr>
          <p:nvPr/>
        </p:nvSpPr>
        <p:spPr>
          <a:xfrm>
            <a:off x="469076" y="984437"/>
            <a:ext cx="3294976" cy="225767"/>
          </a:xfrm>
          <a:prstGeom prst="rect">
            <a:avLst/>
          </a:prstGeom>
          <a:noFill/>
          <a:ln w="22225"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marL="180975" defTabSz="1219170"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LT" panose="02000503000000000000" pitchFamily="2" charset="0"/>
              </a:defRPr>
            </a:lvl1pPr>
            <a:lvl2pPr marL="755957" lvl="1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3200">
                <a:latin typeface="Calibri" panose="020F0502020204030204" pitchFamily="34" charset="0"/>
              </a:defRPr>
            </a:lvl2pPr>
            <a:lvl3pPr marL="1259929" lvl="2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800">
                <a:latin typeface="Calibri" panose="020F0502020204030204" pitchFamily="34" charset="0"/>
              </a:defRPr>
            </a:lvl3pPr>
            <a:lvl4pPr marL="1763900" lvl="3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4pPr>
            <a:lvl5pPr marL="2267872" lvl="4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5pPr>
            <a:lvl6pPr marL="2771844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6pPr>
            <a:lvl7pPr marL="3275815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7pPr>
            <a:lvl8pPr marL="3779787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8pPr>
            <a:lvl9pPr marL="4283758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9pPr>
          </a:lstStyle>
          <a:p>
            <a:pPr marL="0" marR="0" lvl="0" indent="0" algn="just" defTabSz="5417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67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NORD OVEST</a:t>
            </a:r>
            <a:endParaRPr kumimoji="0" lang="it-IT" sz="1333" b="0" i="0" u="none" strike="noStrike" kern="1200" cap="none" spc="0" normalizeH="0" baseline="0" noProof="0" dirty="0">
              <a:ln>
                <a:noFill/>
              </a:ln>
              <a:solidFill>
                <a:srgbClr val="DC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414896" y="1177946"/>
            <a:ext cx="42957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Nodo di 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Genova e Terzo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valico dei Giovi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Potenziamento Milano-Pavia 1^ fase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Potenziamento Rho-Gallarate 1^ 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fase</a:t>
            </a:r>
          </a:p>
          <a:p>
            <a:pPr marL="0" marR="0" lvl="0" indent="0" algn="l" defTabSz="905447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Raddoppio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Albairate-Abbiategrasso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05447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Raddoppio Codogno-Cremona-Mantova 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1^</a:t>
            </a:r>
          </a:p>
          <a:p>
            <a:pPr marL="0" marR="0" lvl="0" indent="0" algn="l" defTabSz="905447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Resilienza linee appenniniche di collegamento ai nodi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05447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Aeroporti 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Bergamo e Genova</a:t>
            </a:r>
          </a:p>
          <a:p>
            <a:pPr fontAlgn="b"/>
            <a:r>
              <a:rPr lang="it-IT" sz="1200" b="1" dirty="0">
                <a:solidFill>
                  <a:schemeClr val="accent2"/>
                </a:solidFill>
              </a:rPr>
              <a:t>Ponte S. </a:t>
            </a:r>
            <a:r>
              <a:rPr lang="it-IT" sz="1200" b="1" dirty="0" smtClean="0">
                <a:solidFill>
                  <a:schemeClr val="accent2"/>
                </a:solidFill>
              </a:rPr>
              <a:t>Pietro-Bergamo-Montello</a:t>
            </a:r>
          </a:p>
          <a:p>
            <a:pPr fontAlgn="b"/>
            <a:r>
              <a:rPr lang="it-IT" sz="1200" b="1" dirty="0">
                <a:solidFill>
                  <a:schemeClr val="accent2"/>
                </a:solidFill>
              </a:rPr>
              <a:t>Fermate SFM Torino </a:t>
            </a:r>
            <a:r>
              <a:rPr lang="it-IT" sz="1200" b="1" dirty="0" smtClean="0">
                <a:solidFill>
                  <a:schemeClr val="accent2"/>
                </a:solidFill>
              </a:rPr>
              <a:t>fasi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93" name="Rettangolo 92"/>
          <p:cNvSpPr/>
          <p:nvPr/>
        </p:nvSpPr>
        <p:spPr>
          <a:xfrm>
            <a:off x="6151252" y="993366"/>
            <a:ext cx="5502492" cy="18859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-114289" algn="l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it-IT" sz="7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TextBox 24">
            <a:extLst>
              <a:ext uri="{FF2B5EF4-FFF2-40B4-BE49-F238E27FC236}">
                <a16:creationId xmlns:a16="http://schemas.microsoft.com/office/drawing/2014/main" id="{FFA08AA3-B35C-478E-AB5D-A198996557E6}"/>
              </a:ext>
            </a:extLst>
          </p:cNvPr>
          <p:cNvSpPr txBox="1">
            <a:spLocks/>
          </p:cNvSpPr>
          <p:nvPr/>
        </p:nvSpPr>
        <p:spPr>
          <a:xfrm>
            <a:off x="8402099" y="973214"/>
            <a:ext cx="3192653" cy="225767"/>
          </a:xfrm>
          <a:prstGeom prst="rect">
            <a:avLst/>
          </a:prstGeom>
          <a:noFill/>
          <a:ln w="22225"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marL="180975" defTabSz="1219170"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LT" panose="02000503000000000000" pitchFamily="2" charset="0"/>
              </a:defRPr>
            </a:lvl1pPr>
            <a:lvl2pPr marL="755957" lvl="1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3200">
                <a:latin typeface="Calibri" panose="020F0502020204030204" pitchFamily="34" charset="0"/>
              </a:defRPr>
            </a:lvl2pPr>
            <a:lvl3pPr marL="1259929" lvl="2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800">
                <a:latin typeface="Calibri" panose="020F0502020204030204" pitchFamily="34" charset="0"/>
              </a:defRPr>
            </a:lvl3pPr>
            <a:lvl4pPr marL="1763900" lvl="3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4pPr>
            <a:lvl5pPr marL="2267872" lvl="4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5pPr>
            <a:lvl6pPr marL="2771844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6pPr>
            <a:lvl7pPr marL="3275815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7pPr>
            <a:lvl8pPr marL="3779787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8pPr>
            <a:lvl9pPr marL="4283758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9pPr>
          </a:lstStyle>
          <a:p>
            <a:pPr marL="0" marR="0" lvl="0" indent="0" algn="r" defTabSz="5417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67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NORD EST</a:t>
            </a:r>
            <a:endParaRPr kumimoji="0" lang="it-IT" sz="1333" b="0" i="0" u="none" strike="noStrike" kern="1200" cap="none" spc="0" normalizeH="0" baseline="0" noProof="0" dirty="0">
              <a:ln>
                <a:noFill/>
              </a:ln>
              <a:solidFill>
                <a:srgbClr val="DC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95" name="Rettangolo 94"/>
          <p:cNvSpPr/>
          <p:nvPr/>
        </p:nvSpPr>
        <p:spPr>
          <a:xfrm>
            <a:off x="7268040" y="3091193"/>
            <a:ext cx="438570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Napoli-Bari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Catania-Palermo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Salerno-Reggio Calabria/Potenza-Taranto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Aeroporti Trapani, Salerno e Olbia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Porti e terminali Augusta e Bari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Ionica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Sibari-Catanzaro 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L.-Reggio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Calabria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(Roma) Venafro - Campobasso - Termoli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Anello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 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Palermo e Nodo di Catania 1^fase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Palermo - Agrigento - Porto Empedocle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Elettrificazione Barletta - Canosa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Raddoppio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Decimomannu-Villamassargia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Pescara/Potenza-Foggia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Potenz. Collegamenti Bari e Brindisi</a:t>
            </a:r>
          </a:p>
          <a:p>
            <a:pPr marL="0" marR="0" lvl="0" indent="0" algn="r" defTabSz="905447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Completamento 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Ferrandina-Matera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05447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Elettrificazione+Velocizzazione Roccaravindola-Campobasso</a:t>
            </a:r>
          </a:p>
          <a:p>
            <a:pPr marL="0" marR="0" lvl="0" indent="0" algn="r" defTabSz="905447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Ripristino Caltagirone-Gela ed elettrificazione PA-Trapani Via Milo 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Piano resilienza e stazioni 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Rettangolo 96"/>
          <p:cNvSpPr/>
          <p:nvPr/>
        </p:nvSpPr>
        <p:spPr>
          <a:xfrm>
            <a:off x="407369" y="2939594"/>
            <a:ext cx="5616256" cy="3300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-114289" algn="l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it-IT" sz="7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1" name="Rettangolo 100"/>
          <p:cNvSpPr/>
          <p:nvPr/>
        </p:nvSpPr>
        <p:spPr>
          <a:xfrm>
            <a:off x="6132910" y="2939593"/>
            <a:ext cx="5506165" cy="33007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-114289" algn="l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it-IT" sz="7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TextBox 24">
            <a:extLst>
              <a:ext uri="{FF2B5EF4-FFF2-40B4-BE49-F238E27FC236}">
                <a16:creationId xmlns:a16="http://schemas.microsoft.com/office/drawing/2014/main" id="{FFA08AA3-B35C-478E-AB5D-A198996557E6}"/>
              </a:ext>
            </a:extLst>
          </p:cNvPr>
          <p:cNvSpPr txBox="1">
            <a:spLocks/>
          </p:cNvSpPr>
          <p:nvPr/>
        </p:nvSpPr>
        <p:spPr>
          <a:xfrm>
            <a:off x="8434152" y="2931465"/>
            <a:ext cx="3123659" cy="225767"/>
          </a:xfrm>
          <a:prstGeom prst="rect">
            <a:avLst/>
          </a:prstGeom>
          <a:noFill/>
          <a:ln w="22225"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marL="180975" defTabSz="1219170"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LT" panose="02000503000000000000" pitchFamily="2" charset="0"/>
              </a:defRPr>
            </a:lvl1pPr>
            <a:lvl2pPr marL="755957" lvl="1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3200">
                <a:latin typeface="Calibri" panose="020F0502020204030204" pitchFamily="34" charset="0"/>
              </a:defRPr>
            </a:lvl2pPr>
            <a:lvl3pPr marL="1259929" lvl="2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800">
                <a:latin typeface="Calibri" panose="020F0502020204030204" pitchFamily="34" charset="0"/>
              </a:defRPr>
            </a:lvl3pPr>
            <a:lvl4pPr marL="1763900" lvl="3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4pPr>
            <a:lvl5pPr marL="2267872" lvl="4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5pPr>
            <a:lvl6pPr marL="2771844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6pPr>
            <a:lvl7pPr marL="3275815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7pPr>
            <a:lvl8pPr marL="3779787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8pPr>
            <a:lvl9pPr marL="4283758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9pPr>
          </a:lstStyle>
          <a:p>
            <a:pPr marL="0" marR="0" lvl="0" indent="0" algn="r" defTabSz="5417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67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 panose="020F0502020204030204" pitchFamily="34" charset="0"/>
              </a:rPr>
              <a:t>SUD</a:t>
            </a:r>
            <a:endParaRPr kumimoji="0" lang="it-IT" sz="1333" b="0" i="0" u="none" strike="noStrike" kern="1200" cap="none" spc="0" normalizeH="0" baseline="0" noProof="0" dirty="0">
              <a:ln>
                <a:noFill/>
              </a:ln>
              <a:solidFill>
                <a:srgbClr val="DC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Focus interventi finanziati dal PNRR: Progetti in essere + nuovi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359809" y="6240309"/>
            <a:ext cx="11224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programma ERTMS è trasversale su tutto il territorio nazionale </a:t>
            </a:r>
          </a:p>
        </p:txBody>
      </p:sp>
      <p:sp>
        <p:nvSpPr>
          <p:cNvPr id="34" name="Rettangolo 33"/>
          <p:cNvSpPr/>
          <p:nvPr/>
        </p:nvSpPr>
        <p:spPr>
          <a:xfrm>
            <a:off x="414898" y="3120134"/>
            <a:ext cx="429578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Orte-Falconara</a:t>
            </a:r>
          </a:p>
          <a:p>
            <a:pPr marL="171450" marR="0" lvl="0" indent="-17145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PM 228 - Castelplanio</a:t>
            </a:r>
          </a:p>
          <a:p>
            <a:pPr marL="171450" marR="0" lvl="0" indent="-17145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Velocizzazione tratte </a:t>
            </a: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Orte-Falconara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Roma-Pescara</a:t>
            </a:r>
          </a:p>
          <a:p>
            <a:pPr marL="171450" marR="0" lvl="0" indent="-17145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Tagliacozzo-Avezzano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Scafa-Manoppello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Sulmona-Pratola Peligna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Manoppello-Interporto</a:t>
            </a:r>
          </a:p>
          <a:p>
            <a:pPr marL="0" marR="0" lvl="0" indent="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Potenziamento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Pistoia-Lucca e 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Empoli-Siena</a:t>
            </a:r>
          </a:p>
          <a:p>
            <a:pPr marL="0" marR="0" lvl="0" indent="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Linea adriatica: Variante Falconara</a:t>
            </a:r>
          </a:p>
          <a:p>
            <a:pPr fontAlgn="ctr"/>
            <a:r>
              <a:rPr lang="it-IT" sz="1200" b="1" dirty="0">
                <a:solidFill>
                  <a:schemeClr val="accent2"/>
                </a:solidFill>
              </a:rPr>
              <a:t>Adeguamento sagoma Bologna-Prato </a:t>
            </a:r>
            <a:r>
              <a:rPr lang="it-IT" sz="1200" b="1" dirty="0" smtClean="0">
                <a:solidFill>
                  <a:schemeClr val="accent2"/>
                </a:solidFill>
              </a:rPr>
              <a:t>fasi</a:t>
            </a:r>
            <a:endParaRPr kumimoji="0" lang="it-IT" sz="1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98" name="TextBox 24">
            <a:extLst>
              <a:ext uri="{FF2B5EF4-FFF2-40B4-BE49-F238E27FC236}">
                <a16:creationId xmlns:a16="http://schemas.microsoft.com/office/drawing/2014/main" id="{FFA08AA3-B35C-478E-AB5D-A198996557E6}"/>
              </a:ext>
            </a:extLst>
          </p:cNvPr>
          <p:cNvSpPr txBox="1">
            <a:spLocks/>
          </p:cNvSpPr>
          <p:nvPr/>
        </p:nvSpPr>
        <p:spPr>
          <a:xfrm>
            <a:off x="469076" y="2931465"/>
            <a:ext cx="4339053" cy="225767"/>
          </a:xfrm>
          <a:prstGeom prst="rect">
            <a:avLst/>
          </a:prstGeom>
          <a:noFill/>
          <a:ln w="22225"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marL="180975" defTabSz="1219170"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LT" panose="02000503000000000000" pitchFamily="2" charset="0"/>
              </a:defRPr>
            </a:lvl1pPr>
            <a:lvl2pPr marL="755957" lvl="1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3200">
                <a:latin typeface="Calibri" panose="020F0502020204030204" pitchFamily="34" charset="0"/>
              </a:defRPr>
            </a:lvl2pPr>
            <a:lvl3pPr marL="1259929" lvl="2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800">
                <a:latin typeface="Calibri" panose="020F0502020204030204" pitchFamily="34" charset="0"/>
              </a:defRPr>
            </a:lvl3pPr>
            <a:lvl4pPr marL="1763900" lvl="3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4pPr>
            <a:lvl5pPr marL="2267872" lvl="4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5pPr>
            <a:lvl6pPr marL="2771844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6pPr>
            <a:lvl7pPr marL="3275815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7pPr>
            <a:lvl8pPr marL="3779787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8pPr>
            <a:lvl9pPr marL="4283758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9pPr>
          </a:lstStyle>
          <a:p>
            <a:pPr marL="0" marR="0" lvl="0" indent="0" algn="l" defTabSz="5417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67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 panose="020F0502020204030204" pitchFamily="34" charset="0"/>
              </a:rPr>
              <a:t>CENTRO</a:t>
            </a:r>
            <a:endParaRPr kumimoji="0" lang="it-IT" sz="1333" b="0" i="0" u="none" strike="noStrike" kern="1200" cap="none" spc="0" normalizeH="0" baseline="0" noProof="0" dirty="0">
              <a:ln>
                <a:noFill/>
              </a:ln>
              <a:solidFill>
                <a:srgbClr val="DC00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  <a:sym typeface="Calibri" panose="020F0502020204030204" pitchFamily="34" charset="0"/>
            </a:endParaRPr>
          </a:p>
        </p:txBody>
      </p:sp>
      <p:cxnSp>
        <p:nvCxnSpPr>
          <p:cNvPr id="703" name="Connettore diritto 702"/>
          <p:cNvCxnSpPr/>
          <p:nvPr/>
        </p:nvCxnSpPr>
        <p:spPr>
          <a:xfrm>
            <a:off x="6307438" y="6689593"/>
            <a:ext cx="5182023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5" name="Rettangolo 694"/>
          <p:cNvSpPr/>
          <p:nvPr/>
        </p:nvSpPr>
        <p:spPr>
          <a:xfrm>
            <a:off x="7315084" y="1183685"/>
            <a:ext cx="4385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Brescia-Verona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Verona-Bivio Vicenza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Circonvallazione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 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Trento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Pot. Venezia-Trieste 1^fase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Coll.nto aeroporto di </a:t>
            </a: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Venezia</a:t>
            </a:r>
          </a:p>
          <a:p>
            <a:pPr marL="0" marR="0" lvl="0" indent="0" algn="r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Elettrificazione anello Bellunese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8273" y="1035237"/>
            <a:ext cx="1847466" cy="180074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3158" y="1018799"/>
            <a:ext cx="1764720" cy="1709945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8414" y="3067502"/>
            <a:ext cx="2018000" cy="2086311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3158" y="3093719"/>
            <a:ext cx="2566943" cy="2150073"/>
          </a:xfrm>
          <a:prstGeom prst="rect">
            <a:avLst/>
          </a:prstGeom>
        </p:spPr>
      </p:pic>
      <p:sp>
        <p:nvSpPr>
          <p:cNvPr id="24" name="Rettangolo 23"/>
          <p:cNvSpPr/>
          <p:nvPr/>
        </p:nvSpPr>
        <p:spPr>
          <a:xfrm>
            <a:off x="355905" y="777071"/>
            <a:ext cx="4295782" cy="2539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</a:rPr>
              <a:t>Progetti in essere </a:t>
            </a:r>
            <a:r>
              <a:rPr kumimoji="0" lang="it-IT" sz="105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</a:rPr>
              <a:t>/ </a:t>
            </a:r>
            <a:r>
              <a:rPr lang="it-IT" sz="105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Progetti nuovi</a:t>
            </a:r>
            <a:endParaRPr kumimoji="0" lang="it-IT" sz="105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7357962" y="777071"/>
            <a:ext cx="4295782" cy="2539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0544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</a:rPr>
              <a:t>Progetti in essere </a:t>
            </a:r>
            <a:r>
              <a:rPr kumimoji="0" lang="it-IT" sz="105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</a:rPr>
              <a:t>/ </a:t>
            </a:r>
            <a:r>
              <a:rPr lang="it-IT" sz="105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Progetti nuovi</a:t>
            </a:r>
            <a:endParaRPr kumimoji="0" lang="it-IT" sz="105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83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 hidden="1"/>
          <p:cNvSpPr/>
          <p:nvPr/>
        </p:nvSpPr>
        <p:spPr>
          <a:xfrm>
            <a:off x="940" y="0"/>
            <a:ext cx="105344" cy="105344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7">
            <a:extLst>
              <a:ext uri="{FF2B5EF4-FFF2-40B4-BE49-F238E27FC236}">
                <a16:creationId xmlns:a16="http://schemas.microsoft.com/office/drawing/2014/main" id="{07948507-87BD-4217-9689-B8F091AC7C83}"/>
              </a:ext>
            </a:extLst>
          </p:cNvPr>
          <p:cNvSpPr/>
          <p:nvPr/>
        </p:nvSpPr>
        <p:spPr>
          <a:xfrm>
            <a:off x="144180" y="132080"/>
            <a:ext cx="11793110" cy="802197"/>
          </a:xfrm>
          <a:prstGeom prst="rect">
            <a:avLst/>
          </a:prstGeom>
          <a:noFill/>
          <a:ln w="2232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120708" marR="0" lvl="0" indent="0" algn="l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133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/>
              <a:t>Ferrovie Regionali</a:t>
            </a:r>
            <a:endParaRPr lang="it-IT" dirty="0"/>
          </a:p>
        </p:txBody>
      </p:sp>
      <p:sp>
        <p:nvSpPr>
          <p:cNvPr id="163" name="Text Box 2"/>
          <p:cNvSpPr txBox="1">
            <a:spLocks noChangeArrowheads="1"/>
          </p:cNvSpPr>
          <p:nvPr/>
        </p:nvSpPr>
        <p:spPr bwMode="auto">
          <a:xfrm>
            <a:off x="300038" y="934277"/>
            <a:ext cx="6066717" cy="181369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94" tIns="44637" rIns="120194" bIns="44637">
            <a:spAutoFit/>
          </a:bodyPr>
          <a:lstStyle>
            <a:lvl1pPr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8275" algn="l"/>
                <a:tab pos="86201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Descrizione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8275" algn="l"/>
                <a:tab pos="862013" algn="l"/>
              </a:tabLst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Il network delle ferrovie ex-concesse si compone di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~ 3.600 km di linea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(60% al sud, 10% al centro e 30% al nord). Di queste ~ 2.300 km sono linee interconnesse e ~ 1.300 km sono linee isolate. Gli interventi prevedono l’adeguamento delle linee regionali standard tecnici della rete nazionale, sia dal punto di vista infrastrutturale che tecnologico di sicurezza. </a:t>
            </a:r>
          </a:p>
        </p:txBody>
      </p:sp>
      <p:sp>
        <p:nvSpPr>
          <p:cNvPr id="49" name="Text Box 2"/>
          <p:cNvSpPr txBox="1">
            <a:spLocks noChangeArrowheads="1"/>
          </p:cNvSpPr>
          <p:nvPr/>
        </p:nvSpPr>
        <p:spPr bwMode="auto">
          <a:xfrm>
            <a:off x="300038" y="2791457"/>
            <a:ext cx="5956830" cy="255235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94" tIns="44637" rIns="120194" bIns="44637">
            <a:spAutoFit/>
          </a:bodyPr>
          <a:lstStyle>
            <a:lvl1pPr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Obiettivi/Benefici</a:t>
            </a:r>
            <a:endParaRPr kumimoji="0" lang="it-IT" altLang="it-IT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68275" algn="l"/>
                <a:tab pos="862013" algn="l"/>
              </a:tabLst>
              <a:defRPr/>
            </a:pP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Maggiore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integrazione </a:t>
            </a: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IFN-ferrovie regionali</a:t>
            </a:r>
            <a:r>
              <a:rPr kumimoji="0" lang="it-IT" sz="16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 e a</a:t>
            </a:r>
            <a:r>
              <a:rPr kumimoji="0" 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mpliamento/integrazione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dei servizi ferro/gomma;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68275" algn="l"/>
                <a:tab pos="862013" algn="l"/>
              </a:tabLst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Omogeneizzazione degli standard di sicurezza;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68275" algn="l"/>
                <a:tab pos="862013" algn="l"/>
              </a:tabLst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Nuove connessioni passeggeri e merci con aeroporti, porti e terminali;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68275" algn="l"/>
                <a:tab pos="862013" algn="l"/>
              </a:tabLst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Ottimizzazione dell’offerta con integrazione tra servizi AV e TPL.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 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68275" algn="l"/>
                <a:tab pos="862013" algn="l"/>
              </a:tabLst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Miglioramento </a:t>
            </a:r>
            <a:r>
              <a:rPr kumimoji="0" lang="it-IT" alt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regolarità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della circolazione </a:t>
            </a:r>
            <a:r>
              <a:rPr kumimoji="0" lang="it-IT" alt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grazie al rinnovo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tecnologico degli </a:t>
            </a:r>
            <a:r>
              <a:rPr kumimoji="0" lang="it-IT" alt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impianti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8275" algn="l"/>
                <a:tab pos="862013" algn="l"/>
              </a:tabLst>
              <a:defRPr/>
            </a:pPr>
            <a:endParaRPr kumimoji="0" lang="it-IT" altLang="it-IT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6" name="Gruppo 5"/>
          <p:cNvGrpSpPr/>
          <p:nvPr/>
        </p:nvGrpSpPr>
        <p:grpSpPr>
          <a:xfrm>
            <a:off x="6966665" y="1066357"/>
            <a:ext cx="4970625" cy="5269185"/>
            <a:chOff x="7445661" y="1170349"/>
            <a:chExt cx="4509963" cy="5297704"/>
          </a:xfrm>
        </p:grpSpPr>
        <p:pic>
          <p:nvPicPr>
            <p:cNvPr id="51" name="Immagine 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45661" y="1170349"/>
              <a:ext cx="4256088" cy="5297704"/>
            </a:xfrm>
            <a:prstGeom prst="rect">
              <a:avLst/>
            </a:prstGeom>
          </p:spPr>
        </p:pic>
        <p:grpSp>
          <p:nvGrpSpPr>
            <p:cNvPr id="52" name="Gruppo 51"/>
            <p:cNvGrpSpPr/>
            <p:nvPr/>
          </p:nvGrpSpPr>
          <p:grpSpPr>
            <a:xfrm>
              <a:off x="10265755" y="1740367"/>
              <a:ext cx="1689869" cy="567218"/>
              <a:chOff x="8069159" y="6660379"/>
              <a:chExt cx="986517" cy="659126"/>
            </a:xfrm>
          </p:grpSpPr>
          <p:cxnSp>
            <p:nvCxnSpPr>
              <p:cNvPr id="53" name="Connettore 1 2"/>
              <p:cNvCxnSpPr/>
              <p:nvPr/>
            </p:nvCxnSpPr>
            <p:spPr>
              <a:xfrm flipV="1">
                <a:off x="8069160" y="6802882"/>
                <a:ext cx="181510" cy="1"/>
              </a:xfrm>
              <a:prstGeom prst="line">
                <a:avLst/>
              </a:prstGeom>
              <a:noFill/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4" name="Connettore 1 66"/>
              <p:cNvCxnSpPr/>
              <p:nvPr/>
            </p:nvCxnSpPr>
            <p:spPr>
              <a:xfrm flipV="1">
                <a:off x="8069159" y="6985641"/>
                <a:ext cx="181510" cy="1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5" name="Connettore 1 189"/>
              <p:cNvCxnSpPr/>
              <p:nvPr/>
            </p:nvCxnSpPr>
            <p:spPr>
              <a:xfrm flipV="1">
                <a:off x="8069160" y="7174245"/>
                <a:ext cx="181510" cy="1"/>
              </a:xfrm>
              <a:prstGeom prst="line">
                <a:avLst/>
              </a:prstGeom>
              <a:noFill/>
              <a:ln w="254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56" name="CasellaDiTesto 55"/>
              <p:cNvSpPr txBox="1"/>
              <p:nvPr/>
            </p:nvSpPr>
            <p:spPr>
              <a:xfrm>
                <a:off x="8255847" y="6660379"/>
                <a:ext cx="799829" cy="279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50" dirty="0">
                    <a:latin typeface="Arial Narrow" panose="020B0606020202030204" pitchFamily="34" charset="0"/>
                  </a:rPr>
                  <a:t>Linee in concessione</a:t>
                </a:r>
              </a:p>
            </p:txBody>
          </p:sp>
          <p:sp>
            <p:nvSpPr>
              <p:cNvPr id="57" name="CasellaDiTesto 56"/>
              <p:cNvSpPr txBox="1"/>
              <p:nvPr/>
            </p:nvSpPr>
            <p:spPr>
              <a:xfrm>
                <a:off x="8255847" y="6843140"/>
                <a:ext cx="799829" cy="287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100" dirty="0">
                    <a:latin typeface="Arial Narrow" panose="020B0606020202030204" pitchFamily="34" charset="0"/>
                  </a:rPr>
                  <a:t>Linee RFI</a:t>
                </a:r>
              </a:p>
            </p:txBody>
          </p:sp>
          <p:sp>
            <p:nvSpPr>
              <p:cNvPr id="58" name="CasellaDiTesto 57"/>
              <p:cNvSpPr txBox="1"/>
              <p:nvPr/>
            </p:nvSpPr>
            <p:spPr>
              <a:xfrm>
                <a:off x="8255847" y="7031742"/>
                <a:ext cx="799829" cy="287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50" dirty="0">
                    <a:latin typeface="Arial Narrow" panose="020B0606020202030204" pitchFamily="34" charset="0"/>
                  </a:rPr>
                  <a:t>Confini</a:t>
                </a:r>
                <a:r>
                  <a:rPr lang="it-IT" sz="1100" dirty="0">
                    <a:latin typeface="Arial Narrow" panose="020B0606020202030204" pitchFamily="34" charset="0"/>
                  </a:rPr>
                  <a:t> regionali</a:t>
                </a:r>
              </a:p>
            </p:txBody>
          </p:sp>
        </p:grpSp>
      </p:grpSp>
      <p:grpSp>
        <p:nvGrpSpPr>
          <p:cNvPr id="30" name="Gruppo 29"/>
          <p:cNvGrpSpPr/>
          <p:nvPr/>
        </p:nvGrpSpPr>
        <p:grpSpPr>
          <a:xfrm rot="10800000">
            <a:off x="4222474" y="5831565"/>
            <a:ext cx="459231" cy="338116"/>
            <a:chOff x="6477767" y="1937230"/>
            <a:chExt cx="551202" cy="505293"/>
          </a:xfrm>
        </p:grpSpPr>
        <p:cxnSp>
          <p:nvCxnSpPr>
            <p:cNvPr id="31" name="Connettore diritto 30"/>
            <p:cNvCxnSpPr/>
            <p:nvPr/>
          </p:nvCxnSpPr>
          <p:spPr>
            <a:xfrm>
              <a:off x="6771940" y="1937230"/>
              <a:ext cx="442" cy="505293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diritto 31"/>
            <p:cNvCxnSpPr/>
            <p:nvPr/>
          </p:nvCxnSpPr>
          <p:spPr>
            <a:xfrm>
              <a:off x="6477767" y="1937230"/>
              <a:ext cx="551202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CasellaDiTesto 33"/>
          <p:cNvSpPr txBox="1"/>
          <p:nvPr/>
        </p:nvSpPr>
        <p:spPr>
          <a:xfrm>
            <a:off x="166900" y="5389233"/>
            <a:ext cx="1312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it-IT" dirty="0" smtClean="0"/>
              <a:t>Risorse PNRR Totale</a:t>
            </a:r>
          </a:p>
          <a:p>
            <a:r>
              <a:rPr lang="it-IT" sz="1200" b="0" i="1" dirty="0" smtClean="0"/>
              <a:t>(</a:t>
            </a:r>
            <a:r>
              <a:rPr lang="it-IT" sz="1200" b="0" i="1" dirty="0" err="1" smtClean="0"/>
              <a:t>mld</a:t>
            </a:r>
            <a:r>
              <a:rPr lang="it-IT" sz="1200" b="0" i="1" dirty="0" smtClean="0"/>
              <a:t>)</a:t>
            </a:r>
            <a:endParaRPr lang="it-IT" sz="1200" b="0" i="1" dirty="0"/>
          </a:p>
        </p:txBody>
      </p:sp>
      <p:sp>
        <p:nvSpPr>
          <p:cNvPr id="35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4071109" y="5133172"/>
            <a:ext cx="715486" cy="705383"/>
          </a:xfrm>
          <a:prstGeom prst="ellipse">
            <a:avLst/>
          </a:prstGeom>
          <a:solidFill>
            <a:srgbClr val="004687">
              <a:alpha val="3882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3742572" y="6261498"/>
            <a:ext cx="1385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potenziale ambito RFI</a:t>
            </a:r>
          </a:p>
        </p:txBody>
      </p:sp>
      <p:sp>
        <p:nvSpPr>
          <p:cNvPr id="37" name="Rettangolo 36"/>
          <p:cNvSpPr/>
          <p:nvPr/>
        </p:nvSpPr>
        <p:spPr>
          <a:xfrm>
            <a:off x="4012547" y="5370062"/>
            <a:ext cx="764088" cy="207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0,94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>
                <a:solidFill>
                  <a:srgbClr val="FFFFFF"/>
                </a:solidFill>
                <a:latin typeface="Calibri" panose="020F0502020204030204"/>
              </a:rPr>
              <a:t>(63% sud)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8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2780013" y="5117578"/>
            <a:ext cx="875291" cy="862932"/>
          </a:xfrm>
          <a:prstGeom prst="ellipse">
            <a:avLst/>
          </a:prstGeom>
          <a:solidFill>
            <a:srgbClr val="004687">
              <a:alpha val="4588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2766642" y="5332324"/>
            <a:ext cx="956207" cy="410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1,73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(76% Sud)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2728694" y="6293450"/>
            <a:ext cx="1057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400" dirty="0">
                <a:solidFill>
                  <a:srgbClr val="000000"/>
                </a:solidFill>
                <a:latin typeface="Calibri" panose="020F0502020204030204"/>
              </a:rPr>
              <a:t>Fuori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ambito RFI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1" name="Gruppo 40"/>
          <p:cNvGrpSpPr/>
          <p:nvPr/>
        </p:nvGrpSpPr>
        <p:grpSpPr>
          <a:xfrm rot="10800000">
            <a:off x="3015128" y="5957921"/>
            <a:ext cx="459231" cy="335529"/>
            <a:chOff x="6477767" y="1937230"/>
            <a:chExt cx="551202" cy="505293"/>
          </a:xfrm>
        </p:grpSpPr>
        <p:cxnSp>
          <p:nvCxnSpPr>
            <p:cNvPr id="42" name="Connettore diritto 41"/>
            <p:cNvCxnSpPr/>
            <p:nvPr/>
          </p:nvCxnSpPr>
          <p:spPr>
            <a:xfrm>
              <a:off x="6771940" y="1937230"/>
              <a:ext cx="442" cy="505293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diritto 42"/>
            <p:cNvCxnSpPr/>
            <p:nvPr/>
          </p:nvCxnSpPr>
          <p:spPr>
            <a:xfrm>
              <a:off x="6477767" y="1937230"/>
              <a:ext cx="551202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Oval 11">
            <a:extLst>
              <a:ext uri="{FF2B5EF4-FFF2-40B4-BE49-F238E27FC236}">
                <a16:creationId xmlns:a16="http://schemas.microsoft.com/office/drawing/2014/main" id="{BD40547F-0298-4C62-AB2B-5ABD6F39AEE4}"/>
              </a:ext>
            </a:extLst>
          </p:cNvPr>
          <p:cNvSpPr>
            <a:spLocks noChangeAspect="1"/>
          </p:cNvSpPr>
          <p:nvPr/>
        </p:nvSpPr>
        <p:spPr>
          <a:xfrm>
            <a:off x="1373877" y="5174075"/>
            <a:ext cx="1003889" cy="9897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defTabSz="1219170"/>
            <a:endParaRPr lang="en-US" sz="2000" b="1" spc="-15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5" name="Rettangolo 44"/>
          <p:cNvSpPr/>
          <p:nvPr/>
        </p:nvSpPr>
        <p:spPr>
          <a:xfrm>
            <a:off x="1418547" y="5524575"/>
            <a:ext cx="956207" cy="410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2,67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23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="http://schemas.microsoft.com/office/powerpoint/2012/main"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9550" y="115247"/>
            <a:ext cx="11553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piano investimenti da avviare e il quadro finanziario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61947" y="3377633"/>
            <a:ext cx="11222041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fabbisogni del Piano investimenti da avviare e </a:t>
            </a:r>
            <a:r>
              <a:rPr kumimoji="0" lang="it-IT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contrattualizzare</a:t>
            </a: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 l’aggiornamento del Contratto di Programma: 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manutenzione straordinaria, sicurezza, sviluppi infrastrutturali e nuove opere del PNRR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Quadro delle risorse finanziarie disponibili stanziate e da rendere operative: 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Legge di Bilancio 2020/2021, Decreto Rilancio, Decreto Olimpiadi, RF e FSC 2021-2027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Iter accelerato: 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operatività immediata delle risorse e soluzioni per i futuri fabbisogni finanziari a completamento del Piano per l’</a:t>
            </a:r>
            <a:r>
              <a:rPr kumimoji="0" lang="it-IT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appaltabilità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 alcune opere.</a:t>
            </a:r>
            <a:endParaRPr kumimoji="0" lang="it-IT" sz="2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61947" y="710266"/>
            <a:ext cx="1122204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1" u="none" strike="noStrike" kern="1200" cap="none" spc="0" normalizeH="0" baseline="0" noProof="0" dirty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Premesso che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Allo stato attuale sono vigenti l’aggiornamento 2018-2019 del </a:t>
            </a:r>
            <a:r>
              <a:rPr kumimoji="0" lang="it-IT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CdP</a:t>
            </a: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-I e l’aggiornamento  del </a:t>
            </a:r>
            <a:r>
              <a:rPr kumimoji="0" lang="it-IT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CdP</a:t>
            </a: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-S 2016-2021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Sono state stanziate ingenti risorse finanziarie non ancora del tutto operative da diverse fonti normative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Sono stati individuati dettagliati piani di investimento (DL Rilancio, DL Olimpiadi, FSC, PNRR)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Rimangono da allocare le risorse statali ordinarie (L. Bilancio 2020/2021) a programmi/progetti di investimento in funzione delle priorità di prosecuzione delle attività di manutenzione (annualità 2021-2022), sicurezza ed in funzione della maturità dei progetti infrastrutturali. 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61948" y="2915968"/>
            <a:ext cx="11029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tematiche principali in corso di definizione</a:t>
            </a:r>
          </a:p>
        </p:txBody>
      </p:sp>
    </p:spTree>
    <p:extLst>
      <p:ext uri="{BB962C8B-B14F-4D97-AF65-F5344CB8AC3E}">
        <p14:creationId xmlns:p14="http://schemas.microsoft.com/office/powerpoint/2010/main" val="412179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olo 1">
            <a:extLst>
              <a:ext uri="{FF2B5EF4-FFF2-40B4-BE49-F238E27FC236}">
                <a16:creationId xmlns:a16="http://schemas.microsoft.com/office/drawing/2014/main" id="{B7BFF642-3ED2-463A-BE6D-81BAE9ED5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884" y="104775"/>
            <a:ext cx="11495733" cy="468148"/>
          </a:xfrm>
          <a:noFill/>
        </p:spPr>
        <p:txBody>
          <a:bodyPr/>
          <a:lstStyle/>
          <a:p>
            <a:r>
              <a:rPr lang="it-IT" dirty="0"/>
              <a:t>L’articolazione del Piano investimenti da </a:t>
            </a:r>
            <a:r>
              <a:rPr lang="it-IT" dirty="0" smtClean="0"/>
              <a:t>avviare</a:t>
            </a:r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45" name="Titolo 1">
            <a:extLst>
              <a:ext uri="{FF2B5EF4-FFF2-40B4-BE49-F238E27FC236}">
                <a16:creationId xmlns:a16="http://schemas.microsoft.com/office/drawing/2014/main" id="{B7BFF642-3ED2-463A-BE6D-81BAE9ED585E}"/>
              </a:ext>
            </a:extLst>
          </p:cNvPr>
          <p:cNvSpPr txBox="1">
            <a:spLocks/>
          </p:cNvSpPr>
          <p:nvPr/>
        </p:nvSpPr>
        <p:spPr bwMode="auto">
          <a:xfrm>
            <a:off x="212884" y="546631"/>
            <a:ext cx="11395698" cy="1098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2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Gli investimenti sono suddivisi in gruppi in base alla data di attivazione e alla situazione finanziaria. Il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Recovery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Fund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nasce con la finalità di dare impulso nel breve/medio periodo ed è soggetto a vincoli: </a:t>
            </a:r>
            <a: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utilizzo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delle risorse entro il 2026, funzionalità delle opere entro il 2026; forte impulso allo sviluppo infrastrutturale al Sud.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132098" y="5876541"/>
            <a:ext cx="11451889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piano complessivo integrato e sinergico con le altre fonti finanziarie (FSC, Fonti statali) incrementa il volume degli investimenti per lo sviluppo delle infrastrutture, il miglioramento dell’accessibilità al sistema ferroviario e la resilienza della rete.</a:t>
            </a:r>
          </a:p>
        </p:txBody>
      </p:sp>
      <p:grpSp>
        <p:nvGrpSpPr>
          <p:cNvPr id="3" name="Gruppo 2"/>
          <p:cNvGrpSpPr/>
          <p:nvPr/>
        </p:nvGrpSpPr>
        <p:grpSpPr>
          <a:xfrm>
            <a:off x="179724" y="1734973"/>
            <a:ext cx="9104049" cy="4018127"/>
            <a:chOff x="179724" y="1734973"/>
            <a:chExt cx="9104049" cy="4018127"/>
          </a:xfrm>
        </p:grpSpPr>
        <p:pic>
          <p:nvPicPr>
            <p:cNvPr id="11" name="Immagine 10"/>
            <p:cNvPicPr>
              <a:picLocks noChangeAspect="1"/>
            </p:cNvPicPr>
            <p:nvPr/>
          </p:nvPicPr>
          <p:blipFill rotWithShape="1">
            <a:blip r:embed="rId3"/>
            <a:srcRect b="7000"/>
            <a:stretch/>
          </p:blipFill>
          <p:spPr>
            <a:xfrm>
              <a:off x="179724" y="1734973"/>
              <a:ext cx="9104049" cy="4018127"/>
            </a:xfrm>
            <a:prstGeom prst="rect">
              <a:avLst/>
            </a:prstGeom>
          </p:spPr>
        </p:pic>
        <p:sp>
          <p:nvSpPr>
            <p:cNvPr id="46" name="Rettangolo 45"/>
            <p:cNvSpPr/>
            <p:nvPr/>
          </p:nvSpPr>
          <p:spPr>
            <a:xfrm>
              <a:off x="2189499" y="3327595"/>
              <a:ext cx="185862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Nuove iniziative</a:t>
              </a:r>
            </a:p>
          </p:txBody>
        </p:sp>
        <p:sp>
          <p:nvSpPr>
            <p:cNvPr id="47" name="Rettangolo 46"/>
            <p:cNvSpPr/>
            <p:nvPr/>
          </p:nvSpPr>
          <p:spPr>
            <a:xfrm>
              <a:off x="2189499" y="2662434"/>
              <a:ext cx="185862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Progetti in essere</a:t>
              </a:r>
            </a:p>
          </p:txBody>
        </p:sp>
        <p:sp>
          <p:nvSpPr>
            <p:cNvPr id="20" name="Rettangolo 19"/>
            <p:cNvSpPr/>
            <p:nvPr/>
          </p:nvSpPr>
          <p:spPr>
            <a:xfrm>
              <a:off x="7291577" y="3150740"/>
              <a:ext cx="1873323" cy="1768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 lo Stato (</a:t>
              </a:r>
              <a:r>
                <a:rPr kumimoji="0" lang="it-IT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</a:t>
              </a:r>
              <a:r>
                <a:rPr kumimoji="0" lang="it-IT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11 </a:t>
              </a:r>
              <a:r>
                <a:rPr kumimoji="0" lang="it-IT" sz="1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mld</a:t>
              </a:r>
              <a:r>
                <a:rPr kumimoji="0" lang="it-IT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)</a:t>
              </a:r>
              <a:endPara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3128" y="2620623"/>
            <a:ext cx="2205489" cy="106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8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654F2CE9-9389-422F-8CC1-39AE224B1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41" y="419100"/>
            <a:ext cx="11176620" cy="866367"/>
          </a:xfrm>
        </p:spPr>
        <p:txBody>
          <a:bodyPr/>
          <a:lstStyle/>
          <a:p>
            <a:pPr algn="just"/>
            <a:r>
              <a:rPr lang="it-IT" spc="-1" dirty="0">
                <a:solidFill>
                  <a:srgbClr val="DC002E"/>
                </a:solidFill>
              </a:rPr>
              <a:t>Iter accelerato approvazione </a:t>
            </a:r>
            <a:r>
              <a:rPr lang="it-IT" spc="-1" dirty="0" err="1" smtClean="0">
                <a:solidFill>
                  <a:srgbClr val="DC002E"/>
                </a:solidFill>
              </a:rPr>
              <a:t>CdP</a:t>
            </a:r>
            <a:r>
              <a:rPr lang="it-IT" spc="-1" dirty="0" smtClean="0">
                <a:solidFill>
                  <a:srgbClr val="DC002E"/>
                </a:solidFill>
              </a:rPr>
              <a:t>: </a:t>
            </a:r>
            <a:r>
              <a:rPr lang="it-IT" spc="-1" dirty="0">
                <a:solidFill>
                  <a:srgbClr val="DC002E"/>
                </a:solidFill>
              </a:rPr>
              <a:t>operatività immediata delle risorse e soluzioni di accompagnamento per i futuri fabbisogni finanziari a completamento del Piano </a:t>
            </a:r>
          </a:p>
        </p:txBody>
      </p:sp>
      <p:sp>
        <p:nvSpPr>
          <p:cNvPr id="6" name="Rettangolo 5"/>
          <p:cNvSpPr/>
          <p:nvPr/>
        </p:nvSpPr>
        <p:spPr>
          <a:xfrm>
            <a:off x="329441" y="1448395"/>
            <a:ext cx="11290920" cy="47859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Premesso</a:t>
            </a:r>
            <a:r>
              <a:rPr kumimoji="0" lang="it-IT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 che l’art.3 comma 3 del vigente </a:t>
            </a:r>
            <a:r>
              <a:rPr kumimoji="0" lang="it-IT" sz="17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CdP</a:t>
            </a:r>
            <a:r>
              <a:rPr kumimoji="0" lang="it-IT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-I 2017-2021 prevede che: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«In conseguenza di </a:t>
            </a:r>
            <a:r>
              <a:rPr kumimoji="0" lang="it-IT" sz="175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disposizioni normative o delibere CIPE </a:t>
            </a:r>
            <a:r>
              <a:rPr kumimoji="0" lang="it-IT" sz="17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che provvedono a </a:t>
            </a:r>
            <a:r>
              <a:rPr kumimoji="0" lang="it-IT" sz="175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stanziare ed assegnare risorse finanziarie specificatamente dedicate a puntuali interventi </a:t>
            </a:r>
            <a:r>
              <a:rPr kumimoji="0" lang="it-IT" sz="17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o </a:t>
            </a:r>
            <a:r>
              <a:rPr kumimoji="0" lang="it-IT" sz="17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programmi ivi previsti</a:t>
            </a:r>
            <a:r>
              <a:rPr kumimoji="0" lang="it-IT" sz="17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, successive all’approvazione del presente Contratto, </a:t>
            </a:r>
            <a:r>
              <a:rPr kumimoji="0" lang="it-IT" sz="175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le citate disposizioni avranno immediata efficacia per il Gestore</a:t>
            </a:r>
            <a:r>
              <a:rPr kumimoji="0" lang="it-IT" sz="17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. …»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è necessario</a:t>
            </a:r>
            <a:r>
              <a:rPr kumimoji="0" lang="it-IT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, al fine di dare piena attuazione al Piano degli investimenti previsto</a:t>
            </a:r>
            <a:r>
              <a:rPr kumimoji="0" lang="it-IT" sz="1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, la seguente serie di azioni:</a:t>
            </a:r>
            <a:endParaRPr kumimoji="0" lang="it-IT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7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finalizzare</a:t>
            </a:r>
            <a:r>
              <a:rPr kumimoji="0" lang="it-IT" sz="1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it-IT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il DPCM di riparto delle risorse stanziate dalla Legge di Bilancio 2020 e gli atti amministrativi per il riparto delle risorse del RF e Fondo Sviluppo e Coesione con una norma che ne preveda l’immediata efficacia ed infine attivare l’istruttoria per il riparto delle risorse stanziate dalla Legge di Bilancio </a:t>
            </a:r>
            <a:r>
              <a:rPr kumimoji="0" lang="it-IT" sz="1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2021,</a:t>
            </a:r>
            <a:endParaRPr kumimoji="0" lang="it-IT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7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procedere</a:t>
            </a:r>
            <a:r>
              <a:rPr kumimoji="0" lang="it-IT" sz="1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it-IT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con un </a:t>
            </a:r>
            <a:r>
              <a:rPr kumimoji="0" lang="it-IT" sz="17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iter accelerato </a:t>
            </a:r>
            <a:r>
              <a:rPr kumimoji="0" lang="it-IT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per l’operatività e/o contrattualizzazione delle diverse tipologie di risorse finanziarie nell’aggiornamento 2020/2021 del </a:t>
            </a:r>
            <a:r>
              <a:rPr kumimoji="0" lang="it-IT" sz="175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CdP</a:t>
            </a:r>
            <a:r>
              <a:rPr kumimoji="0" lang="it-IT" sz="1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-I, </a:t>
            </a:r>
            <a:r>
              <a:rPr kumimoji="0" lang="it-IT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in modo da </a:t>
            </a:r>
            <a:r>
              <a:rPr kumimoji="0" lang="it-IT" sz="17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renderle operative nel 1^ trimestre 2021 in diversi </a:t>
            </a:r>
            <a:r>
              <a:rPr kumimoji="0" lang="it-IT" sz="17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step</a:t>
            </a:r>
            <a:r>
              <a:rPr kumimoji="0" lang="it-IT" sz="17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 o con un unico atto </a:t>
            </a:r>
            <a:r>
              <a:rPr kumimoji="0" lang="it-IT" sz="17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contrattuale</a:t>
            </a:r>
            <a:r>
              <a:rPr lang="it-IT" sz="1750" b="1" dirty="0">
                <a:solidFill>
                  <a:srgbClr val="000000"/>
                </a:solidFill>
                <a:latin typeface="Calibri" panose="020F0502020204030204"/>
              </a:rPr>
              <a:t>,</a:t>
            </a:r>
            <a:endParaRPr kumimoji="0" lang="it-IT" sz="175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it-IT" sz="1750" dirty="0" smtClean="0">
                <a:solidFill>
                  <a:srgbClr val="000000"/>
                </a:solidFill>
                <a:latin typeface="Calibri" panose="020F0502020204030204"/>
              </a:rPr>
              <a:t>procedere con un </a:t>
            </a:r>
            <a:r>
              <a:rPr lang="it-IT" sz="1750" b="1" dirty="0" smtClean="0">
                <a:solidFill>
                  <a:srgbClr val="000000"/>
                </a:solidFill>
                <a:latin typeface="Calibri" panose="020F0502020204030204"/>
              </a:rPr>
              <a:t>Atto Integrativo</a:t>
            </a:r>
            <a:r>
              <a:rPr lang="it-IT" sz="1750" dirty="0" smtClean="0">
                <a:solidFill>
                  <a:srgbClr val="000000"/>
                </a:solidFill>
                <a:latin typeface="Calibri" panose="020F0502020204030204"/>
              </a:rPr>
              <a:t> al </a:t>
            </a:r>
            <a:r>
              <a:rPr lang="it-IT" sz="1750" dirty="0" err="1" smtClean="0">
                <a:solidFill>
                  <a:srgbClr val="000000"/>
                </a:solidFill>
                <a:latin typeface="Calibri" panose="020F0502020204030204"/>
              </a:rPr>
              <a:t>CdP</a:t>
            </a:r>
            <a:r>
              <a:rPr lang="it-IT" sz="1750" dirty="0" smtClean="0">
                <a:solidFill>
                  <a:srgbClr val="000000"/>
                </a:solidFill>
                <a:latin typeface="Calibri" panose="020F0502020204030204"/>
              </a:rPr>
              <a:t>-S per la contrattualizzazione delle risorse per la manutenzione straordinaria annualità </a:t>
            </a:r>
            <a:r>
              <a:rPr lang="it-IT" sz="1750" b="1" dirty="0" smtClean="0">
                <a:solidFill>
                  <a:srgbClr val="000000"/>
                </a:solidFill>
                <a:latin typeface="Calibri" panose="020F0502020204030204"/>
              </a:rPr>
              <a:t>2021</a:t>
            </a:r>
            <a:r>
              <a:rPr lang="it-IT" sz="1750" dirty="0" smtClean="0">
                <a:solidFill>
                  <a:srgbClr val="000000"/>
                </a:solidFill>
                <a:latin typeface="Calibri" panose="020F0502020204030204"/>
              </a:rPr>
              <a:t> e con un </a:t>
            </a:r>
            <a:r>
              <a:rPr lang="it-IT" sz="1750" b="1" dirty="0" smtClean="0">
                <a:solidFill>
                  <a:srgbClr val="000000"/>
                </a:solidFill>
                <a:latin typeface="Calibri" panose="020F0502020204030204"/>
              </a:rPr>
              <a:t>Atto Ponte </a:t>
            </a:r>
            <a:r>
              <a:rPr lang="it-IT" sz="1750" dirty="0" smtClean="0">
                <a:solidFill>
                  <a:srgbClr val="000000"/>
                </a:solidFill>
                <a:latin typeface="Calibri" panose="020F0502020204030204"/>
              </a:rPr>
              <a:t>per l’annualità </a:t>
            </a:r>
            <a:r>
              <a:rPr lang="it-IT" sz="1750" b="1" dirty="0" smtClean="0">
                <a:solidFill>
                  <a:srgbClr val="000000"/>
                </a:solidFill>
                <a:latin typeface="Calibri" panose="020F0502020204030204"/>
              </a:rPr>
              <a:t>2022</a:t>
            </a:r>
            <a:r>
              <a:rPr lang="it-IT" sz="1750" dirty="0">
                <a:solidFill>
                  <a:srgbClr val="000000"/>
                </a:solidFill>
                <a:latin typeface="Calibri" panose="020F0502020204030204"/>
              </a:rPr>
              <a:t>,</a:t>
            </a:r>
            <a:endParaRPr kumimoji="0" lang="it-IT" sz="175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7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individuare soluzioni</a:t>
            </a:r>
            <a:r>
              <a:rPr kumimoji="0" lang="it-IT" sz="1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 di accompagnamento per i </a:t>
            </a:r>
            <a:r>
              <a:rPr kumimoji="0" lang="it-IT" sz="17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futuri fabbisogni finanziari </a:t>
            </a:r>
            <a:r>
              <a:rPr kumimoji="0" lang="it-IT" sz="1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a completamento del Piano (</a:t>
            </a:r>
            <a:r>
              <a:rPr kumimoji="0" lang="it-IT" sz="175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CdP</a:t>
            </a:r>
            <a:r>
              <a:rPr kumimoji="0" lang="it-IT" sz="1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-I e </a:t>
            </a:r>
            <a:r>
              <a:rPr kumimoji="0" lang="it-IT" sz="175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CdP</a:t>
            </a:r>
            <a:r>
              <a:rPr kumimoji="0" lang="it-IT" sz="1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-S).</a:t>
            </a:r>
            <a:endParaRPr kumimoji="0" lang="it-IT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" name="Rettangolo arrotondato 1"/>
          <p:cNvSpPr/>
          <p:nvPr/>
        </p:nvSpPr>
        <p:spPr>
          <a:xfrm>
            <a:off x="329441" y="1904301"/>
            <a:ext cx="11254547" cy="956345"/>
          </a:xfrm>
          <a:prstGeom prst="roundRect">
            <a:avLst/>
          </a:prstGeom>
          <a:solidFill>
            <a:srgbClr val="FEF0D3">
              <a:alpha val="3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819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olo 1">
            <a:extLst>
              <a:ext uri="{FF2B5EF4-FFF2-40B4-BE49-F238E27FC236}">
                <a16:creationId xmlns:a16="http://schemas.microsoft.com/office/drawing/2014/main" id="{08CEB941-9C2D-43CC-9851-14BE21760A3F}"/>
              </a:ext>
            </a:extLst>
          </p:cNvPr>
          <p:cNvSpPr txBox="1">
            <a:spLocks/>
          </p:cNvSpPr>
          <p:nvPr/>
        </p:nvSpPr>
        <p:spPr bwMode="auto">
          <a:xfrm>
            <a:off x="407988" y="1"/>
            <a:ext cx="11176000" cy="56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it-IT" sz="2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C002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 capacità realizzativa del Gestore</a:t>
            </a:r>
            <a:endParaRPr kumimoji="0" lang="it-IT" altLang="it-IT" sz="2800" b="1" i="0" u="none" strike="noStrike" kern="1200" cap="none" spc="0" normalizeH="0" baseline="0" noProof="0" dirty="0">
              <a:ln>
                <a:noFill/>
              </a:ln>
              <a:solidFill>
                <a:srgbClr val="DC002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42822" y="635349"/>
            <a:ext cx="11283950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primo decennio del 2000 il Gestore </a:t>
            </a:r>
            <a:r>
              <a:rPr lang="it-IT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dell’IFN 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stato impegnato nella realizzazione del più importante programma di investimenti di sviluppo che ha riguardato la rete ferroviaria nazionale con la costruzione delle linee ad 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Alta Velocità/Alta Capacità </a:t>
            </a:r>
            <a:r>
              <a:rPr lang="it-IT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TO-MI-NA</a:t>
            </a:r>
            <a:r>
              <a:rPr lang="it-IT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questo periodo l’infrastruttura ferroviaria nazionale ha registrato volumi di spesa per investimenti dell’ordine dei 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6-7 mld annui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 gran parte dovuti alla realizzazione del citato programma Alta Velocità/Alta Capacità</a:t>
            </a:r>
            <a:r>
              <a:rPr lang="it-IT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Con il completamento della TO-MI-NA nel 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2009, il volume della spesa annua si è progressivamente </a:t>
            </a:r>
            <a:r>
              <a:rPr lang="it-IT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ridotto. </a:t>
            </a:r>
            <a:r>
              <a:rPr lang="it-IT" dirty="0"/>
              <a:t>Con la ripresa degli stanziamenti pubblici negli anni 2015 e 2016 si è registrata una significativa crescita della spesa </a:t>
            </a:r>
            <a:r>
              <a:rPr lang="it-IT" dirty="0" smtClean="0"/>
              <a:t>annua.</a:t>
            </a:r>
          </a:p>
          <a:p>
            <a:pPr marL="228600" algn="just">
              <a:lnSpc>
                <a:spcPct val="107000"/>
              </a:lnSpc>
              <a:spcAft>
                <a:spcPts val="800"/>
              </a:spcAft>
            </a:pPr>
            <a:r>
              <a:rPr lang="it-IT" b="1" dirty="0" smtClean="0"/>
              <a:t>Con l’impulso del </a:t>
            </a:r>
            <a:r>
              <a:rPr lang="it-IT" b="1" dirty="0" err="1" smtClean="0"/>
              <a:t>Recovery</a:t>
            </a:r>
            <a:r>
              <a:rPr lang="it-IT" b="1" dirty="0" smtClean="0"/>
              <a:t> </a:t>
            </a:r>
            <a:r>
              <a:rPr lang="it-IT" b="1" dirty="0"/>
              <a:t>Plan </a:t>
            </a:r>
            <a:r>
              <a:rPr lang="it-IT" b="1" dirty="0" smtClean="0"/>
              <a:t>il </a:t>
            </a:r>
            <a:r>
              <a:rPr lang="it-IT" b="1" dirty="0"/>
              <a:t>settore ferroviario </a:t>
            </a:r>
            <a:r>
              <a:rPr lang="it-IT" b="1" dirty="0" smtClean="0"/>
              <a:t>dovrà garantire un elevato livello di spesa nel </a:t>
            </a:r>
            <a:r>
              <a:rPr lang="it-IT" b="1" dirty="0"/>
              <a:t>periodo 2020-2026 </a:t>
            </a:r>
            <a:r>
              <a:rPr lang="it-IT" b="1" dirty="0" smtClean="0"/>
              <a:t>pari a circa </a:t>
            </a:r>
            <a:r>
              <a:rPr lang="it-IT" b="1" dirty="0"/>
              <a:t>24 </a:t>
            </a:r>
            <a:r>
              <a:rPr lang="it-IT" b="1" dirty="0" err="1" smtClean="0"/>
              <a:t>mld</a:t>
            </a:r>
            <a:r>
              <a:rPr lang="it-IT" b="1" dirty="0" smtClean="0"/>
              <a:t> </a:t>
            </a:r>
            <a:r>
              <a:rPr lang="it-IT" sz="1600" dirty="0" smtClean="0"/>
              <a:t>(media annua 3,4 mln a cui si aggiungeranno gli ulteriori investimenti in corso già coperti finanziariamente fuori dal PNRR).</a:t>
            </a:r>
            <a:endParaRPr lang="it-IT" dirty="0"/>
          </a:p>
          <a:p>
            <a:pPr marL="228600" algn="just">
              <a:lnSpc>
                <a:spcPct val="107000"/>
              </a:lnSpc>
              <a:spcAft>
                <a:spcPts val="800"/>
              </a:spcAft>
            </a:pP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Immagine 1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6"/>
          <a:stretch/>
        </p:blipFill>
        <p:spPr bwMode="auto">
          <a:xfrm>
            <a:off x="407988" y="3766732"/>
            <a:ext cx="10770553" cy="2529840"/>
          </a:xfrm>
          <a:prstGeom prst="rect">
            <a:avLst/>
          </a:prstGeom>
          <a:noFill/>
        </p:spPr>
      </p:pic>
      <p:sp>
        <p:nvSpPr>
          <p:cNvPr id="7" name="Rettangolo 6"/>
          <p:cNvSpPr/>
          <p:nvPr/>
        </p:nvSpPr>
        <p:spPr>
          <a:xfrm>
            <a:off x="1398303" y="6268594"/>
            <a:ext cx="9604977" cy="24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it-IT" sz="9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Serie storica della spesa per investimenti 2001-2020</a:t>
            </a:r>
            <a:endParaRPr lang="it-IT" sz="9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751704" y="4898159"/>
            <a:ext cx="208800" cy="180000"/>
          </a:xfrm>
          <a:prstGeom prst="rect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10229236" y="6201126"/>
            <a:ext cx="1116000" cy="233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it-IT" sz="9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Preconsuntivo</a:t>
            </a:r>
            <a:endParaRPr lang="it-IT" sz="9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0751704" y="4711624"/>
            <a:ext cx="2088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10751704" y="4898159"/>
            <a:ext cx="208800" cy="1077191"/>
          </a:xfrm>
          <a:prstGeom prst="rect">
            <a:avLst/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957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7368" y="2734733"/>
            <a:ext cx="11176620" cy="866367"/>
          </a:xfrm>
        </p:spPr>
        <p:txBody>
          <a:bodyPr/>
          <a:lstStyle/>
          <a:p>
            <a:r>
              <a:rPr lang="it-IT" dirty="0" smtClean="0"/>
              <a:t>Back up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1219170"/>
            <a:r>
              <a:rPr lang="it-IT" smtClean="0"/>
              <a:t>Formato data GG/MM/AAAA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8264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 hidden="1"/>
          <p:cNvSpPr/>
          <p:nvPr/>
        </p:nvSpPr>
        <p:spPr>
          <a:xfrm>
            <a:off x="940" y="0"/>
            <a:ext cx="105344" cy="105344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7">
            <a:extLst>
              <a:ext uri="{FF2B5EF4-FFF2-40B4-BE49-F238E27FC236}">
                <a16:creationId xmlns:a16="http://schemas.microsoft.com/office/drawing/2014/main" id="{07948507-87BD-4217-9689-B8F091AC7C83}"/>
              </a:ext>
            </a:extLst>
          </p:cNvPr>
          <p:cNvSpPr/>
          <p:nvPr/>
        </p:nvSpPr>
        <p:spPr>
          <a:xfrm>
            <a:off x="144180" y="132080"/>
            <a:ext cx="11793110" cy="802197"/>
          </a:xfrm>
          <a:prstGeom prst="rect">
            <a:avLst/>
          </a:prstGeom>
          <a:noFill/>
          <a:ln w="2232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120708" marR="0" lvl="0" indent="0" algn="l" defTabSz="3047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133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/>
              <a:t>Ferrovie Regionali</a:t>
            </a:r>
            <a:endParaRPr lang="it-IT" dirty="0"/>
          </a:p>
        </p:txBody>
      </p:sp>
      <p:sp>
        <p:nvSpPr>
          <p:cNvPr id="163" name="Text Box 2"/>
          <p:cNvSpPr txBox="1">
            <a:spLocks noChangeArrowheads="1"/>
          </p:cNvSpPr>
          <p:nvPr/>
        </p:nvSpPr>
        <p:spPr bwMode="auto">
          <a:xfrm>
            <a:off x="304949" y="716187"/>
            <a:ext cx="6066717" cy="936531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94" tIns="44637" rIns="120194" bIns="44637">
            <a:spAutoFit/>
          </a:bodyPr>
          <a:lstStyle>
            <a:lvl1pPr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8275" algn="l"/>
                <a:tab pos="862013" algn="l"/>
              </a:tabLst>
              <a:defRPr/>
            </a:pPr>
            <a:r>
              <a:rPr kumimoji="0" lang="it-IT" alt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Descrizione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8275" algn="l"/>
                <a:tab pos="862013" algn="l"/>
              </a:tabLst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Il network delle ferrovie ex-concesse si compone di 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~ 3.600 km di linea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(60% al sud, 10% al centro e 30% al nord). Di queste ~ 2.300 km sono linee interconnesse e ~ 1.300 km sono linee isolate. Gli interventi prevedono l’adeguamento delle linee regionali standard tecnici della rete nazionale, sia dal punto di vista infrastrutturale che tecnologico di sicurezza.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D7AADF0-0895-498E-BEE0-C7820C535ABC}"/>
              </a:ext>
            </a:extLst>
          </p:cNvPr>
          <p:cNvSpPr txBox="1"/>
          <p:nvPr/>
        </p:nvSpPr>
        <p:spPr>
          <a:xfrm>
            <a:off x="4517436" y="2618211"/>
            <a:ext cx="2347510" cy="25391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Importi in milioni di euro</a:t>
            </a: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/>
          </p:nvPr>
        </p:nvGraphicFramePr>
        <p:xfrm>
          <a:off x="451191" y="2831963"/>
          <a:ext cx="6321829" cy="3812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76962">
                  <a:extLst>
                    <a:ext uri="{9D8B030D-6E8A-4147-A177-3AD203B41FA5}">
                      <a16:colId xmlns:a16="http://schemas.microsoft.com/office/drawing/2014/main" val="2865616440"/>
                    </a:ext>
                  </a:extLst>
                </a:gridCol>
                <a:gridCol w="638545">
                  <a:extLst>
                    <a:ext uri="{9D8B030D-6E8A-4147-A177-3AD203B41FA5}">
                      <a16:colId xmlns:a16="http://schemas.microsoft.com/office/drawing/2014/main" val="4219052402"/>
                    </a:ext>
                  </a:extLst>
                </a:gridCol>
                <a:gridCol w="677611">
                  <a:extLst>
                    <a:ext uri="{9D8B030D-6E8A-4147-A177-3AD203B41FA5}">
                      <a16:colId xmlns:a16="http://schemas.microsoft.com/office/drawing/2014/main" val="201193462"/>
                    </a:ext>
                  </a:extLst>
                </a:gridCol>
                <a:gridCol w="415561">
                  <a:extLst>
                    <a:ext uri="{9D8B030D-6E8A-4147-A177-3AD203B41FA5}">
                      <a16:colId xmlns:a16="http://schemas.microsoft.com/office/drawing/2014/main" val="1643241903"/>
                    </a:ext>
                  </a:extLst>
                </a:gridCol>
                <a:gridCol w="713150">
                  <a:extLst>
                    <a:ext uri="{9D8B030D-6E8A-4147-A177-3AD203B41FA5}">
                      <a16:colId xmlns:a16="http://schemas.microsoft.com/office/drawing/2014/main" val="2485733545"/>
                    </a:ext>
                  </a:extLst>
                </a:gridCol>
              </a:tblGrid>
              <a:tr h="189455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it-IT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Intervento</a:t>
                      </a:r>
                      <a:endParaRPr lang="it-IT" sz="1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it-IT" sz="1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Costo</a:t>
                      </a: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it-IT" sz="1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Risorse</a:t>
                      </a: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0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KM</a:t>
                      </a:r>
                      <a:endParaRPr lang="it-IT" sz="10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Attivazione</a:t>
                      </a:r>
                      <a:endParaRPr lang="it-IT" sz="10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093658"/>
                  </a:ext>
                </a:extLst>
              </a:tr>
              <a:tr h="24331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GTT: Potenziamento ed ammodernamento intera rete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190,900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190,900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79</a:t>
                      </a:r>
                      <a:endParaRPr lang="it-IT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entro 2026</a:t>
                      </a: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708155"/>
                  </a:ext>
                </a:extLst>
              </a:tr>
              <a:tr h="24331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FUC: interventi infrastrutturali e tecnologici sulla linea Udine-Cividale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36,400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36,400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16</a:t>
                      </a: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entro 2026</a:t>
                      </a: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83384"/>
                  </a:ext>
                </a:extLst>
              </a:tr>
              <a:tr h="193017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linea Bari-Bitritto: upgrading infrastrutturale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40,110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40,110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10</a:t>
                      </a: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entro 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263795"/>
                  </a:ext>
                </a:extLst>
              </a:tr>
              <a:tr h="24331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L</a:t>
                      </a:r>
                      <a:r>
                        <a:rPr lang="it-IT" sz="1000" u="none" strike="noStrike" dirty="0" smtClean="0">
                          <a:effectLst/>
                          <a:latin typeface="+mn-lt"/>
                        </a:rPr>
                        <a:t>inea </a:t>
                      </a:r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Rosarno-S. Ferdinando: </a:t>
                      </a:r>
                      <a:r>
                        <a:rPr lang="it-IT" sz="1000" u="none" strike="noStrike" dirty="0" smtClean="0">
                          <a:effectLst/>
                          <a:latin typeface="+mn-lt"/>
                        </a:rPr>
                        <a:t>PRG Rosarno </a:t>
                      </a:r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e  San Ferdinando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60,000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60,000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5</a:t>
                      </a: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entro 2026</a:t>
                      </a: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372584"/>
                  </a:ext>
                </a:extLst>
              </a:tr>
              <a:tr h="240885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FCU: </a:t>
                      </a:r>
                      <a:r>
                        <a:rPr lang="it-IT" sz="1000" u="none" strike="noStrike" dirty="0" smtClean="0">
                          <a:effectLst/>
                          <a:latin typeface="+mn-lt"/>
                        </a:rPr>
                        <a:t>Rinnovo armamento Perugia-Terni </a:t>
                      </a:r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e Sansepolcro-Città di Castello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67,000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67,000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153</a:t>
                      </a: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entro 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410851"/>
                  </a:ext>
                </a:extLst>
              </a:tr>
              <a:tr h="193017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FCU: Realizzazione del sistema ERTMS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51,000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51,000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entro 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508241"/>
                  </a:ext>
                </a:extLst>
              </a:tr>
              <a:tr h="24331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EAV: Potenziamento ed ammodernamento della linea Cancello-Benevento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109,000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109,000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47</a:t>
                      </a: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entro 2026</a:t>
                      </a: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932529"/>
                  </a:ext>
                </a:extLst>
              </a:tr>
              <a:tr h="24331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FSE: Potenziamento Infrastruttura Ferroviaria linea Bari-Taranto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86,500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86,500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155</a:t>
                      </a: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entro 2026</a:t>
                      </a: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300693"/>
                  </a:ext>
                </a:extLst>
              </a:tr>
              <a:tr h="24331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FSE: Completamento attrezzaggio SCMT/ERTMS su restante rete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98,800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98,800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162</a:t>
                      </a: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entro 2026</a:t>
                      </a: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069510"/>
                  </a:ext>
                </a:extLst>
              </a:tr>
              <a:tr h="24331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Subtotale interventi finanziati da Recovery fund (A)</a:t>
                      </a: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739,710</a:t>
                      </a:r>
                      <a:endParaRPr lang="it-IT" sz="1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739,710</a:t>
                      </a:r>
                      <a:endParaRPr lang="it-IT" sz="1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470414"/>
                  </a:ext>
                </a:extLst>
              </a:tr>
              <a:tr h="24331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  <a:latin typeface="+mn-lt"/>
                        </a:rPr>
                        <a:t>FSE: Completamento attrezzaggio SCMT/ERTMS su restante rete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32,000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32,000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53</a:t>
                      </a: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entro 2026</a:t>
                      </a: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694018"/>
                  </a:ext>
                </a:extLst>
              </a:tr>
              <a:tr h="24331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FSE: Realizzazione HUB intermodali e riqualificazione di 20 stazioni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165,000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165,000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-</a:t>
                      </a: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+mn-cs"/>
                        </a:rPr>
                        <a:t>entro 2026</a:t>
                      </a: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50531"/>
                  </a:ext>
                </a:extLst>
              </a:tr>
              <a:tr h="252311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Subtotale interventi </a:t>
                      </a:r>
                      <a:r>
                        <a:rPr lang="it-IT" sz="1000" b="1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finanziati da </a:t>
                      </a:r>
                      <a:r>
                        <a:rPr lang="it-IT" sz="10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FSC 2021-2027 (B)</a:t>
                      </a:r>
                      <a:endParaRPr lang="it-IT" sz="1000" b="1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it-IT" sz="1000" b="1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197,000</a:t>
                      </a:r>
                      <a:endParaRPr lang="it-IT" sz="1000" b="1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197,000</a:t>
                      </a: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it-IT" sz="1000" b="1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53</a:t>
                      </a:r>
                      <a:endParaRPr lang="it-IT" sz="1000" b="1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it-IT" sz="1000" b="1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6195" marR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957991"/>
                  </a:ext>
                </a:extLst>
              </a:tr>
              <a:tr h="122475"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it-IT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Totale interventi finanziati in</a:t>
                      </a:r>
                      <a:r>
                        <a:rPr lang="it-IT" sz="10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ambito</a:t>
                      </a:r>
                      <a:r>
                        <a:rPr lang="it-IT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RFI (A+B)</a:t>
                      </a:r>
                      <a:endParaRPr lang="it-IT" sz="1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936,710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936,710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680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753801"/>
                  </a:ext>
                </a:extLst>
              </a:tr>
              <a:tr h="122475"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it-IT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Totale interventi finanziati fuori</a:t>
                      </a:r>
                      <a:r>
                        <a:rPr lang="it-IT" sz="10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ambito</a:t>
                      </a:r>
                      <a:r>
                        <a:rPr lang="it-IT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RFI (C)</a:t>
                      </a:r>
                      <a:endParaRPr lang="it-IT" sz="1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1.733,690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1.733,690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1.097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232497"/>
                  </a:ext>
                </a:extLst>
              </a:tr>
              <a:tr h="122475"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it-IT" sz="1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Totale complessivo (A+B+C)</a:t>
                      </a:r>
                      <a:endParaRPr lang="it-IT" sz="1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2.670,400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2.670,400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1.777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33" marR="5233" marT="5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813902"/>
                  </a:ext>
                </a:extLst>
              </a:tr>
            </a:tbl>
          </a:graphicData>
        </a:graphic>
      </p:graphicFrame>
      <p:sp>
        <p:nvSpPr>
          <p:cNvPr id="49" name="Text Box 2"/>
          <p:cNvSpPr txBox="1">
            <a:spLocks noChangeArrowheads="1"/>
          </p:cNvSpPr>
          <p:nvPr/>
        </p:nvSpPr>
        <p:spPr bwMode="auto">
          <a:xfrm>
            <a:off x="304949" y="1585293"/>
            <a:ext cx="6066717" cy="1275086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94" tIns="44637" rIns="120194" bIns="44637">
            <a:spAutoFit/>
          </a:bodyPr>
          <a:lstStyle>
            <a:lvl1pPr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  <a:tab pos="862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Obiettivi/Benefici</a:t>
            </a:r>
            <a:endParaRPr kumimoji="0" lang="it-IT" altLang="it-I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68275" algn="l"/>
                <a:tab pos="862013" algn="l"/>
              </a:tabLst>
              <a:defRPr/>
            </a:pPr>
            <a:r>
              <a:rPr kumimoji="0" 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Maggiore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integrazione </a:t>
            </a:r>
            <a:r>
              <a:rPr kumimoji="0" 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IFN-ferrovie regionali</a:t>
            </a:r>
            <a:r>
              <a:rPr kumimoji="0" lang="it-IT" sz="11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 e a</a:t>
            </a:r>
            <a:r>
              <a:rPr kumimoji="0" 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mpliamento/integrazione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dei servizi ferro/gomma;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68275" algn="l"/>
                <a:tab pos="862013" algn="l"/>
              </a:tabLst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Omogeneizzazione degli standard di sicurezza;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68275" algn="l"/>
                <a:tab pos="862013" algn="l"/>
              </a:tabLst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Nuove connessioni passeggeri e merci con aeroporti, porti e terminali;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68275" algn="l"/>
                <a:tab pos="862013" algn="l"/>
              </a:tabLst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Ottimizzazione dell’offerta con integrazione tra servizi AV e TPL.</a:t>
            </a:r>
            <a:r>
              <a:rPr kumimoji="0" lang="it-IT" alt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68275" algn="l"/>
                <a:tab pos="862013" algn="l"/>
              </a:tabLst>
              <a:defRPr/>
            </a:pPr>
            <a:r>
              <a:rPr kumimoji="0" lang="it-IT" alt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Miglioramento </a:t>
            </a:r>
            <a:r>
              <a:rPr kumimoji="0" lang="it-IT" alt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regolarità </a:t>
            </a:r>
            <a:r>
              <a:rPr kumimoji="0" lang="it-IT" alt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della circolazione </a:t>
            </a:r>
            <a:r>
              <a:rPr kumimoji="0" lang="it-IT" alt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grazie al rinnovo </a:t>
            </a:r>
            <a:r>
              <a:rPr kumimoji="0" lang="it-IT" alt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tecnologico degli </a:t>
            </a:r>
            <a:r>
              <a:rPr kumimoji="0" lang="it-IT" alt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impianti</a:t>
            </a: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8275" algn="l"/>
                <a:tab pos="862013" algn="l"/>
              </a:tabLst>
              <a:defRPr/>
            </a:pPr>
            <a:endParaRPr kumimoji="0" lang="it-IT" alt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6" name="Gruppo 5"/>
          <p:cNvGrpSpPr/>
          <p:nvPr/>
        </p:nvGrpSpPr>
        <p:grpSpPr>
          <a:xfrm>
            <a:off x="6984999" y="1193799"/>
            <a:ext cx="4970625" cy="5269185"/>
            <a:chOff x="7445661" y="1170349"/>
            <a:chExt cx="4509963" cy="5297704"/>
          </a:xfrm>
        </p:grpSpPr>
        <p:pic>
          <p:nvPicPr>
            <p:cNvPr id="51" name="Immagine 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45661" y="1170349"/>
              <a:ext cx="4256088" cy="5297704"/>
            </a:xfrm>
            <a:prstGeom prst="rect">
              <a:avLst/>
            </a:prstGeom>
          </p:spPr>
        </p:pic>
        <p:grpSp>
          <p:nvGrpSpPr>
            <p:cNvPr id="52" name="Gruppo 51"/>
            <p:cNvGrpSpPr/>
            <p:nvPr/>
          </p:nvGrpSpPr>
          <p:grpSpPr>
            <a:xfrm>
              <a:off x="10265755" y="1740367"/>
              <a:ext cx="1689869" cy="567218"/>
              <a:chOff x="8069159" y="6660379"/>
              <a:chExt cx="986517" cy="659126"/>
            </a:xfrm>
          </p:grpSpPr>
          <p:cxnSp>
            <p:nvCxnSpPr>
              <p:cNvPr id="53" name="Connettore 1 2"/>
              <p:cNvCxnSpPr/>
              <p:nvPr/>
            </p:nvCxnSpPr>
            <p:spPr>
              <a:xfrm flipV="1">
                <a:off x="8069160" y="6802882"/>
                <a:ext cx="181510" cy="1"/>
              </a:xfrm>
              <a:prstGeom prst="line">
                <a:avLst/>
              </a:prstGeom>
              <a:noFill/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4" name="Connettore 1 66"/>
              <p:cNvCxnSpPr/>
              <p:nvPr/>
            </p:nvCxnSpPr>
            <p:spPr>
              <a:xfrm flipV="1">
                <a:off x="8069159" y="6985641"/>
                <a:ext cx="181510" cy="1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5" name="Connettore 1 189"/>
              <p:cNvCxnSpPr/>
              <p:nvPr/>
            </p:nvCxnSpPr>
            <p:spPr>
              <a:xfrm flipV="1">
                <a:off x="8069160" y="7174245"/>
                <a:ext cx="181510" cy="1"/>
              </a:xfrm>
              <a:prstGeom prst="line">
                <a:avLst/>
              </a:prstGeom>
              <a:noFill/>
              <a:ln w="254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56" name="CasellaDiTesto 55"/>
              <p:cNvSpPr txBox="1"/>
              <p:nvPr/>
            </p:nvSpPr>
            <p:spPr>
              <a:xfrm>
                <a:off x="8255847" y="6660379"/>
                <a:ext cx="799829" cy="279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50" dirty="0">
                    <a:latin typeface="Arial Narrow" panose="020B0606020202030204" pitchFamily="34" charset="0"/>
                  </a:rPr>
                  <a:t>Linee in concessione</a:t>
                </a:r>
              </a:p>
            </p:txBody>
          </p:sp>
          <p:sp>
            <p:nvSpPr>
              <p:cNvPr id="57" name="CasellaDiTesto 56"/>
              <p:cNvSpPr txBox="1"/>
              <p:nvPr/>
            </p:nvSpPr>
            <p:spPr>
              <a:xfrm>
                <a:off x="8255847" y="6843140"/>
                <a:ext cx="799829" cy="287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100" dirty="0">
                    <a:latin typeface="Arial Narrow" panose="020B0606020202030204" pitchFamily="34" charset="0"/>
                  </a:rPr>
                  <a:t>Linee RFI</a:t>
                </a:r>
              </a:p>
            </p:txBody>
          </p:sp>
          <p:sp>
            <p:nvSpPr>
              <p:cNvPr id="58" name="CasellaDiTesto 57"/>
              <p:cNvSpPr txBox="1"/>
              <p:nvPr/>
            </p:nvSpPr>
            <p:spPr>
              <a:xfrm>
                <a:off x="8255847" y="7031742"/>
                <a:ext cx="799829" cy="287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50" dirty="0">
                    <a:latin typeface="Arial Narrow" panose="020B0606020202030204" pitchFamily="34" charset="0"/>
                  </a:rPr>
                  <a:t>Confini</a:t>
                </a:r>
                <a:r>
                  <a:rPr lang="it-IT" sz="1100" dirty="0">
                    <a:latin typeface="Arial Narrow" panose="020B0606020202030204" pitchFamily="34" charset="0"/>
                  </a:rPr>
                  <a:t> regionali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752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="http://schemas.microsoft.com/office/powerpoint/2012/main"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654F2CE9-9389-422F-8CC1-39AE224B1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274312"/>
            <a:ext cx="11176620" cy="866367"/>
          </a:xfrm>
        </p:spPr>
        <p:txBody>
          <a:bodyPr/>
          <a:lstStyle/>
          <a:p>
            <a:pPr algn="just"/>
            <a:r>
              <a:rPr lang="it-IT" spc="-1" dirty="0" smtClean="0">
                <a:solidFill>
                  <a:srgbClr val="DC002E"/>
                </a:solidFill>
              </a:rPr>
              <a:t>Schema </a:t>
            </a:r>
            <a:r>
              <a:rPr lang="it-IT" spc="-1" dirty="0">
                <a:solidFill>
                  <a:srgbClr val="DC002E"/>
                </a:solidFill>
              </a:rPr>
              <a:t>di </a:t>
            </a:r>
            <a:r>
              <a:rPr lang="it-IT" spc="-1" dirty="0" smtClean="0">
                <a:solidFill>
                  <a:srgbClr val="DC002E"/>
                </a:solidFill>
              </a:rPr>
              <a:t>DPCM recante </a:t>
            </a:r>
            <a:r>
              <a:rPr lang="it-IT" spc="-1" dirty="0">
                <a:solidFill>
                  <a:srgbClr val="DC002E"/>
                </a:solidFill>
              </a:rPr>
              <a:t>l'individuazione degli interventi infrastrutturali ai </a:t>
            </a:r>
            <a:r>
              <a:rPr lang="it-IT" spc="-1" dirty="0" smtClean="0">
                <a:solidFill>
                  <a:srgbClr val="DC002E"/>
                </a:solidFill>
              </a:rPr>
              <a:t>sensi dell'art.4</a:t>
            </a:r>
            <a:r>
              <a:rPr lang="it-IT" spc="-1" dirty="0">
                <a:solidFill>
                  <a:srgbClr val="DC002E"/>
                </a:solidFill>
              </a:rPr>
              <a:t>, comma 1, del </a:t>
            </a:r>
            <a:r>
              <a:rPr lang="it-IT" spc="-1" dirty="0" smtClean="0">
                <a:solidFill>
                  <a:srgbClr val="DC002E"/>
                </a:solidFill>
              </a:rPr>
              <a:t>D.L. 18/4/2019 c.d. </a:t>
            </a:r>
            <a:r>
              <a:rPr lang="it-IT" i="1" spc="-1" dirty="0" smtClean="0">
                <a:solidFill>
                  <a:srgbClr val="DC002E"/>
                </a:solidFill>
              </a:rPr>
              <a:t>«Sblocca cantieri»</a:t>
            </a:r>
            <a:br>
              <a:rPr lang="it-IT" i="1" spc="-1" dirty="0" smtClean="0">
                <a:solidFill>
                  <a:srgbClr val="DC002E"/>
                </a:solidFill>
              </a:rPr>
            </a:br>
            <a:r>
              <a:rPr lang="it-IT" sz="2400" dirty="0" smtClean="0">
                <a:solidFill>
                  <a:srgbClr val="008080"/>
                </a:solidFill>
              </a:rPr>
              <a:t>Elenco opere commissariate e relativi Commissari</a:t>
            </a:r>
            <a:endParaRPr lang="it-IT" i="1" spc="-1" dirty="0">
              <a:solidFill>
                <a:srgbClr val="DC002E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10621096" y="6557164"/>
            <a:ext cx="242454" cy="164118"/>
          </a:xfrm>
          <a:prstGeom prst="rect">
            <a:avLst/>
          </a:prstGeom>
          <a:solidFill>
            <a:srgbClr val="FEEAE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10802342" y="6547078"/>
            <a:ext cx="1563292" cy="21544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2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038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560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08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6001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1204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86406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1607" algn="l" defTabSz="910386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Presente in PNRR 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10512231" y="6521200"/>
            <a:ext cx="1159309" cy="2723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87" y="939561"/>
            <a:ext cx="10221913" cy="581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5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ZpJtj3ghItoTrQD4MVA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ZpJtj3ghItoTrQD4MVA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yWzrwjQxaVST6dxo3Gs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yWzrwjQxaVST6dxo3GsQ"/>
</p:tagLst>
</file>

<file path=ppt/theme/theme1.xml><?xml version="1.0" encoding="utf-8"?>
<a:theme xmlns:a="http://schemas.openxmlformats.org/drawingml/2006/main" name="Cover 1 - Proiezione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ver 1 - Proiezione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over 1 - Proiezione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Indice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over 1 - Proiezione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Intermezzi e Fine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7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8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9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0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1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2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Indice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3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32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5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36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13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4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15_Master Presentazione FSI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4_Cover 1 - Proiezione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2_Indice">
  <a:themeElements>
    <a:clrScheme name="FS">
      <a:dk1>
        <a:srgbClr val="000000"/>
      </a:dk1>
      <a:lt1>
        <a:srgbClr val="FFFFFF"/>
      </a:lt1>
      <a:dk2>
        <a:srgbClr val="DC002E"/>
      </a:dk2>
      <a:lt2>
        <a:srgbClr val="717073"/>
      </a:lt2>
      <a:accent1>
        <a:srgbClr val="DC002E"/>
      </a:accent1>
      <a:accent2>
        <a:srgbClr val="006666"/>
      </a:accent2>
      <a:accent3>
        <a:srgbClr val="004687"/>
      </a:accent3>
      <a:accent4>
        <a:srgbClr val="F8B322"/>
      </a:accent4>
      <a:accent5>
        <a:srgbClr val="00BE7D"/>
      </a:accent5>
      <a:accent6>
        <a:srgbClr val="5A068C"/>
      </a:accent6>
      <a:hlink>
        <a:srgbClr val="E01F38"/>
      </a:hlink>
      <a:folHlink>
        <a:srgbClr val="E01F3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13C8E1CBF8C9C478FBCA521FF5AE747" ma:contentTypeVersion="6" ma:contentTypeDescription="Creare un nuovo documento." ma:contentTypeScope="" ma:versionID="a5e20c5fdde60a41445116d980b9867f">
  <xsd:schema xmlns:xsd="http://www.w3.org/2001/XMLSchema" xmlns:xs="http://www.w3.org/2001/XMLSchema" xmlns:p="http://schemas.microsoft.com/office/2006/metadata/properties" xmlns:ns2="a7fd5df9-8cc8-484c-8e4e-6d3331b1adbb" targetNamespace="http://schemas.microsoft.com/office/2006/metadata/properties" ma:root="true" ma:fieldsID="ba706e6d96a9dd58896271d59283aa41" ns2:_="">
    <xsd:import namespace="a7fd5df9-8cc8-484c-8e4e-6d3331b1ad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fd5df9-8cc8-484c-8e4e-6d3331b1ad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664A64-B760-46B8-9F10-CA443A23E7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5E44A1-DEE7-4CE3-A50F-F4E2C7A3BE7A}">
  <ds:schemaRefs>
    <ds:schemaRef ds:uri="http://schemas.microsoft.com/office/2006/documentManagement/types"/>
    <ds:schemaRef ds:uri="a7fd5df9-8cc8-484c-8e4e-6d3331b1adbb"/>
    <ds:schemaRef ds:uri="http://purl.org/dc/elements/1.1/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4E91951-A647-4794-B9A4-056BA77A7E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fd5df9-8cc8-484c-8e4e-6d3331b1ad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4777</TotalTime>
  <Words>3352</Words>
  <Application>Microsoft Office PowerPoint</Application>
  <PresentationFormat>Widescreen</PresentationFormat>
  <Paragraphs>523</Paragraphs>
  <Slides>22</Slides>
  <Notes>13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29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22</vt:i4>
      </vt:variant>
    </vt:vector>
  </HeadingPairs>
  <TitlesOfParts>
    <vt:vector size="65" baseType="lpstr">
      <vt:lpstr>Arial</vt:lpstr>
      <vt:lpstr>Arial Black</vt:lpstr>
      <vt:lpstr>Arial Narrow</vt:lpstr>
      <vt:lpstr>Arial Unicode MS</vt:lpstr>
      <vt:lpstr>Calibri</vt:lpstr>
      <vt:lpstr>Corbel</vt:lpstr>
      <vt:lpstr>Courier New</vt:lpstr>
      <vt:lpstr>Futura LT</vt:lpstr>
      <vt:lpstr>Symbol</vt:lpstr>
      <vt:lpstr>Times New Roman</vt:lpstr>
      <vt:lpstr>Verdana</vt:lpstr>
      <vt:lpstr>Wingdings</vt:lpstr>
      <vt:lpstr>Cover 1 - Proiezione</vt:lpstr>
      <vt:lpstr>6_Master Presentazione FSI</vt:lpstr>
      <vt:lpstr>1_Cover 1 - Proiezione</vt:lpstr>
      <vt:lpstr>Master Presentazione FSI</vt:lpstr>
      <vt:lpstr>2_Cover 1 - Proiezione</vt:lpstr>
      <vt:lpstr>1_Indice</vt:lpstr>
      <vt:lpstr>1_Master Presentazione FSI</vt:lpstr>
      <vt:lpstr>5_Master Presentazione FSI</vt:lpstr>
      <vt:lpstr>2_Master Presentazione FSI</vt:lpstr>
      <vt:lpstr>3_Master Presentazione FSI</vt:lpstr>
      <vt:lpstr>3_Cover 1 - Proiezione</vt:lpstr>
      <vt:lpstr>4_Master Presentazione FSI</vt:lpstr>
      <vt:lpstr>1_Intermezzi e Fine</vt:lpstr>
      <vt:lpstr>7_Master Presentazione FSI</vt:lpstr>
      <vt:lpstr>8_Master Presentazione FSI</vt:lpstr>
      <vt:lpstr>9_Master Presentazione FSI</vt:lpstr>
      <vt:lpstr>10_Master Presentazione FSI</vt:lpstr>
      <vt:lpstr>11_Master Presentazione FSI</vt:lpstr>
      <vt:lpstr>12_Master Presentazione FSI</vt:lpstr>
      <vt:lpstr>Indice</vt:lpstr>
      <vt:lpstr>33_Master Presentazione FSI</vt:lpstr>
      <vt:lpstr>32_Master Presentazione FSI</vt:lpstr>
      <vt:lpstr>35_Master Presentazione FSI</vt:lpstr>
      <vt:lpstr>36_Master Presentazione FSI</vt:lpstr>
      <vt:lpstr>13_Master Presentazione FSI</vt:lpstr>
      <vt:lpstr>14_Master Presentazione FSI</vt:lpstr>
      <vt:lpstr>15_Master Presentazione FSI</vt:lpstr>
      <vt:lpstr>4_Cover 1 - Proiezione</vt:lpstr>
      <vt:lpstr>2_Indice</vt:lpstr>
      <vt:lpstr>Diapositiva think-cell</vt:lpstr>
      <vt:lpstr>think-cell Slide</vt:lpstr>
      <vt:lpstr>Audizione Commissione Bilancio e Trasporti  Recovery Fund (PNRR) e Contratto di Programma </vt:lpstr>
      <vt:lpstr>Presentazione standard di PowerPoint</vt:lpstr>
      <vt:lpstr>Le ferrovie hanno contribuito alla storia del nostro Paese investendo in infrastrutture e curando un grande patrimonio di opere d'arte </vt:lpstr>
      <vt:lpstr>I rapporti con lo Stato per la programmazione nazionale degli investimenti ed il relativo finanziamento</vt:lpstr>
      <vt:lpstr>Focus iter aggiornamento 2018/2019 CdP-I</vt:lpstr>
      <vt:lpstr>I Contratti di Programma del Gestore con lo Stato</vt:lpstr>
      <vt:lpstr>Presentazione standard di PowerPoint</vt:lpstr>
      <vt:lpstr>Presentazione standard di PowerPoint</vt:lpstr>
      <vt:lpstr>Evoluzione del Piano Investimenti per far ripartire il Paese …in cui lo spazio e il tempo sono fattori critici per un futuro più sostenibile</vt:lpstr>
      <vt:lpstr>Evoluzione del Piano Investimenti - PNRR Piano Nazionale di Ripresa e Resilienza Un’unica strategia con due filoni di finanziamento sinergici anche alle risorse statali  </vt:lpstr>
      <vt:lpstr>PNRR: ecco il piano italiano</vt:lpstr>
      <vt:lpstr>Un piano ambizioso per la rinascita di infrastrutture sostenibili</vt:lpstr>
      <vt:lpstr>Presentazione standard di PowerPoint</vt:lpstr>
      <vt:lpstr>Focus interventi finanziati dal PNRR: Progetti in essere + nuovi</vt:lpstr>
      <vt:lpstr>Ferrovie Regionali</vt:lpstr>
      <vt:lpstr>Presentazione standard di PowerPoint</vt:lpstr>
      <vt:lpstr>L’articolazione del Piano investimenti da avviare</vt:lpstr>
      <vt:lpstr>Iter accelerato approvazione CdP: operatività immediata delle risorse e soluzioni di accompagnamento per i futuri fabbisogni finanziari a completamento del Piano </vt:lpstr>
      <vt:lpstr>Presentazione standard di PowerPoint</vt:lpstr>
      <vt:lpstr>Back up</vt:lpstr>
      <vt:lpstr>Ferrovie Regionali</vt:lpstr>
      <vt:lpstr>Schema di DPCM recante l'individuazione degli interventi infrastrutturali ai sensi dell'art.4, comma 1, del D.L. 18/4/2019 c.d. «Sblocca cantieri» Elenco opere commissariate e relativi Commissari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Windows User</dc:creator>
  <cp:lastModifiedBy>Cdd</cp:lastModifiedBy>
  <cp:revision>330</cp:revision>
  <cp:lastPrinted>2021-02-04T09:01:58Z</cp:lastPrinted>
  <dcterms:created xsi:type="dcterms:W3CDTF">2018-02-19T10:27:02Z</dcterms:created>
  <dcterms:modified xsi:type="dcterms:W3CDTF">2021-02-04T09:02:42Z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33541d5-4c43-48c9-9696-2967ab9bd00f_Enabled">
    <vt:lpwstr>True</vt:lpwstr>
  </property>
  <property fmtid="{D5CDD505-2E9C-101B-9397-08002B2CF9AE}" pid="3" name="MSIP_Label_133541d5-4c43-48c9-9696-2967ab9bd00f_SiteId">
    <vt:lpwstr>4c8a6547-459a-4b75-a3dc-f66efe3e9c4e</vt:lpwstr>
  </property>
  <property fmtid="{D5CDD505-2E9C-101B-9397-08002B2CF9AE}" pid="4" name="MSIP_Label_133541d5-4c43-48c9-9696-2967ab9bd00f_Owner">
    <vt:lpwstr>929764@rfi.it</vt:lpwstr>
  </property>
  <property fmtid="{D5CDD505-2E9C-101B-9397-08002B2CF9AE}" pid="5" name="MSIP_Label_133541d5-4c43-48c9-9696-2967ab9bd00f_SetDate">
    <vt:lpwstr>2020-09-14T17:29:25.5473798Z</vt:lpwstr>
  </property>
  <property fmtid="{D5CDD505-2E9C-101B-9397-08002B2CF9AE}" pid="6" name="MSIP_Label_133541d5-4c43-48c9-9696-2967ab9bd00f_Name">
    <vt:lpwstr>Ad Uso Interno</vt:lpwstr>
  </property>
  <property fmtid="{D5CDD505-2E9C-101B-9397-08002B2CF9AE}" pid="7" name="MSIP_Label_133541d5-4c43-48c9-9696-2967ab9bd00f_Application">
    <vt:lpwstr>Microsoft Azure Information Protection</vt:lpwstr>
  </property>
  <property fmtid="{D5CDD505-2E9C-101B-9397-08002B2CF9AE}" pid="8" name="MSIP_Label_133541d5-4c43-48c9-9696-2967ab9bd00f_ActionId">
    <vt:lpwstr>d22fb3a5-0ba3-497c-8ebd-d6e090621303</vt:lpwstr>
  </property>
  <property fmtid="{D5CDD505-2E9C-101B-9397-08002B2CF9AE}" pid="9" name="MSIP_Label_133541d5-4c43-48c9-9696-2967ab9bd00f_Extended_MSFT_Method">
    <vt:lpwstr>Manual</vt:lpwstr>
  </property>
  <property fmtid="{D5CDD505-2E9C-101B-9397-08002B2CF9AE}" pid="10" name="Sensitivity">
    <vt:lpwstr>Ad Uso Interno</vt:lpwstr>
  </property>
  <property fmtid="{D5CDD505-2E9C-101B-9397-08002B2CF9AE}" pid="11" name="ContentTypeId">
    <vt:lpwstr>0x010100713C8E1CBF8C9C478FBCA521FF5AE747</vt:lpwstr>
  </property>
</Properties>
</file>