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651" r:id="rId3"/>
    <p:sldId id="441" r:id="rId4"/>
    <p:sldId id="693" r:id="rId5"/>
    <p:sldId id="685" r:id="rId6"/>
    <p:sldId id="678" r:id="rId7"/>
    <p:sldId id="679" r:id="rId8"/>
    <p:sldId id="695" r:id="rId9"/>
    <p:sldId id="656" r:id="rId10"/>
    <p:sldId id="657" r:id="rId11"/>
    <p:sldId id="653" r:id="rId12"/>
    <p:sldId id="658" r:id="rId13"/>
    <p:sldId id="659" r:id="rId14"/>
    <p:sldId id="520" r:id="rId15"/>
    <p:sldId id="280" r:id="rId16"/>
    <p:sldId id="696" r:id="rId17"/>
    <p:sldId id="697" r:id="rId18"/>
    <p:sldId id="698" r:id="rId19"/>
    <p:sldId id="699" r:id="rId20"/>
    <p:sldId id="700" r:id="rId21"/>
    <p:sldId id="570" r:id="rId22"/>
    <p:sldId id="569" r:id="rId23"/>
    <p:sldId id="571" r:id="rId24"/>
    <p:sldId id="493" r:id="rId25"/>
    <p:sldId id="567" r:id="rId26"/>
    <p:sldId id="572" r:id="rId27"/>
    <p:sldId id="507" r:id="rId28"/>
    <p:sldId id="573" r:id="rId29"/>
    <p:sldId id="702" r:id="rId30"/>
    <p:sldId id="701" r:id="rId31"/>
    <p:sldId id="703" r:id="rId32"/>
  </p:sldIdLst>
  <p:sldSz cx="12192000" cy="6858000"/>
  <p:notesSz cx="6858000" cy="9144000"/>
  <p:defaultTextStyle>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9A2C"/>
    <a:srgbClr val="1F3F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449BD4-21C7-4B07-B830-93A0E678A84A}" v="332" dt="2020-01-29T06:05:49.0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65"/>
    <p:restoredTop sz="94634"/>
  </p:normalViewPr>
  <p:slideViewPr>
    <p:cSldViewPr snapToGrid="0" snapToObjects="1">
      <p:cViewPr varScale="1">
        <p:scale>
          <a:sx n="77" d="100"/>
          <a:sy n="77" d="100"/>
        </p:scale>
        <p:origin x="114" y="64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nrico Giovannini" userId="98e0d8fd0c8797dc" providerId="LiveId" clId="{CF68B578-E489-4D6F-8E46-4F6E6648E739}"/>
    <pc:docChg chg="undo custSel addSld delSld modSld sldOrd">
      <pc:chgData name="Enrico Giovannini" userId="98e0d8fd0c8797dc" providerId="LiveId" clId="{CF68B578-E489-4D6F-8E46-4F6E6648E739}" dt="2020-01-29T06:09:35.223" v="3060" actId="255"/>
      <pc:docMkLst>
        <pc:docMk/>
      </pc:docMkLst>
      <pc:sldChg chg="delSp modSp">
        <pc:chgData name="Enrico Giovannini" userId="98e0d8fd0c8797dc" providerId="LiveId" clId="{CF68B578-E489-4D6F-8E46-4F6E6648E739}" dt="2020-01-28T13:57:56.492" v="295" actId="20577"/>
        <pc:sldMkLst>
          <pc:docMk/>
          <pc:sldMk cId="0" sldId="256"/>
        </pc:sldMkLst>
        <pc:spChg chg="mod">
          <ac:chgData name="Enrico Giovannini" userId="98e0d8fd0c8797dc" providerId="LiveId" clId="{CF68B578-E489-4D6F-8E46-4F6E6648E739}" dt="2020-01-28T13:57:56.492" v="295" actId="20577"/>
          <ac:spMkLst>
            <pc:docMk/>
            <pc:sldMk cId="0" sldId="256"/>
            <ac:spMk id="2" creationId="{00000000-0000-0000-0000-000000000000}"/>
          </ac:spMkLst>
        </pc:spChg>
        <pc:spChg chg="del">
          <ac:chgData name="Enrico Giovannini" userId="98e0d8fd0c8797dc" providerId="LiveId" clId="{CF68B578-E489-4D6F-8E46-4F6E6648E739}" dt="2020-01-28T13:51:25.185" v="124" actId="478"/>
          <ac:spMkLst>
            <pc:docMk/>
            <pc:sldMk cId="0" sldId="256"/>
            <ac:spMk id="3" creationId="{00000000-0000-0000-0000-000000000000}"/>
          </ac:spMkLst>
        </pc:spChg>
        <pc:picChg chg="del">
          <ac:chgData name="Enrico Giovannini" userId="98e0d8fd0c8797dc" providerId="LiveId" clId="{CF68B578-E489-4D6F-8E46-4F6E6648E739}" dt="2020-01-28T13:50:29.066" v="0" actId="478"/>
          <ac:picMkLst>
            <pc:docMk/>
            <pc:sldMk cId="0" sldId="256"/>
            <ac:picMk id="5" creationId="{00000000-0000-0000-0000-000000000000}"/>
          </ac:picMkLst>
        </pc:picChg>
      </pc:sldChg>
      <pc:sldChg chg="addSp delSp modSp add">
        <pc:chgData name="Enrico Giovannini" userId="98e0d8fd0c8797dc" providerId="LiveId" clId="{CF68B578-E489-4D6F-8E46-4F6E6648E739}" dt="2020-01-28T14:36:40.995" v="867" actId="478"/>
        <pc:sldMkLst>
          <pc:docMk/>
          <pc:sldMk cId="991443789" sldId="280"/>
        </pc:sldMkLst>
        <pc:spChg chg="del">
          <ac:chgData name="Enrico Giovannini" userId="98e0d8fd0c8797dc" providerId="LiveId" clId="{CF68B578-E489-4D6F-8E46-4F6E6648E739}" dt="2020-01-28T14:36:36.272" v="865" actId="478"/>
          <ac:spMkLst>
            <pc:docMk/>
            <pc:sldMk cId="991443789" sldId="280"/>
            <ac:spMk id="2" creationId="{00000000-0000-0000-0000-000000000000}"/>
          </ac:spMkLst>
        </pc:spChg>
        <pc:spChg chg="add del mod">
          <ac:chgData name="Enrico Giovannini" userId="98e0d8fd0c8797dc" providerId="LiveId" clId="{CF68B578-E489-4D6F-8E46-4F6E6648E739}" dt="2020-01-28T14:36:40.995" v="867" actId="478"/>
          <ac:spMkLst>
            <pc:docMk/>
            <pc:sldMk cId="991443789" sldId="280"/>
            <ac:spMk id="4" creationId="{9F652CB1-289F-4CA1-A145-18B13DC75814}"/>
          </ac:spMkLst>
        </pc:spChg>
        <pc:spChg chg="add">
          <ac:chgData name="Enrico Giovannini" userId="98e0d8fd0c8797dc" providerId="LiveId" clId="{CF68B578-E489-4D6F-8E46-4F6E6648E739}" dt="2020-01-28T14:36:36.537" v="866"/>
          <ac:spMkLst>
            <pc:docMk/>
            <pc:sldMk cId="991443789" sldId="280"/>
            <ac:spMk id="8" creationId="{8FE9EE83-AFCB-4936-A2B8-8C6F129690AF}"/>
          </ac:spMkLst>
        </pc:spChg>
      </pc:sldChg>
      <pc:sldChg chg="addSp delSp modSp add del">
        <pc:chgData name="Enrico Giovannini" userId="98e0d8fd0c8797dc" providerId="LiveId" clId="{CF68B578-E489-4D6F-8E46-4F6E6648E739}" dt="2020-01-28T15:43:14.407" v="1744" actId="47"/>
        <pc:sldMkLst>
          <pc:docMk/>
          <pc:sldMk cId="1826261971" sldId="281"/>
        </pc:sldMkLst>
        <pc:spChg chg="del">
          <ac:chgData name="Enrico Giovannini" userId="98e0d8fd0c8797dc" providerId="LiveId" clId="{CF68B578-E489-4D6F-8E46-4F6E6648E739}" dt="2020-01-28T14:37:45.159" v="877" actId="478"/>
          <ac:spMkLst>
            <pc:docMk/>
            <pc:sldMk cId="1826261971" sldId="281"/>
            <ac:spMk id="2" creationId="{00000000-0000-0000-0000-000000000000}"/>
          </ac:spMkLst>
        </pc:spChg>
        <pc:spChg chg="add del mod">
          <ac:chgData name="Enrico Giovannini" userId="98e0d8fd0c8797dc" providerId="LiveId" clId="{CF68B578-E489-4D6F-8E46-4F6E6648E739}" dt="2020-01-28T14:37:50.980" v="879" actId="478"/>
          <ac:spMkLst>
            <pc:docMk/>
            <pc:sldMk cId="1826261971" sldId="281"/>
            <ac:spMk id="4" creationId="{26CC883E-9BE2-4A40-A1B2-FE634D29F858}"/>
          </ac:spMkLst>
        </pc:spChg>
        <pc:spChg chg="mod">
          <ac:chgData name="Enrico Giovannini" userId="98e0d8fd0c8797dc" providerId="LiveId" clId="{CF68B578-E489-4D6F-8E46-4F6E6648E739}" dt="2020-01-28T15:41:45.882" v="1743" actId="6549"/>
          <ac:spMkLst>
            <pc:docMk/>
            <pc:sldMk cId="1826261971" sldId="281"/>
            <ac:spMk id="6" creationId="{55C3AAD7-3F93-4E26-81D8-DB5DB05141B3}"/>
          </ac:spMkLst>
        </pc:spChg>
        <pc:spChg chg="add">
          <ac:chgData name="Enrico Giovannini" userId="98e0d8fd0c8797dc" providerId="LiveId" clId="{CF68B578-E489-4D6F-8E46-4F6E6648E739}" dt="2020-01-28T14:37:45.500" v="878"/>
          <ac:spMkLst>
            <pc:docMk/>
            <pc:sldMk cId="1826261971" sldId="281"/>
            <ac:spMk id="7" creationId="{084B5918-1A5A-4AEF-A724-ACEE839A55C9}"/>
          </ac:spMkLst>
        </pc:spChg>
      </pc:sldChg>
      <pc:sldChg chg="modSp add">
        <pc:chgData name="Enrico Giovannini" userId="98e0d8fd0c8797dc" providerId="LiveId" clId="{CF68B578-E489-4D6F-8E46-4F6E6648E739}" dt="2020-01-28T14:23:02.936" v="662" actId="122"/>
        <pc:sldMkLst>
          <pc:docMk/>
          <pc:sldMk cId="0" sldId="441"/>
        </pc:sldMkLst>
        <pc:spChg chg="mod">
          <ac:chgData name="Enrico Giovannini" userId="98e0d8fd0c8797dc" providerId="LiveId" clId="{CF68B578-E489-4D6F-8E46-4F6E6648E739}" dt="2020-01-28T14:23:02.936" v="662" actId="122"/>
          <ac:spMkLst>
            <pc:docMk/>
            <pc:sldMk cId="0" sldId="441"/>
            <ac:spMk id="15364" creationId="{51B43E1C-CC71-4ABA-BD7E-D27218D7BC81}"/>
          </ac:spMkLst>
        </pc:spChg>
      </pc:sldChg>
      <pc:sldChg chg="del">
        <pc:chgData name="Enrico Giovannini" userId="98e0d8fd0c8797dc" providerId="LiveId" clId="{CF68B578-E489-4D6F-8E46-4F6E6648E739}" dt="2020-01-28T13:59:01.575" v="349" actId="47"/>
        <pc:sldMkLst>
          <pc:docMk/>
          <pc:sldMk cId="1819498973" sldId="488"/>
        </pc:sldMkLst>
      </pc:sldChg>
      <pc:sldChg chg="modSp add">
        <pc:chgData name="Enrico Giovannini" userId="98e0d8fd0c8797dc" providerId="LiveId" clId="{CF68B578-E489-4D6F-8E46-4F6E6648E739}" dt="2020-01-29T05:55:18.587" v="2389" actId="6549"/>
        <pc:sldMkLst>
          <pc:docMk/>
          <pc:sldMk cId="1077214664" sldId="493"/>
        </pc:sldMkLst>
        <pc:spChg chg="mod">
          <ac:chgData name="Enrico Giovannini" userId="98e0d8fd0c8797dc" providerId="LiveId" clId="{CF68B578-E489-4D6F-8E46-4F6E6648E739}" dt="2020-01-29T05:55:18.587" v="2389" actId="6549"/>
          <ac:spMkLst>
            <pc:docMk/>
            <pc:sldMk cId="1077214664" sldId="493"/>
            <ac:spMk id="4" creationId="{55C3AAD7-3F93-4E26-81D8-DB5DB05141B3}"/>
          </ac:spMkLst>
        </pc:spChg>
        <pc:spChg chg="mod">
          <ac:chgData name="Enrico Giovannini" userId="98e0d8fd0c8797dc" providerId="LiveId" clId="{CF68B578-E489-4D6F-8E46-4F6E6648E739}" dt="2020-01-28T15:43:31.230" v="1747" actId="1076"/>
          <ac:spMkLst>
            <pc:docMk/>
            <pc:sldMk cId="1077214664" sldId="493"/>
            <ac:spMk id="5" creationId="{17F51569-498D-4B7B-9074-6312A489B3DC}"/>
          </ac:spMkLst>
        </pc:spChg>
      </pc:sldChg>
      <pc:sldChg chg="add del">
        <pc:chgData name="Enrico Giovannini" userId="98e0d8fd0c8797dc" providerId="LiveId" clId="{CF68B578-E489-4D6F-8E46-4F6E6648E739}" dt="2020-01-28T14:19:39.634" v="577" actId="47"/>
        <pc:sldMkLst>
          <pc:docMk/>
          <pc:sldMk cId="0" sldId="502"/>
        </pc:sldMkLst>
      </pc:sldChg>
      <pc:sldChg chg="modSp add">
        <pc:chgData name="Enrico Giovannini" userId="98e0d8fd0c8797dc" providerId="LiveId" clId="{CF68B578-E489-4D6F-8E46-4F6E6648E739}" dt="2020-01-28T15:48:35.260" v="2269" actId="1076"/>
        <pc:sldMkLst>
          <pc:docMk/>
          <pc:sldMk cId="3400985936" sldId="507"/>
        </pc:sldMkLst>
        <pc:spChg chg="mod">
          <ac:chgData name="Enrico Giovannini" userId="98e0d8fd0c8797dc" providerId="LiveId" clId="{CF68B578-E489-4D6F-8E46-4F6E6648E739}" dt="2020-01-28T15:48:35.260" v="2269" actId="1076"/>
          <ac:spMkLst>
            <pc:docMk/>
            <pc:sldMk cId="3400985936" sldId="507"/>
            <ac:spMk id="6" creationId="{7ACC5649-B47F-4889-BFDD-4ADDFEB10A69}"/>
          </ac:spMkLst>
        </pc:spChg>
      </pc:sldChg>
      <pc:sldChg chg="addSp delSp modSp add">
        <pc:chgData name="Enrico Giovannini" userId="98e0d8fd0c8797dc" providerId="LiveId" clId="{CF68B578-E489-4D6F-8E46-4F6E6648E739}" dt="2020-01-28T14:35:18.474" v="863" actId="14100"/>
        <pc:sldMkLst>
          <pc:docMk/>
          <pc:sldMk cId="0" sldId="520"/>
        </pc:sldMkLst>
        <pc:spChg chg="mod">
          <ac:chgData name="Enrico Giovannini" userId="98e0d8fd0c8797dc" providerId="LiveId" clId="{CF68B578-E489-4D6F-8E46-4F6E6648E739}" dt="2020-01-28T14:30:06.193" v="853" actId="122"/>
          <ac:spMkLst>
            <pc:docMk/>
            <pc:sldMk cId="0" sldId="520"/>
            <ac:spMk id="20482" creationId="{0E5668D2-98DB-40FF-A39D-4D44A0D098DA}"/>
          </ac:spMkLst>
        </pc:spChg>
        <pc:picChg chg="add mod">
          <ac:chgData name="Enrico Giovannini" userId="98e0d8fd0c8797dc" providerId="LiveId" clId="{CF68B578-E489-4D6F-8E46-4F6E6648E739}" dt="2020-01-28T14:35:18.474" v="863" actId="14100"/>
          <ac:picMkLst>
            <pc:docMk/>
            <pc:sldMk cId="0" sldId="520"/>
            <ac:picMk id="2" creationId="{211C9317-87AB-4F21-A962-8B307AB4EF7F}"/>
          </ac:picMkLst>
        </pc:picChg>
        <pc:picChg chg="mod">
          <ac:chgData name="Enrico Giovannini" userId="98e0d8fd0c8797dc" providerId="LiveId" clId="{CF68B578-E489-4D6F-8E46-4F6E6648E739}" dt="2020-01-28T14:35:13.826" v="862" actId="14100"/>
          <ac:picMkLst>
            <pc:docMk/>
            <pc:sldMk cId="0" sldId="520"/>
            <ac:picMk id="35843" creationId="{873ED6B3-9C57-4CFB-8627-2B61A0230473}"/>
          </ac:picMkLst>
        </pc:picChg>
        <pc:picChg chg="del">
          <ac:chgData name="Enrico Giovannini" userId="98e0d8fd0c8797dc" providerId="LiveId" clId="{CF68B578-E489-4D6F-8E46-4F6E6648E739}" dt="2020-01-28T14:31:20.772" v="854" actId="478"/>
          <ac:picMkLst>
            <pc:docMk/>
            <pc:sldMk cId="0" sldId="520"/>
            <ac:picMk id="35844" creationId="{13245F70-EE98-4ACD-9D83-3A51859AEF0A}"/>
          </ac:picMkLst>
        </pc:picChg>
      </pc:sldChg>
      <pc:sldChg chg="modSp add del">
        <pc:chgData name="Enrico Giovannini" userId="98e0d8fd0c8797dc" providerId="LiveId" clId="{CF68B578-E489-4D6F-8E46-4F6E6648E739}" dt="2020-01-28T14:19:35.335" v="576" actId="47"/>
        <pc:sldMkLst>
          <pc:docMk/>
          <pc:sldMk cId="0" sldId="562"/>
        </pc:sldMkLst>
        <pc:spChg chg="mod">
          <ac:chgData name="Enrico Giovannini" userId="98e0d8fd0c8797dc" providerId="LiveId" clId="{CF68B578-E489-4D6F-8E46-4F6E6648E739}" dt="2020-01-28T14:19:32.130" v="575" actId="6549"/>
          <ac:spMkLst>
            <pc:docMk/>
            <pc:sldMk cId="0" sldId="562"/>
            <ac:spMk id="16386" creationId="{1689D168-D91C-4078-B8B0-FD895B747B69}"/>
          </ac:spMkLst>
        </pc:spChg>
        <pc:spChg chg="mod">
          <ac:chgData name="Enrico Giovannini" userId="98e0d8fd0c8797dc" providerId="LiveId" clId="{CF68B578-E489-4D6F-8E46-4F6E6648E739}" dt="2020-01-28T14:17:02.162" v="444" actId="1076"/>
          <ac:spMkLst>
            <pc:docMk/>
            <pc:sldMk cId="0" sldId="562"/>
            <ac:spMk id="16387" creationId="{523C7050-2A9E-4D78-85DF-61A3DC672E69}"/>
          </ac:spMkLst>
        </pc:spChg>
      </pc:sldChg>
      <pc:sldChg chg="modSp add ord">
        <pc:chgData name="Enrico Giovannini" userId="98e0d8fd0c8797dc" providerId="LiveId" clId="{CF68B578-E489-4D6F-8E46-4F6E6648E739}" dt="2020-01-29T05:56:06.305" v="2416"/>
        <pc:sldMkLst>
          <pc:docMk/>
          <pc:sldMk cId="2148060412" sldId="567"/>
        </pc:sldMkLst>
        <pc:spChg chg="mod">
          <ac:chgData name="Enrico Giovannini" userId="98e0d8fd0c8797dc" providerId="LiveId" clId="{CF68B578-E489-4D6F-8E46-4F6E6648E739}" dt="2020-01-28T14:48:54.975" v="1133" actId="20577"/>
          <ac:spMkLst>
            <pc:docMk/>
            <pc:sldMk cId="2148060412" sldId="567"/>
            <ac:spMk id="2" creationId="{CE712921-211E-4E2A-84A6-43734F4FBBA4}"/>
          </ac:spMkLst>
        </pc:spChg>
        <pc:spChg chg="mod">
          <ac:chgData name="Enrico Giovannini" userId="98e0d8fd0c8797dc" providerId="LiveId" clId="{CF68B578-E489-4D6F-8E46-4F6E6648E739}" dt="2020-01-28T14:49:08.547" v="1178" actId="6549"/>
          <ac:spMkLst>
            <pc:docMk/>
            <pc:sldMk cId="2148060412" sldId="567"/>
            <ac:spMk id="3" creationId="{D2E4DE37-1FF1-4C9E-8A3A-F6219FDEC5FC}"/>
          </ac:spMkLst>
        </pc:spChg>
      </pc:sldChg>
      <pc:sldChg chg="addSp delSp modSp add">
        <pc:chgData name="Enrico Giovannini" userId="98e0d8fd0c8797dc" providerId="LiveId" clId="{CF68B578-E489-4D6F-8E46-4F6E6648E739}" dt="2020-01-28T14:37:18.682" v="875" actId="478"/>
        <pc:sldMkLst>
          <pc:docMk/>
          <pc:sldMk cId="443580930" sldId="569"/>
        </pc:sldMkLst>
        <pc:spChg chg="del">
          <ac:chgData name="Enrico Giovannini" userId="98e0d8fd0c8797dc" providerId="LiveId" clId="{CF68B578-E489-4D6F-8E46-4F6E6648E739}" dt="2020-01-28T14:37:14.782" v="873" actId="478"/>
          <ac:spMkLst>
            <pc:docMk/>
            <pc:sldMk cId="443580930" sldId="569"/>
            <ac:spMk id="2" creationId="{00000000-0000-0000-0000-000000000000}"/>
          </ac:spMkLst>
        </pc:spChg>
        <pc:spChg chg="add del mod">
          <ac:chgData name="Enrico Giovannini" userId="98e0d8fd0c8797dc" providerId="LiveId" clId="{CF68B578-E489-4D6F-8E46-4F6E6648E739}" dt="2020-01-28T14:37:18.682" v="875" actId="478"/>
          <ac:spMkLst>
            <pc:docMk/>
            <pc:sldMk cId="443580930" sldId="569"/>
            <ac:spMk id="5" creationId="{C7114E9A-BD34-481C-B3C0-7DD5F5DE7428}"/>
          </ac:spMkLst>
        </pc:spChg>
        <pc:spChg chg="add">
          <ac:chgData name="Enrico Giovannini" userId="98e0d8fd0c8797dc" providerId="LiveId" clId="{CF68B578-E489-4D6F-8E46-4F6E6648E739}" dt="2020-01-28T14:37:15.228" v="874"/>
          <ac:spMkLst>
            <pc:docMk/>
            <pc:sldMk cId="443580930" sldId="569"/>
            <ac:spMk id="6" creationId="{B0301C87-62BC-4E42-BD3E-E0DC7E56965F}"/>
          </ac:spMkLst>
        </pc:spChg>
      </pc:sldChg>
      <pc:sldChg chg="addSp delSp modSp add">
        <pc:chgData name="Enrico Giovannini" userId="98e0d8fd0c8797dc" providerId="LiveId" clId="{CF68B578-E489-4D6F-8E46-4F6E6648E739}" dt="2020-01-28T14:37:06.375" v="872" actId="478"/>
        <pc:sldMkLst>
          <pc:docMk/>
          <pc:sldMk cId="3417577020" sldId="570"/>
        </pc:sldMkLst>
        <pc:spChg chg="del">
          <ac:chgData name="Enrico Giovannini" userId="98e0d8fd0c8797dc" providerId="LiveId" clId="{CF68B578-E489-4D6F-8E46-4F6E6648E739}" dt="2020-01-28T14:37:01.766" v="870" actId="478"/>
          <ac:spMkLst>
            <pc:docMk/>
            <pc:sldMk cId="3417577020" sldId="570"/>
            <ac:spMk id="2" creationId="{00000000-0000-0000-0000-000000000000}"/>
          </ac:spMkLst>
        </pc:spChg>
        <pc:spChg chg="add del mod">
          <ac:chgData name="Enrico Giovannini" userId="98e0d8fd0c8797dc" providerId="LiveId" clId="{CF68B578-E489-4D6F-8E46-4F6E6648E739}" dt="2020-01-28T14:37:06.375" v="872" actId="478"/>
          <ac:spMkLst>
            <pc:docMk/>
            <pc:sldMk cId="3417577020" sldId="570"/>
            <ac:spMk id="5" creationId="{6CD1AA4F-F03B-4DBC-87AE-DCFE19DACC4F}"/>
          </ac:spMkLst>
        </pc:spChg>
        <pc:spChg chg="add">
          <ac:chgData name="Enrico Giovannini" userId="98e0d8fd0c8797dc" providerId="LiveId" clId="{CF68B578-E489-4D6F-8E46-4F6E6648E739}" dt="2020-01-28T14:37:02.087" v="871"/>
          <ac:spMkLst>
            <pc:docMk/>
            <pc:sldMk cId="3417577020" sldId="570"/>
            <ac:spMk id="6" creationId="{C17984DF-14D9-4F8B-9D17-501DB5125D9C}"/>
          </ac:spMkLst>
        </pc:spChg>
      </pc:sldChg>
      <pc:sldChg chg="addSp delSp modSp add modAnim">
        <pc:chgData name="Enrico Giovannini" userId="98e0d8fd0c8797dc" providerId="LiveId" clId="{CF68B578-E489-4D6F-8E46-4F6E6648E739}" dt="2020-01-28T14:48:05.329" v="1072" actId="20577"/>
        <pc:sldMkLst>
          <pc:docMk/>
          <pc:sldMk cId="1491171040" sldId="571"/>
        </pc:sldMkLst>
        <pc:spChg chg="del">
          <ac:chgData name="Enrico Giovannini" userId="98e0d8fd0c8797dc" providerId="LiveId" clId="{CF68B578-E489-4D6F-8E46-4F6E6648E739}" dt="2020-01-28T14:38:46.044" v="880" actId="478"/>
          <ac:spMkLst>
            <pc:docMk/>
            <pc:sldMk cId="1491171040" sldId="571"/>
            <ac:spMk id="2" creationId="{00000000-0000-0000-0000-000000000000}"/>
          </ac:spMkLst>
        </pc:spChg>
        <pc:spChg chg="mod">
          <ac:chgData name="Enrico Giovannini" userId="98e0d8fd0c8797dc" providerId="LiveId" clId="{CF68B578-E489-4D6F-8E46-4F6E6648E739}" dt="2020-01-28T14:48:05.329" v="1072" actId="20577"/>
          <ac:spMkLst>
            <pc:docMk/>
            <pc:sldMk cId="1491171040" sldId="571"/>
            <ac:spMk id="5" creationId="{BE946540-0D5C-4020-9C5F-624B2F7A3DC4}"/>
          </ac:spMkLst>
        </pc:spChg>
        <pc:spChg chg="add del mod">
          <ac:chgData name="Enrico Giovannini" userId="98e0d8fd0c8797dc" providerId="LiveId" clId="{CF68B578-E489-4D6F-8E46-4F6E6648E739}" dt="2020-01-28T14:38:50.006" v="882" actId="478"/>
          <ac:spMkLst>
            <pc:docMk/>
            <pc:sldMk cId="1491171040" sldId="571"/>
            <ac:spMk id="8" creationId="{0F5CC8C8-72DD-4616-BC6E-7019393FC58C}"/>
          </ac:spMkLst>
        </pc:spChg>
        <pc:spChg chg="add">
          <ac:chgData name="Enrico Giovannini" userId="98e0d8fd0c8797dc" providerId="LiveId" clId="{CF68B578-E489-4D6F-8E46-4F6E6648E739}" dt="2020-01-28T14:38:46.483" v="881"/>
          <ac:spMkLst>
            <pc:docMk/>
            <pc:sldMk cId="1491171040" sldId="571"/>
            <ac:spMk id="9" creationId="{98BDC952-F22D-4FD8-BFB0-558BA1FA449D}"/>
          </ac:spMkLst>
        </pc:spChg>
      </pc:sldChg>
      <pc:sldChg chg="delSp modSp add ord delAnim">
        <pc:chgData name="Enrico Giovannini" userId="98e0d8fd0c8797dc" providerId="LiveId" clId="{CF68B578-E489-4D6F-8E46-4F6E6648E739}" dt="2020-01-29T05:55:50.652" v="2414" actId="20577"/>
        <pc:sldMkLst>
          <pc:docMk/>
          <pc:sldMk cId="1756857760" sldId="572"/>
        </pc:sldMkLst>
        <pc:spChg chg="mod">
          <ac:chgData name="Enrico Giovannini" userId="98e0d8fd0c8797dc" providerId="LiveId" clId="{CF68B578-E489-4D6F-8E46-4F6E6648E739}" dt="2020-01-29T05:55:50.652" v="2414" actId="20577"/>
          <ac:spMkLst>
            <pc:docMk/>
            <pc:sldMk cId="1756857760" sldId="572"/>
            <ac:spMk id="2" creationId="{CE712921-211E-4E2A-84A6-43734F4FBBA4}"/>
          </ac:spMkLst>
        </pc:spChg>
        <pc:cxnChg chg="del">
          <ac:chgData name="Enrico Giovannini" userId="98e0d8fd0c8797dc" providerId="LiveId" clId="{CF68B578-E489-4D6F-8E46-4F6E6648E739}" dt="2020-01-28T15:09:05.372" v="1508" actId="478"/>
          <ac:cxnSpMkLst>
            <pc:docMk/>
            <pc:sldMk cId="1756857760" sldId="572"/>
            <ac:cxnSpMk id="6" creationId="{A5811157-9C63-4CF1-87A5-2DC3BB143EE2}"/>
          </ac:cxnSpMkLst>
        </pc:cxnChg>
      </pc:sldChg>
      <pc:sldChg chg="modSp add ord">
        <pc:chgData name="Enrico Giovannini" userId="98e0d8fd0c8797dc" providerId="LiveId" clId="{CF68B578-E489-4D6F-8E46-4F6E6648E739}" dt="2020-01-29T06:00:15.204" v="2808" actId="20577"/>
        <pc:sldMkLst>
          <pc:docMk/>
          <pc:sldMk cId="133810232" sldId="573"/>
        </pc:sldMkLst>
        <pc:spChg chg="mod">
          <ac:chgData name="Enrico Giovannini" userId="98e0d8fd0c8797dc" providerId="LiveId" clId="{CF68B578-E489-4D6F-8E46-4F6E6648E739}" dt="2020-01-29T06:00:03.527" v="2771" actId="20577"/>
          <ac:spMkLst>
            <pc:docMk/>
            <pc:sldMk cId="133810232" sldId="573"/>
            <ac:spMk id="2" creationId="{CE712921-211E-4E2A-84A6-43734F4FBBA4}"/>
          </ac:spMkLst>
        </pc:spChg>
        <pc:spChg chg="mod">
          <ac:chgData name="Enrico Giovannini" userId="98e0d8fd0c8797dc" providerId="LiveId" clId="{CF68B578-E489-4D6F-8E46-4F6E6648E739}" dt="2020-01-29T06:00:15.204" v="2808" actId="20577"/>
          <ac:spMkLst>
            <pc:docMk/>
            <pc:sldMk cId="133810232" sldId="573"/>
            <ac:spMk id="3" creationId="{D2E4DE37-1FF1-4C9E-8A3A-F6219FDEC5FC}"/>
          </ac:spMkLst>
        </pc:spChg>
      </pc:sldChg>
      <pc:sldChg chg="del">
        <pc:chgData name="Enrico Giovannini" userId="98e0d8fd0c8797dc" providerId="LiveId" clId="{CF68B578-E489-4D6F-8E46-4F6E6648E739}" dt="2020-01-28T13:59:07.564" v="353" actId="47"/>
        <pc:sldMkLst>
          <pc:docMk/>
          <pc:sldMk cId="515147407" sldId="611"/>
        </pc:sldMkLst>
      </pc:sldChg>
      <pc:sldChg chg="del">
        <pc:chgData name="Enrico Giovannini" userId="98e0d8fd0c8797dc" providerId="LiveId" clId="{CF68B578-E489-4D6F-8E46-4F6E6648E739}" dt="2020-01-28T13:59:12.923" v="357" actId="47"/>
        <pc:sldMkLst>
          <pc:docMk/>
          <pc:sldMk cId="2942664638" sldId="624"/>
        </pc:sldMkLst>
      </pc:sldChg>
      <pc:sldChg chg="del">
        <pc:chgData name="Enrico Giovannini" userId="98e0d8fd0c8797dc" providerId="LiveId" clId="{CF68B578-E489-4D6F-8E46-4F6E6648E739}" dt="2020-01-28T13:59:11.745" v="356" actId="47"/>
        <pc:sldMkLst>
          <pc:docMk/>
          <pc:sldMk cId="3344727186" sldId="638"/>
        </pc:sldMkLst>
      </pc:sldChg>
      <pc:sldChg chg="del">
        <pc:chgData name="Enrico Giovannini" userId="98e0d8fd0c8797dc" providerId="LiveId" clId="{CF68B578-E489-4D6F-8E46-4F6E6648E739}" dt="2020-01-28T13:58:12.651" v="297" actId="47"/>
        <pc:sldMkLst>
          <pc:docMk/>
          <pc:sldMk cId="1377143599" sldId="648"/>
        </pc:sldMkLst>
      </pc:sldChg>
      <pc:sldChg chg="del">
        <pc:chgData name="Enrico Giovannini" userId="98e0d8fd0c8797dc" providerId="LiveId" clId="{CF68B578-E489-4D6F-8E46-4F6E6648E739}" dt="2020-01-28T13:58:07.725" v="296" actId="47"/>
        <pc:sldMkLst>
          <pc:docMk/>
          <pc:sldMk cId="2049004199" sldId="650"/>
        </pc:sldMkLst>
      </pc:sldChg>
      <pc:sldChg chg="modSp ord">
        <pc:chgData name="Enrico Giovannini" userId="98e0d8fd0c8797dc" providerId="LiveId" clId="{CF68B578-E489-4D6F-8E46-4F6E6648E739}" dt="2020-01-28T14:21:01.849" v="585"/>
        <pc:sldMkLst>
          <pc:docMk/>
          <pc:sldMk cId="3629460419" sldId="651"/>
        </pc:sldMkLst>
        <pc:spChg chg="mod">
          <ac:chgData name="Enrico Giovannini" userId="98e0d8fd0c8797dc" providerId="LiveId" clId="{CF68B578-E489-4D6F-8E46-4F6E6648E739}" dt="2020-01-28T13:58:26.113" v="345" actId="6549"/>
          <ac:spMkLst>
            <pc:docMk/>
            <pc:sldMk cId="3629460419" sldId="651"/>
            <ac:spMk id="5123" creationId="{3021B6D5-9819-4E84-ACA1-9923D12B566A}"/>
          </ac:spMkLst>
        </pc:spChg>
      </pc:sldChg>
      <pc:sldChg chg="modSp">
        <pc:chgData name="Enrico Giovannini" userId="98e0d8fd0c8797dc" providerId="LiveId" clId="{CF68B578-E489-4D6F-8E46-4F6E6648E739}" dt="2020-01-29T05:53:19.913" v="2363" actId="6549"/>
        <pc:sldMkLst>
          <pc:docMk/>
          <pc:sldMk cId="4180647042" sldId="659"/>
        </pc:sldMkLst>
        <pc:spChg chg="mod">
          <ac:chgData name="Enrico Giovannini" userId="98e0d8fd0c8797dc" providerId="LiveId" clId="{CF68B578-E489-4D6F-8E46-4F6E6648E739}" dt="2020-01-29T05:53:19.913" v="2363" actId="6549"/>
          <ac:spMkLst>
            <pc:docMk/>
            <pc:sldMk cId="4180647042" sldId="659"/>
            <ac:spMk id="7" creationId="{54A0243B-9A0D-40C9-87BB-4011573F9025}"/>
          </ac:spMkLst>
        </pc:spChg>
      </pc:sldChg>
      <pc:sldChg chg="del ord">
        <pc:chgData name="Enrico Giovannini" userId="98e0d8fd0c8797dc" providerId="LiveId" clId="{CF68B578-E489-4D6F-8E46-4F6E6648E739}" dt="2020-01-28T14:37:36.351" v="876" actId="47"/>
        <pc:sldMkLst>
          <pc:docMk/>
          <pc:sldMk cId="291773403" sldId="662"/>
        </pc:sldMkLst>
      </pc:sldChg>
      <pc:sldChg chg="del">
        <pc:chgData name="Enrico Giovannini" userId="98e0d8fd0c8797dc" providerId="LiveId" clId="{CF68B578-E489-4D6F-8E46-4F6E6648E739}" dt="2020-01-28T13:59:10.123" v="355" actId="47"/>
        <pc:sldMkLst>
          <pc:docMk/>
          <pc:sldMk cId="848861901" sldId="664"/>
        </pc:sldMkLst>
      </pc:sldChg>
      <pc:sldChg chg="del">
        <pc:chgData name="Enrico Giovannini" userId="98e0d8fd0c8797dc" providerId="LiveId" clId="{CF68B578-E489-4D6F-8E46-4F6E6648E739}" dt="2020-01-28T13:59:08.465" v="354" actId="47"/>
        <pc:sldMkLst>
          <pc:docMk/>
          <pc:sldMk cId="2601254288" sldId="669"/>
        </pc:sldMkLst>
      </pc:sldChg>
      <pc:sldChg chg="del">
        <pc:chgData name="Enrico Giovannini" userId="98e0d8fd0c8797dc" providerId="LiveId" clId="{CF68B578-E489-4D6F-8E46-4F6E6648E739}" dt="2020-01-28T13:58:55.593" v="346" actId="47"/>
        <pc:sldMkLst>
          <pc:docMk/>
          <pc:sldMk cId="4260377056" sldId="671"/>
        </pc:sldMkLst>
      </pc:sldChg>
      <pc:sldChg chg="del">
        <pc:chgData name="Enrico Giovannini" userId="98e0d8fd0c8797dc" providerId="LiveId" clId="{CF68B578-E489-4D6F-8E46-4F6E6648E739}" dt="2020-01-28T13:58:59.282" v="347" actId="47"/>
        <pc:sldMkLst>
          <pc:docMk/>
          <pc:sldMk cId="1833166964" sldId="672"/>
        </pc:sldMkLst>
      </pc:sldChg>
      <pc:sldChg chg="del">
        <pc:chgData name="Enrico Giovannini" userId="98e0d8fd0c8797dc" providerId="LiveId" clId="{CF68B578-E489-4D6F-8E46-4F6E6648E739}" dt="2020-01-28T13:59:00.428" v="348" actId="47"/>
        <pc:sldMkLst>
          <pc:docMk/>
          <pc:sldMk cId="83082770" sldId="673"/>
        </pc:sldMkLst>
      </pc:sldChg>
      <pc:sldChg chg="del">
        <pc:chgData name="Enrico Giovannini" userId="98e0d8fd0c8797dc" providerId="LiveId" clId="{CF68B578-E489-4D6F-8E46-4F6E6648E739}" dt="2020-01-28T13:59:06.946" v="352" actId="47"/>
        <pc:sldMkLst>
          <pc:docMk/>
          <pc:sldMk cId="178160755" sldId="674"/>
        </pc:sldMkLst>
      </pc:sldChg>
      <pc:sldChg chg="del">
        <pc:chgData name="Enrico Giovannini" userId="98e0d8fd0c8797dc" providerId="LiveId" clId="{CF68B578-E489-4D6F-8E46-4F6E6648E739}" dt="2020-01-28T13:59:13.864" v="358" actId="47"/>
        <pc:sldMkLst>
          <pc:docMk/>
          <pc:sldMk cId="991758465" sldId="675"/>
        </pc:sldMkLst>
      </pc:sldChg>
      <pc:sldChg chg="del">
        <pc:chgData name="Enrico Giovannini" userId="98e0d8fd0c8797dc" providerId="LiveId" clId="{CF68B578-E489-4D6F-8E46-4F6E6648E739}" dt="2020-01-28T13:59:04.151" v="350" actId="47"/>
        <pc:sldMkLst>
          <pc:docMk/>
          <pc:sldMk cId="1945324520" sldId="676"/>
        </pc:sldMkLst>
      </pc:sldChg>
      <pc:sldChg chg="del">
        <pc:chgData name="Enrico Giovannini" userId="98e0d8fd0c8797dc" providerId="LiveId" clId="{CF68B578-E489-4D6F-8E46-4F6E6648E739}" dt="2020-01-28T14:20:17.740" v="578" actId="47"/>
        <pc:sldMkLst>
          <pc:docMk/>
          <pc:sldMk cId="1026840223" sldId="678"/>
        </pc:sldMkLst>
      </pc:sldChg>
      <pc:sldChg chg="add del">
        <pc:chgData name="Enrico Giovannini" userId="98e0d8fd0c8797dc" providerId="LiveId" clId="{CF68B578-E489-4D6F-8E46-4F6E6648E739}" dt="2020-01-28T14:20:29.090" v="580" actId="47"/>
        <pc:sldMkLst>
          <pc:docMk/>
          <pc:sldMk cId="2060643980" sldId="678"/>
        </pc:sldMkLst>
      </pc:sldChg>
      <pc:sldChg chg="add">
        <pc:chgData name="Enrico Giovannini" userId="98e0d8fd0c8797dc" providerId="LiveId" clId="{CF68B578-E489-4D6F-8E46-4F6E6648E739}" dt="2020-01-28T14:20:34.530" v="581"/>
        <pc:sldMkLst>
          <pc:docMk/>
          <pc:sldMk cId="3048325071" sldId="678"/>
        </pc:sldMkLst>
      </pc:sldChg>
      <pc:sldChg chg="del">
        <pc:chgData name="Enrico Giovannini" userId="98e0d8fd0c8797dc" providerId="LiveId" clId="{CF68B578-E489-4D6F-8E46-4F6E6648E739}" dt="2020-01-28T14:20:17.740" v="578" actId="47"/>
        <pc:sldMkLst>
          <pc:docMk/>
          <pc:sldMk cId="1155376474" sldId="679"/>
        </pc:sldMkLst>
      </pc:sldChg>
      <pc:sldChg chg="add del">
        <pc:chgData name="Enrico Giovannini" userId="98e0d8fd0c8797dc" providerId="LiveId" clId="{CF68B578-E489-4D6F-8E46-4F6E6648E739}" dt="2020-01-28T14:20:29.090" v="580" actId="47"/>
        <pc:sldMkLst>
          <pc:docMk/>
          <pc:sldMk cId="2996417855" sldId="679"/>
        </pc:sldMkLst>
      </pc:sldChg>
      <pc:sldChg chg="modSp add">
        <pc:chgData name="Enrico Giovannini" userId="98e0d8fd0c8797dc" providerId="LiveId" clId="{CF68B578-E489-4D6F-8E46-4F6E6648E739}" dt="2020-01-28T14:20:45.866" v="583" actId="207"/>
        <pc:sldMkLst>
          <pc:docMk/>
          <pc:sldMk cId="3797863310" sldId="679"/>
        </pc:sldMkLst>
        <pc:graphicFrameChg chg="modGraphic">
          <ac:chgData name="Enrico Giovannini" userId="98e0d8fd0c8797dc" providerId="LiveId" clId="{CF68B578-E489-4D6F-8E46-4F6E6648E739}" dt="2020-01-28T14:20:45.866" v="583" actId="207"/>
          <ac:graphicFrameMkLst>
            <pc:docMk/>
            <pc:sldMk cId="3797863310" sldId="679"/>
            <ac:graphicFrameMk id="7" creationId="{03043C7A-F2A5-4BD2-9BED-02376BC06CC6}"/>
          </ac:graphicFrameMkLst>
        </pc:graphicFrameChg>
      </pc:sldChg>
      <pc:sldChg chg="del">
        <pc:chgData name="Enrico Giovannini" userId="98e0d8fd0c8797dc" providerId="LiveId" clId="{CF68B578-E489-4D6F-8E46-4F6E6648E739}" dt="2020-01-28T13:59:44.286" v="360" actId="47"/>
        <pc:sldMkLst>
          <pc:docMk/>
          <pc:sldMk cId="304189239" sldId="680"/>
        </pc:sldMkLst>
      </pc:sldChg>
      <pc:sldChg chg="del">
        <pc:chgData name="Enrico Giovannini" userId="98e0d8fd0c8797dc" providerId="LiveId" clId="{CF68B578-E489-4D6F-8E46-4F6E6648E739}" dt="2020-01-28T13:59:53.948" v="361" actId="47"/>
        <pc:sldMkLst>
          <pc:docMk/>
          <pc:sldMk cId="1856775575" sldId="681"/>
        </pc:sldMkLst>
      </pc:sldChg>
      <pc:sldChg chg="del">
        <pc:chgData name="Enrico Giovannini" userId="98e0d8fd0c8797dc" providerId="LiveId" clId="{CF68B578-E489-4D6F-8E46-4F6E6648E739}" dt="2020-01-28T13:59:57.443" v="362" actId="47"/>
        <pc:sldMkLst>
          <pc:docMk/>
          <pc:sldMk cId="4275720642" sldId="682"/>
        </pc:sldMkLst>
      </pc:sldChg>
      <pc:sldChg chg="del">
        <pc:chgData name="Enrico Giovannini" userId="98e0d8fd0c8797dc" providerId="LiveId" clId="{CF68B578-E489-4D6F-8E46-4F6E6648E739}" dt="2020-01-28T13:59:59.860" v="363" actId="47"/>
        <pc:sldMkLst>
          <pc:docMk/>
          <pc:sldMk cId="871679896" sldId="683"/>
        </pc:sldMkLst>
      </pc:sldChg>
      <pc:sldChg chg="delSp del delAnim">
        <pc:chgData name="Enrico Giovannini" userId="98e0d8fd0c8797dc" providerId="LiveId" clId="{CF68B578-E489-4D6F-8E46-4F6E6648E739}" dt="2020-01-28T14:55:59.666" v="1501" actId="47"/>
        <pc:sldMkLst>
          <pc:docMk/>
          <pc:sldMk cId="1039749469" sldId="684"/>
        </pc:sldMkLst>
        <pc:spChg chg="del">
          <ac:chgData name="Enrico Giovannini" userId="98e0d8fd0c8797dc" providerId="LiveId" clId="{CF68B578-E489-4D6F-8E46-4F6E6648E739}" dt="2020-01-28T14:00:11.619" v="366" actId="478"/>
          <ac:spMkLst>
            <pc:docMk/>
            <pc:sldMk cId="1039749469" sldId="684"/>
            <ac:spMk id="2" creationId="{DD7BD254-8B59-4C57-94DF-AE75266FABFA}"/>
          </ac:spMkLst>
        </pc:spChg>
        <pc:spChg chg="del">
          <ac:chgData name="Enrico Giovannini" userId="98e0d8fd0c8797dc" providerId="LiveId" clId="{CF68B578-E489-4D6F-8E46-4F6E6648E739}" dt="2020-01-28T14:00:08.717" v="365" actId="478"/>
          <ac:spMkLst>
            <pc:docMk/>
            <pc:sldMk cId="1039749469" sldId="684"/>
            <ac:spMk id="7" creationId="{052902CF-E534-46B6-9CD6-4FD0C25CF63B}"/>
          </ac:spMkLst>
        </pc:spChg>
        <pc:picChg chg="del">
          <ac:chgData name="Enrico Giovannini" userId="98e0d8fd0c8797dc" providerId="LiveId" clId="{CF68B578-E489-4D6F-8E46-4F6E6648E739}" dt="2020-01-28T14:00:06.617" v="364" actId="478"/>
          <ac:picMkLst>
            <pc:docMk/>
            <pc:sldMk cId="1039749469" sldId="684"/>
            <ac:picMk id="3" creationId="{2DC08D21-45A3-4973-9397-8C2DCA7F967C}"/>
          </ac:picMkLst>
        </pc:picChg>
      </pc:sldChg>
      <pc:sldChg chg="add">
        <pc:chgData name="Enrico Giovannini" userId="98e0d8fd0c8797dc" providerId="LiveId" clId="{CF68B578-E489-4D6F-8E46-4F6E6648E739}" dt="2020-01-28T14:20:34.530" v="581"/>
        <pc:sldMkLst>
          <pc:docMk/>
          <pc:sldMk cId="415039567" sldId="685"/>
        </pc:sldMkLst>
      </pc:sldChg>
      <pc:sldChg chg="modSp del">
        <pc:chgData name="Enrico Giovannini" userId="98e0d8fd0c8797dc" providerId="LiveId" clId="{CF68B578-E489-4D6F-8E46-4F6E6648E739}" dt="2020-01-28T14:20:17.740" v="578" actId="47"/>
        <pc:sldMkLst>
          <pc:docMk/>
          <pc:sldMk cId="2411216410" sldId="685"/>
        </pc:sldMkLst>
        <pc:spChg chg="mod">
          <ac:chgData name="Enrico Giovannini" userId="98e0d8fd0c8797dc" providerId="LiveId" clId="{CF68B578-E489-4D6F-8E46-4F6E6648E739}" dt="2020-01-28T13:59:20.352" v="359" actId="122"/>
          <ac:spMkLst>
            <pc:docMk/>
            <pc:sldMk cId="2411216410" sldId="685"/>
            <ac:spMk id="6" creationId="{BA8019D3-36C5-4A57-A0CD-A6953AA7F785}"/>
          </ac:spMkLst>
        </pc:spChg>
      </pc:sldChg>
      <pc:sldChg chg="add del">
        <pc:chgData name="Enrico Giovannini" userId="98e0d8fd0c8797dc" providerId="LiveId" clId="{CF68B578-E489-4D6F-8E46-4F6E6648E739}" dt="2020-01-28T14:20:29.090" v="580" actId="47"/>
        <pc:sldMkLst>
          <pc:docMk/>
          <pc:sldMk cId="4123335273" sldId="685"/>
        </pc:sldMkLst>
      </pc:sldChg>
      <pc:sldChg chg="delSp del delAnim">
        <pc:chgData name="Enrico Giovannini" userId="98e0d8fd0c8797dc" providerId="LiveId" clId="{CF68B578-E489-4D6F-8E46-4F6E6648E739}" dt="2020-01-28T14:56:00.520" v="1502" actId="47"/>
        <pc:sldMkLst>
          <pc:docMk/>
          <pc:sldMk cId="622625425" sldId="686"/>
        </pc:sldMkLst>
        <pc:picChg chg="del">
          <ac:chgData name="Enrico Giovannini" userId="98e0d8fd0c8797dc" providerId="LiveId" clId="{CF68B578-E489-4D6F-8E46-4F6E6648E739}" dt="2020-01-28T14:00:23.514" v="367" actId="478"/>
          <ac:picMkLst>
            <pc:docMk/>
            <pc:sldMk cId="622625425" sldId="686"/>
            <ac:picMk id="3" creationId="{E953A7AF-240C-4796-B94F-2AED1BC1E6AE}"/>
          </ac:picMkLst>
        </pc:picChg>
      </pc:sldChg>
      <pc:sldChg chg="delSp add del delAnim">
        <pc:chgData name="Enrico Giovannini" userId="98e0d8fd0c8797dc" providerId="LiveId" clId="{CF68B578-E489-4D6F-8E46-4F6E6648E739}" dt="2020-01-28T14:56:02.151" v="1503" actId="47"/>
        <pc:sldMkLst>
          <pc:docMk/>
          <pc:sldMk cId="1459555900" sldId="687"/>
        </pc:sldMkLst>
        <pc:picChg chg="del">
          <ac:chgData name="Enrico Giovannini" userId="98e0d8fd0c8797dc" providerId="LiveId" clId="{CF68B578-E489-4D6F-8E46-4F6E6648E739}" dt="2020-01-28T14:00:32.946" v="370" actId="478"/>
          <ac:picMkLst>
            <pc:docMk/>
            <pc:sldMk cId="1459555900" sldId="687"/>
            <ac:picMk id="3" creationId="{90AFDF0B-65BE-4B4E-8C39-C1BBC4B7DBB8}"/>
          </ac:picMkLst>
        </pc:picChg>
      </pc:sldChg>
      <pc:sldChg chg="delSp del delAnim">
        <pc:chgData name="Enrico Giovannini" userId="98e0d8fd0c8797dc" providerId="LiveId" clId="{CF68B578-E489-4D6F-8E46-4F6E6648E739}" dt="2020-01-28T14:56:03.096" v="1504" actId="47"/>
        <pc:sldMkLst>
          <pc:docMk/>
          <pc:sldMk cId="2245709467" sldId="688"/>
        </pc:sldMkLst>
        <pc:picChg chg="del">
          <ac:chgData name="Enrico Giovannini" userId="98e0d8fd0c8797dc" providerId="LiveId" clId="{CF68B578-E489-4D6F-8E46-4F6E6648E739}" dt="2020-01-28T14:00:39.663" v="371" actId="478"/>
          <ac:picMkLst>
            <pc:docMk/>
            <pc:sldMk cId="2245709467" sldId="688"/>
            <ac:picMk id="3" creationId="{5E301DBF-D15F-4F54-B3F3-3C2B47DFAAFD}"/>
          </ac:picMkLst>
        </pc:picChg>
      </pc:sldChg>
      <pc:sldChg chg="delSp del delAnim">
        <pc:chgData name="Enrico Giovannini" userId="98e0d8fd0c8797dc" providerId="LiveId" clId="{CF68B578-E489-4D6F-8E46-4F6E6648E739}" dt="2020-01-28T14:56:04.431" v="1505" actId="47"/>
        <pc:sldMkLst>
          <pc:docMk/>
          <pc:sldMk cId="1250364964" sldId="689"/>
        </pc:sldMkLst>
        <pc:picChg chg="del">
          <ac:chgData name="Enrico Giovannini" userId="98e0d8fd0c8797dc" providerId="LiveId" clId="{CF68B578-E489-4D6F-8E46-4F6E6648E739}" dt="2020-01-28T14:00:42.934" v="372" actId="478"/>
          <ac:picMkLst>
            <pc:docMk/>
            <pc:sldMk cId="1250364964" sldId="689"/>
            <ac:picMk id="3" creationId="{B2FDD86C-B057-450F-913E-DC61C8287D93}"/>
          </ac:picMkLst>
        </pc:picChg>
      </pc:sldChg>
      <pc:sldChg chg="delSp del delAnim">
        <pc:chgData name="Enrico Giovannini" userId="98e0d8fd0c8797dc" providerId="LiveId" clId="{CF68B578-E489-4D6F-8E46-4F6E6648E739}" dt="2020-01-28T14:56:06.119" v="1506" actId="47"/>
        <pc:sldMkLst>
          <pc:docMk/>
          <pc:sldMk cId="1959900304" sldId="690"/>
        </pc:sldMkLst>
        <pc:picChg chg="del">
          <ac:chgData name="Enrico Giovannini" userId="98e0d8fd0c8797dc" providerId="LiveId" clId="{CF68B578-E489-4D6F-8E46-4F6E6648E739}" dt="2020-01-28T14:00:45.957" v="373" actId="478"/>
          <ac:picMkLst>
            <pc:docMk/>
            <pc:sldMk cId="1959900304" sldId="690"/>
            <ac:picMk id="3" creationId="{4133D732-BAEE-4401-ADC2-B5C0D77C2875}"/>
          </ac:picMkLst>
        </pc:picChg>
      </pc:sldChg>
      <pc:sldChg chg="delSp del delAnim">
        <pc:chgData name="Enrico Giovannini" userId="98e0d8fd0c8797dc" providerId="LiveId" clId="{CF68B578-E489-4D6F-8E46-4F6E6648E739}" dt="2020-01-28T14:56:09.512" v="1507" actId="47"/>
        <pc:sldMkLst>
          <pc:docMk/>
          <pc:sldMk cId="981685065" sldId="691"/>
        </pc:sldMkLst>
        <pc:picChg chg="del">
          <ac:chgData name="Enrico Giovannini" userId="98e0d8fd0c8797dc" providerId="LiveId" clId="{CF68B578-E489-4D6F-8E46-4F6E6648E739}" dt="2020-01-28T14:00:50.441" v="374" actId="478"/>
          <ac:picMkLst>
            <pc:docMk/>
            <pc:sldMk cId="981685065" sldId="691"/>
            <ac:picMk id="7" creationId="{BF79D08A-F14B-4F8D-A94B-EF2647CBD4DC}"/>
          </ac:picMkLst>
        </pc:picChg>
      </pc:sldChg>
      <pc:sldChg chg="del">
        <pc:chgData name="Enrico Giovannini" userId="98e0d8fd0c8797dc" providerId="LiveId" clId="{CF68B578-E489-4D6F-8E46-4F6E6648E739}" dt="2020-01-28T13:59:05.096" v="351" actId="47"/>
        <pc:sldMkLst>
          <pc:docMk/>
          <pc:sldMk cId="3765831598" sldId="692"/>
        </pc:sldMkLst>
      </pc:sldChg>
      <pc:sldChg chg="del">
        <pc:chgData name="Enrico Giovannini" userId="98e0d8fd0c8797dc" providerId="LiveId" clId="{CF68B578-E489-4D6F-8E46-4F6E6648E739}" dt="2020-01-28T14:20:17.740" v="578" actId="47"/>
        <pc:sldMkLst>
          <pc:docMk/>
          <pc:sldMk cId="463939993" sldId="693"/>
        </pc:sldMkLst>
      </pc:sldChg>
      <pc:sldChg chg="modSp add">
        <pc:chgData name="Enrico Giovannini" userId="98e0d8fd0c8797dc" providerId="LiveId" clId="{CF68B578-E489-4D6F-8E46-4F6E6648E739}" dt="2020-01-28T14:23:28.453" v="684" actId="1076"/>
        <pc:sldMkLst>
          <pc:docMk/>
          <pc:sldMk cId="2165985247" sldId="693"/>
        </pc:sldMkLst>
        <pc:spChg chg="mod">
          <ac:chgData name="Enrico Giovannini" userId="98e0d8fd0c8797dc" providerId="LiveId" clId="{CF68B578-E489-4D6F-8E46-4F6E6648E739}" dt="2020-01-28T14:23:28.453" v="684" actId="1076"/>
          <ac:spMkLst>
            <pc:docMk/>
            <pc:sldMk cId="2165985247" sldId="693"/>
            <ac:spMk id="7" creationId="{746DB77B-CD33-4D5C-A2CF-092125FEB2AA}"/>
          </ac:spMkLst>
        </pc:spChg>
        <pc:picChg chg="mod">
          <ac:chgData name="Enrico Giovannini" userId="98e0d8fd0c8797dc" providerId="LiveId" clId="{CF68B578-E489-4D6F-8E46-4F6E6648E739}" dt="2020-01-28T14:23:23.640" v="683" actId="1076"/>
          <ac:picMkLst>
            <pc:docMk/>
            <pc:sldMk cId="2165985247" sldId="693"/>
            <ac:picMk id="8" creationId="{340D1822-79C0-4B95-9638-B3CA6D1A93AE}"/>
          </ac:picMkLst>
        </pc:picChg>
      </pc:sldChg>
      <pc:sldChg chg="del">
        <pc:chgData name="Enrico Giovannini" userId="98e0d8fd0c8797dc" providerId="LiveId" clId="{CF68B578-E489-4D6F-8E46-4F6E6648E739}" dt="2020-01-28T14:00:55.487" v="375" actId="47"/>
        <pc:sldMkLst>
          <pc:docMk/>
          <pc:sldMk cId="1036144817" sldId="694"/>
        </pc:sldMkLst>
      </pc:sldChg>
      <pc:sldChg chg="modSp add del ord">
        <pc:chgData name="Enrico Giovannini" userId="98e0d8fd0c8797dc" providerId="LiveId" clId="{CF68B578-E489-4D6F-8E46-4F6E6648E739}" dt="2020-01-28T14:55:57.879" v="1500" actId="47"/>
        <pc:sldMkLst>
          <pc:docMk/>
          <pc:sldMk cId="1128904400" sldId="694"/>
        </pc:sldMkLst>
        <pc:spChg chg="mod">
          <ac:chgData name="Enrico Giovannini" userId="98e0d8fd0c8797dc" providerId="LiveId" clId="{CF68B578-E489-4D6F-8E46-4F6E6648E739}" dt="2020-01-28T14:21:58.871" v="658" actId="6549"/>
          <ac:spMkLst>
            <pc:docMk/>
            <pc:sldMk cId="1128904400" sldId="694"/>
            <ac:spMk id="4" creationId="{FAD62945-946F-4850-A5B5-CC1F4F8FB682}"/>
          </ac:spMkLst>
        </pc:spChg>
      </pc:sldChg>
      <pc:sldChg chg="del">
        <pc:chgData name="Enrico Giovannini" userId="98e0d8fd0c8797dc" providerId="LiveId" clId="{CF68B578-E489-4D6F-8E46-4F6E6648E739}" dt="2020-01-28T14:00:58.413" v="376" actId="47"/>
        <pc:sldMkLst>
          <pc:docMk/>
          <pc:sldMk cId="2799104029" sldId="695"/>
        </pc:sldMkLst>
      </pc:sldChg>
      <pc:sldChg chg="addSp delSp modSp add ord">
        <pc:chgData name="Enrico Giovannini" userId="98e0d8fd0c8797dc" providerId="LiveId" clId="{CF68B578-E489-4D6F-8E46-4F6E6648E739}" dt="2020-01-28T14:28:13.212" v="771" actId="1076"/>
        <pc:sldMkLst>
          <pc:docMk/>
          <pc:sldMk cId="3390009984" sldId="695"/>
        </pc:sldMkLst>
        <pc:spChg chg="add mod">
          <ac:chgData name="Enrico Giovannini" userId="98e0d8fd0c8797dc" providerId="LiveId" clId="{CF68B578-E489-4D6F-8E46-4F6E6648E739}" dt="2020-01-28T14:25:57.639" v="753" actId="14100"/>
          <ac:spMkLst>
            <pc:docMk/>
            <pc:sldMk cId="3390009984" sldId="695"/>
            <ac:spMk id="5" creationId="{28B4F40D-C4AE-4389-AC7C-852A9B737B11}"/>
          </ac:spMkLst>
        </pc:spChg>
        <pc:spChg chg="mod">
          <ac:chgData name="Enrico Giovannini" userId="98e0d8fd0c8797dc" providerId="LiveId" clId="{CF68B578-E489-4D6F-8E46-4F6E6648E739}" dt="2020-01-28T14:25:25.239" v="745" actId="1076"/>
          <ac:spMkLst>
            <pc:docMk/>
            <pc:sldMk cId="3390009984" sldId="695"/>
            <ac:spMk id="5123" creationId="{3021B6D5-9819-4E84-ACA1-9923D12B566A}"/>
          </ac:spMkLst>
        </pc:spChg>
        <pc:picChg chg="del">
          <ac:chgData name="Enrico Giovannini" userId="98e0d8fd0c8797dc" providerId="LiveId" clId="{CF68B578-E489-4D6F-8E46-4F6E6648E739}" dt="2020-01-28T14:25:26.711" v="746" actId="478"/>
          <ac:picMkLst>
            <pc:docMk/>
            <pc:sldMk cId="3390009984" sldId="695"/>
            <ac:picMk id="2" creationId="{00000000-0000-0000-0000-000000000000}"/>
          </ac:picMkLst>
        </pc:picChg>
        <pc:picChg chg="del">
          <ac:chgData name="Enrico Giovannini" userId="98e0d8fd0c8797dc" providerId="LiveId" clId="{CF68B578-E489-4D6F-8E46-4F6E6648E739}" dt="2020-01-28T14:25:28.264" v="747" actId="478"/>
          <ac:picMkLst>
            <pc:docMk/>
            <pc:sldMk cId="3390009984" sldId="695"/>
            <ac:picMk id="3" creationId="{00000000-0000-0000-0000-000000000000}"/>
          </ac:picMkLst>
        </pc:picChg>
        <pc:picChg chg="add mod">
          <ac:chgData name="Enrico Giovannini" userId="98e0d8fd0c8797dc" providerId="LiveId" clId="{CF68B578-E489-4D6F-8E46-4F6E6648E739}" dt="2020-01-28T14:27:09.261" v="755" actId="1076"/>
          <ac:picMkLst>
            <pc:docMk/>
            <pc:sldMk cId="3390009984" sldId="695"/>
            <ac:picMk id="6" creationId="{7D7DD441-ADE9-4232-A170-7066AB8AE024}"/>
          </ac:picMkLst>
        </pc:picChg>
        <pc:picChg chg="add mod">
          <ac:chgData name="Enrico Giovannini" userId="98e0d8fd0c8797dc" providerId="LiveId" clId="{CF68B578-E489-4D6F-8E46-4F6E6648E739}" dt="2020-01-28T14:27:15.919" v="756" actId="1076"/>
          <ac:picMkLst>
            <pc:docMk/>
            <pc:sldMk cId="3390009984" sldId="695"/>
            <ac:picMk id="7" creationId="{AF197F1E-6F4D-4686-88FD-827DD5CCB1B8}"/>
          </ac:picMkLst>
        </pc:picChg>
        <pc:picChg chg="add mod">
          <ac:chgData name="Enrico Giovannini" userId="98e0d8fd0c8797dc" providerId="LiveId" clId="{CF68B578-E489-4D6F-8E46-4F6E6648E739}" dt="2020-01-28T14:27:15.919" v="756" actId="1076"/>
          <ac:picMkLst>
            <pc:docMk/>
            <pc:sldMk cId="3390009984" sldId="695"/>
            <ac:picMk id="8" creationId="{C7234623-419F-4B6E-A1E5-25B86D97F944}"/>
          </ac:picMkLst>
        </pc:picChg>
        <pc:picChg chg="add mod">
          <ac:chgData name="Enrico Giovannini" userId="98e0d8fd0c8797dc" providerId="LiveId" clId="{CF68B578-E489-4D6F-8E46-4F6E6648E739}" dt="2020-01-28T14:27:54.017" v="765" actId="1076"/>
          <ac:picMkLst>
            <pc:docMk/>
            <pc:sldMk cId="3390009984" sldId="695"/>
            <ac:picMk id="9" creationId="{703400D7-A6EE-4FC6-9D08-7990FCC02479}"/>
          </ac:picMkLst>
        </pc:picChg>
        <pc:picChg chg="add mod">
          <ac:chgData name="Enrico Giovannini" userId="98e0d8fd0c8797dc" providerId="LiveId" clId="{CF68B578-E489-4D6F-8E46-4F6E6648E739}" dt="2020-01-28T14:27:56.079" v="766" actId="1076"/>
          <ac:picMkLst>
            <pc:docMk/>
            <pc:sldMk cId="3390009984" sldId="695"/>
            <ac:picMk id="10" creationId="{2B9ADE09-A648-4CC4-9D81-C7D5C2CCA167}"/>
          </ac:picMkLst>
        </pc:picChg>
        <pc:picChg chg="add mod">
          <ac:chgData name="Enrico Giovannini" userId="98e0d8fd0c8797dc" providerId="LiveId" clId="{CF68B578-E489-4D6F-8E46-4F6E6648E739}" dt="2020-01-28T14:27:46.090" v="762" actId="1076"/>
          <ac:picMkLst>
            <pc:docMk/>
            <pc:sldMk cId="3390009984" sldId="695"/>
            <ac:picMk id="11" creationId="{40074295-F943-437E-8F13-B65752E3EBCF}"/>
          </ac:picMkLst>
        </pc:picChg>
        <pc:picChg chg="add mod">
          <ac:chgData name="Enrico Giovannini" userId="98e0d8fd0c8797dc" providerId="LiveId" clId="{CF68B578-E489-4D6F-8E46-4F6E6648E739}" dt="2020-01-28T14:27:58.770" v="767" actId="1076"/>
          <ac:picMkLst>
            <pc:docMk/>
            <pc:sldMk cId="3390009984" sldId="695"/>
            <ac:picMk id="12" creationId="{AE68D51F-5D84-4A1E-BA00-53620A18B307}"/>
          </ac:picMkLst>
        </pc:picChg>
        <pc:picChg chg="add mod">
          <ac:chgData name="Enrico Giovannini" userId="98e0d8fd0c8797dc" providerId="LiveId" clId="{CF68B578-E489-4D6F-8E46-4F6E6648E739}" dt="2020-01-28T14:27:35.760" v="759" actId="1076"/>
          <ac:picMkLst>
            <pc:docMk/>
            <pc:sldMk cId="3390009984" sldId="695"/>
            <ac:picMk id="13" creationId="{5B9334F5-AE0A-4B90-BC7A-88249D64330B}"/>
          </ac:picMkLst>
        </pc:picChg>
        <pc:picChg chg="add mod">
          <ac:chgData name="Enrico Giovannini" userId="98e0d8fd0c8797dc" providerId="LiveId" clId="{CF68B578-E489-4D6F-8E46-4F6E6648E739}" dt="2020-01-28T14:27:39.440" v="760" actId="1076"/>
          <ac:picMkLst>
            <pc:docMk/>
            <pc:sldMk cId="3390009984" sldId="695"/>
            <ac:picMk id="14" creationId="{1596A3A1-545D-4A3D-A66D-1B942B80D76D}"/>
          </ac:picMkLst>
        </pc:picChg>
        <pc:picChg chg="add mod">
          <ac:chgData name="Enrico Giovannini" userId="98e0d8fd0c8797dc" providerId="LiveId" clId="{CF68B578-E489-4D6F-8E46-4F6E6648E739}" dt="2020-01-28T14:28:01.408" v="768" actId="1076"/>
          <ac:picMkLst>
            <pc:docMk/>
            <pc:sldMk cId="3390009984" sldId="695"/>
            <ac:picMk id="15" creationId="{FC93C593-63D3-4771-A239-AECED058AD89}"/>
          </ac:picMkLst>
        </pc:picChg>
        <pc:picChg chg="add mod">
          <ac:chgData name="Enrico Giovannini" userId="98e0d8fd0c8797dc" providerId="LiveId" clId="{CF68B578-E489-4D6F-8E46-4F6E6648E739}" dt="2020-01-28T14:28:03.231" v="769" actId="1076"/>
          <ac:picMkLst>
            <pc:docMk/>
            <pc:sldMk cId="3390009984" sldId="695"/>
            <ac:picMk id="16" creationId="{BE46E1ED-64B4-4292-824D-7B9BFDDA1943}"/>
          </ac:picMkLst>
        </pc:picChg>
        <pc:picChg chg="add mod">
          <ac:chgData name="Enrico Giovannini" userId="98e0d8fd0c8797dc" providerId="LiveId" clId="{CF68B578-E489-4D6F-8E46-4F6E6648E739}" dt="2020-01-28T14:28:07.403" v="770" actId="1076"/>
          <ac:picMkLst>
            <pc:docMk/>
            <pc:sldMk cId="3390009984" sldId="695"/>
            <ac:picMk id="17" creationId="{ED3F063D-30AC-49C1-8026-AD650E6A9FE9}"/>
          </ac:picMkLst>
        </pc:picChg>
        <pc:picChg chg="add mod">
          <ac:chgData name="Enrico Giovannini" userId="98e0d8fd0c8797dc" providerId="LiveId" clId="{CF68B578-E489-4D6F-8E46-4F6E6648E739}" dt="2020-01-28T14:28:13.212" v="771" actId="1076"/>
          <ac:picMkLst>
            <pc:docMk/>
            <pc:sldMk cId="3390009984" sldId="695"/>
            <ac:picMk id="18" creationId="{958793C7-34DD-48AB-A08B-9D459924095C}"/>
          </ac:picMkLst>
        </pc:picChg>
        <pc:picChg chg="add mod">
          <ac:chgData name="Enrico Giovannini" userId="98e0d8fd0c8797dc" providerId="LiveId" clId="{CF68B578-E489-4D6F-8E46-4F6E6648E739}" dt="2020-01-28T14:27:32.753" v="758" actId="1076"/>
          <ac:picMkLst>
            <pc:docMk/>
            <pc:sldMk cId="3390009984" sldId="695"/>
            <ac:picMk id="19" creationId="{E27B4DDD-21F0-411F-AA5E-E18F18270F05}"/>
          </ac:picMkLst>
        </pc:picChg>
        <pc:picChg chg="add mod">
          <ac:chgData name="Enrico Giovannini" userId="98e0d8fd0c8797dc" providerId="LiveId" clId="{CF68B578-E489-4D6F-8E46-4F6E6648E739}" dt="2020-01-28T14:27:26.710" v="757" actId="1076"/>
          <ac:picMkLst>
            <pc:docMk/>
            <pc:sldMk cId="3390009984" sldId="695"/>
            <ac:picMk id="20" creationId="{D66C1613-5A6B-433A-BF5C-D59FA9C4E4AB}"/>
          </ac:picMkLst>
        </pc:picChg>
      </pc:sldChg>
      <pc:sldChg chg="addSp delSp modSp add del">
        <pc:chgData name="Enrico Giovannini" userId="98e0d8fd0c8797dc" providerId="LiveId" clId="{CF68B578-E489-4D6F-8E46-4F6E6648E739}" dt="2020-01-28T15:41:14.237" v="1700" actId="47"/>
        <pc:sldMkLst>
          <pc:docMk/>
          <pc:sldMk cId="140711347" sldId="696"/>
        </pc:sldMkLst>
        <pc:spChg chg="mod">
          <ac:chgData name="Enrico Giovannini" userId="98e0d8fd0c8797dc" providerId="LiveId" clId="{CF68B578-E489-4D6F-8E46-4F6E6648E739}" dt="2020-01-28T15:34:42.386" v="1555" actId="20577"/>
          <ac:spMkLst>
            <pc:docMk/>
            <pc:sldMk cId="140711347" sldId="696"/>
            <ac:spMk id="2" creationId="{CE712921-211E-4E2A-84A6-43734F4FBBA4}"/>
          </ac:spMkLst>
        </pc:spChg>
        <pc:spChg chg="del">
          <ac:chgData name="Enrico Giovannini" userId="98e0d8fd0c8797dc" providerId="LiveId" clId="{CF68B578-E489-4D6F-8E46-4F6E6648E739}" dt="2020-01-28T15:09:23.808" v="1510" actId="478"/>
          <ac:spMkLst>
            <pc:docMk/>
            <pc:sldMk cId="140711347" sldId="696"/>
            <ac:spMk id="3" creationId="{D2E4DE37-1FF1-4C9E-8A3A-F6219FDEC5FC}"/>
          </ac:spMkLst>
        </pc:spChg>
        <pc:spChg chg="add del mod">
          <ac:chgData name="Enrico Giovannini" userId="98e0d8fd0c8797dc" providerId="LiveId" clId="{CF68B578-E489-4D6F-8E46-4F6E6648E739}" dt="2020-01-28T15:09:26.146" v="1511" actId="478"/>
          <ac:spMkLst>
            <pc:docMk/>
            <pc:sldMk cId="140711347" sldId="696"/>
            <ac:spMk id="5" creationId="{BA0CB2C6-C539-4C66-973C-B252E3463CEE}"/>
          </ac:spMkLst>
        </pc:spChg>
        <pc:spChg chg="add mod">
          <ac:chgData name="Enrico Giovannini" userId="98e0d8fd0c8797dc" providerId="LiveId" clId="{CF68B578-E489-4D6F-8E46-4F6E6648E739}" dt="2020-01-28T15:37:17.939" v="1657" actId="1076"/>
          <ac:spMkLst>
            <pc:docMk/>
            <pc:sldMk cId="140711347" sldId="696"/>
            <ac:spMk id="7" creationId="{C7CA6532-DFD7-4AB4-9B96-0AEC83908CB7}"/>
          </ac:spMkLst>
        </pc:spChg>
        <pc:picChg chg="add mod">
          <ac:chgData name="Enrico Giovannini" userId="98e0d8fd0c8797dc" providerId="LiveId" clId="{CF68B578-E489-4D6F-8E46-4F6E6648E739}" dt="2020-01-28T15:09:37.149" v="1515" actId="208"/>
          <ac:picMkLst>
            <pc:docMk/>
            <pc:sldMk cId="140711347" sldId="696"/>
            <ac:picMk id="6" creationId="{55672671-D694-41CD-B139-FF1A81D22F75}"/>
          </ac:picMkLst>
        </pc:picChg>
      </pc:sldChg>
      <pc:sldChg chg="modSp add">
        <pc:chgData name="Enrico Giovannini" userId="98e0d8fd0c8797dc" providerId="LiveId" clId="{CF68B578-E489-4D6F-8E46-4F6E6648E739}" dt="2020-01-29T05:53:59.402" v="2365" actId="255"/>
        <pc:sldMkLst>
          <pc:docMk/>
          <pc:sldMk cId="3033518831" sldId="696"/>
        </pc:sldMkLst>
        <pc:spChg chg="mod">
          <ac:chgData name="Enrico Giovannini" userId="98e0d8fd0c8797dc" providerId="LiveId" clId="{CF68B578-E489-4D6F-8E46-4F6E6648E739}" dt="2020-01-29T05:53:59.402" v="2365" actId="255"/>
          <ac:spMkLst>
            <pc:docMk/>
            <pc:sldMk cId="3033518831" sldId="696"/>
            <ac:spMk id="7" creationId="{C7CA6532-DFD7-4AB4-9B96-0AEC83908CB7}"/>
          </ac:spMkLst>
        </pc:spChg>
      </pc:sldChg>
      <pc:sldChg chg="modSp add">
        <pc:chgData name="Enrico Giovannini" userId="98e0d8fd0c8797dc" providerId="LiveId" clId="{CF68B578-E489-4D6F-8E46-4F6E6648E739}" dt="2020-01-29T05:54:09.280" v="2366" actId="255"/>
        <pc:sldMkLst>
          <pc:docMk/>
          <pc:sldMk cId="1264285923" sldId="697"/>
        </pc:sldMkLst>
        <pc:spChg chg="mod">
          <ac:chgData name="Enrico Giovannini" userId="98e0d8fd0c8797dc" providerId="LiveId" clId="{CF68B578-E489-4D6F-8E46-4F6E6648E739}" dt="2020-01-29T05:54:09.280" v="2366" actId="255"/>
          <ac:spMkLst>
            <pc:docMk/>
            <pc:sldMk cId="1264285923" sldId="697"/>
            <ac:spMk id="7" creationId="{C7CA6532-DFD7-4AB4-9B96-0AEC83908CB7}"/>
          </ac:spMkLst>
        </pc:spChg>
      </pc:sldChg>
      <pc:sldChg chg="modSp add del">
        <pc:chgData name="Enrico Giovannini" userId="98e0d8fd0c8797dc" providerId="LiveId" clId="{CF68B578-E489-4D6F-8E46-4F6E6648E739}" dt="2020-01-28T15:41:14.237" v="1700" actId="47"/>
        <pc:sldMkLst>
          <pc:docMk/>
          <pc:sldMk cId="1324455858" sldId="697"/>
        </pc:sldMkLst>
        <pc:spChg chg="mod">
          <ac:chgData name="Enrico Giovannini" userId="98e0d8fd0c8797dc" providerId="LiveId" clId="{CF68B578-E489-4D6F-8E46-4F6E6648E739}" dt="2020-01-28T15:37:22.020" v="1658" actId="1076"/>
          <ac:spMkLst>
            <pc:docMk/>
            <pc:sldMk cId="1324455858" sldId="697"/>
            <ac:spMk id="7" creationId="{C7CA6532-DFD7-4AB4-9B96-0AEC83908CB7}"/>
          </ac:spMkLst>
        </pc:spChg>
      </pc:sldChg>
      <pc:sldChg chg="modSp add del">
        <pc:chgData name="Enrico Giovannini" userId="98e0d8fd0c8797dc" providerId="LiveId" clId="{CF68B578-E489-4D6F-8E46-4F6E6648E739}" dt="2020-01-28T15:41:14.237" v="1700" actId="47"/>
        <pc:sldMkLst>
          <pc:docMk/>
          <pc:sldMk cId="2561036376" sldId="698"/>
        </pc:sldMkLst>
        <pc:spChg chg="mod">
          <ac:chgData name="Enrico Giovannini" userId="98e0d8fd0c8797dc" providerId="LiveId" clId="{CF68B578-E489-4D6F-8E46-4F6E6648E739}" dt="2020-01-28T15:37:12.905" v="1656" actId="1076"/>
          <ac:spMkLst>
            <pc:docMk/>
            <pc:sldMk cId="2561036376" sldId="698"/>
            <ac:spMk id="7" creationId="{C7CA6532-DFD7-4AB4-9B96-0AEC83908CB7}"/>
          </ac:spMkLst>
        </pc:spChg>
      </pc:sldChg>
      <pc:sldChg chg="modSp add">
        <pc:chgData name="Enrico Giovannini" userId="98e0d8fd0c8797dc" providerId="LiveId" clId="{CF68B578-E489-4D6F-8E46-4F6E6648E739}" dt="2020-01-29T05:54:22.215" v="2368" actId="1076"/>
        <pc:sldMkLst>
          <pc:docMk/>
          <pc:sldMk cId="4147406407" sldId="698"/>
        </pc:sldMkLst>
        <pc:spChg chg="mod">
          <ac:chgData name="Enrico Giovannini" userId="98e0d8fd0c8797dc" providerId="LiveId" clId="{CF68B578-E489-4D6F-8E46-4F6E6648E739}" dt="2020-01-29T05:54:22.215" v="2368" actId="1076"/>
          <ac:spMkLst>
            <pc:docMk/>
            <pc:sldMk cId="4147406407" sldId="698"/>
            <ac:spMk id="7" creationId="{C7CA6532-DFD7-4AB4-9B96-0AEC83908CB7}"/>
          </ac:spMkLst>
        </pc:spChg>
      </pc:sldChg>
      <pc:sldChg chg="modSp add del">
        <pc:chgData name="Enrico Giovannini" userId="98e0d8fd0c8797dc" providerId="LiveId" clId="{CF68B578-E489-4D6F-8E46-4F6E6648E739}" dt="2020-01-28T15:41:14.237" v="1700" actId="47"/>
        <pc:sldMkLst>
          <pc:docMk/>
          <pc:sldMk cId="943568693" sldId="699"/>
        </pc:sldMkLst>
        <pc:spChg chg="mod">
          <ac:chgData name="Enrico Giovannini" userId="98e0d8fd0c8797dc" providerId="LiveId" clId="{CF68B578-E489-4D6F-8E46-4F6E6648E739}" dt="2020-01-28T15:40:50.867" v="1699" actId="20577"/>
          <ac:spMkLst>
            <pc:docMk/>
            <pc:sldMk cId="943568693" sldId="699"/>
            <ac:spMk id="7" creationId="{C7CA6532-DFD7-4AB4-9B96-0AEC83908CB7}"/>
          </ac:spMkLst>
        </pc:spChg>
      </pc:sldChg>
      <pc:sldChg chg="modSp add">
        <pc:chgData name="Enrico Giovannini" userId="98e0d8fd0c8797dc" providerId="LiveId" clId="{CF68B578-E489-4D6F-8E46-4F6E6648E739}" dt="2020-01-29T05:54:38.548" v="2371" actId="1076"/>
        <pc:sldMkLst>
          <pc:docMk/>
          <pc:sldMk cId="1231701455" sldId="699"/>
        </pc:sldMkLst>
        <pc:spChg chg="mod">
          <ac:chgData name="Enrico Giovannini" userId="98e0d8fd0c8797dc" providerId="LiveId" clId="{CF68B578-E489-4D6F-8E46-4F6E6648E739}" dt="2020-01-29T05:54:38.548" v="2371" actId="1076"/>
          <ac:spMkLst>
            <pc:docMk/>
            <pc:sldMk cId="1231701455" sldId="699"/>
            <ac:spMk id="7" creationId="{C7CA6532-DFD7-4AB4-9B96-0AEC83908CB7}"/>
          </ac:spMkLst>
        </pc:spChg>
      </pc:sldChg>
      <pc:sldChg chg="modSp add del">
        <pc:chgData name="Enrico Giovannini" userId="98e0d8fd0c8797dc" providerId="LiveId" clId="{CF68B578-E489-4D6F-8E46-4F6E6648E739}" dt="2020-01-28T15:41:14.237" v="1700" actId="47"/>
        <pc:sldMkLst>
          <pc:docMk/>
          <pc:sldMk cId="613003407" sldId="700"/>
        </pc:sldMkLst>
        <pc:spChg chg="mod">
          <ac:chgData name="Enrico Giovannini" userId="98e0d8fd0c8797dc" providerId="LiveId" clId="{CF68B578-E489-4D6F-8E46-4F6E6648E739}" dt="2020-01-28T15:40:31.002" v="1697" actId="20577"/>
          <ac:spMkLst>
            <pc:docMk/>
            <pc:sldMk cId="613003407" sldId="700"/>
            <ac:spMk id="7" creationId="{C7CA6532-DFD7-4AB4-9B96-0AEC83908CB7}"/>
          </ac:spMkLst>
        </pc:spChg>
      </pc:sldChg>
      <pc:sldChg chg="modSp add">
        <pc:chgData name="Enrico Giovannini" userId="98e0d8fd0c8797dc" providerId="LiveId" clId="{CF68B578-E489-4D6F-8E46-4F6E6648E739}" dt="2020-01-29T05:54:48.116" v="2373" actId="1076"/>
        <pc:sldMkLst>
          <pc:docMk/>
          <pc:sldMk cId="1376945452" sldId="700"/>
        </pc:sldMkLst>
        <pc:spChg chg="mod">
          <ac:chgData name="Enrico Giovannini" userId="98e0d8fd0c8797dc" providerId="LiveId" clId="{CF68B578-E489-4D6F-8E46-4F6E6648E739}" dt="2020-01-29T05:54:48.116" v="2373" actId="1076"/>
          <ac:spMkLst>
            <pc:docMk/>
            <pc:sldMk cId="1376945452" sldId="700"/>
            <ac:spMk id="7" creationId="{C7CA6532-DFD7-4AB4-9B96-0AEC83908CB7}"/>
          </ac:spMkLst>
        </pc:spChg>
      </pc:sldChg>
      <pc:sldChg chg="modSp add">
        <pc:chgData name="Enrico Giovannini" userId="98e0d8fd0c8797dc" providerId="LiveId" clId="{CF68B578-E489-4D6F-8E46-4F6E6648E739}" dt="2020-01-29T06:02:11.550" v="2879" actId="20577"/>
        <pc:sldMkLst>
          <pc:docMk/>
          <pc:sldMk cId="810432806" sldId="701"/>
        </pc:sldMkLst>
        <pc:spChg chg="mod">
          <ac:chgData name="Enrico Giovannini" userId="98e0d8fd0c8797dc" providerId="LiveId" clId="{CF68B578-E489-4D6F-8E46-4F6E6648E739}" dt="2020-01-28T15:44:40.480" v="1856" actId="1076"/>
          <ac:spMkLst>
            <pc:docMk/>
            <pc:sldMk cId="810432806" sldId="701"/>
            <ac:spMk id="2" creationId="{CE712921-211E-4E2A-84A6-43734F4FBBA4}"/>
          </ac:spMkLst>
        </pc:spChg>
        <pc:spChg chg="mod">
          <ac:chgData name="Enrico Giovannini" userId="98e0d8fd0c8797dc" providerId="LiveId" clId="{CF68B578-E489-4D6F-8E46-4F6E6648E739}" dt="2020-01-29T06:02:11.550" v="2879" actId="20577"/>
          <ac:spMkLst>
            <pc:docMk/>
            <pc:sldMk cId="810432806" sldId="701"/>
            <ac:spMk id="3" creationId="{D2E4DE37-1FF1-4C9E-8A3A-F6219FDEC5FC}"/>
          </ac:spMkLst>
        </pc:spChg>
      </pc:sldChg>
      <pc:sldChg chg="modSp add ord">
        <pc:chgData name="Enrico Giovannini" userId="98e0d8fd0c8797dc" providerId="LiveId" clId="{CF68B578-E489-4D6F-8E46-4F6E6648E739}" dt="2020-01-29T05:57:23.044" v="2427" actId="20577"/>
        <pc:sldMkLst>
          <pc:docMk/>
          <pc:sldMk cId="3142376259" sldId="702"/>
        </pc:sldMkLst>
        <pc:spChg chg="mod">
          <ac:chgData name="Enrico Giovannini" userId="98e0d8fd0c8797dc" providerId="LiveId" clId="{CF68B578-E489-4D6F-8E46-4F6E6648E739}" dt="2020-01-28T15:44:24.937" v="1853" actId="1076"/>
          <ac:spMkLst>
            <pc:docMk/>
            <pc:sldMk cId="3142376259" sldId="702"/>
            <ac:spMk id="2" creationId="{CE712921-211E-4E2A-84A6-43734F4FBBA4}"/>
          </ac:spMkLst>
        </pc:spChg>
        <pc:spChg chg="mod">
          <ac:chgData name="Enrico Giovannini" userId="98e0d8fd0c8797dc" providerId="LiveId" clId="{CF68B578-E489-4D6F-8E46-4F6E6648E739}" dt="2020-01-29T05:57:23.044" v="2427" actId="20577"/>
          <ac:spMkLst>
            <pc:docMk/>
            <pc:sldMk cId="3142376259" sldId="702"/>
            <ac:spMk id="3" creationId="{D2E4DE37-1FF1-4C9E-8A3A-F6219FDEC5FC}"/>
          </ac:spMkLst>
        </pc:spChg>
      </pc:sldChg>
      <pc:sldChg chg="modSp add">
        <pc:chgData name="Enrico Giovannini" userId="98e0d8fd0c8797dc" providerId="LiveId" clId="{CF68B578-E489-4D6F-8E46-4F6E6648E739}" dt="2020-01-29T06:09:35.223" v="3060" actId="255"/>
        <pc:sldMkLst>
          <pc:docMk/>
          <pc:sldMk cId="19262564" sldId="703"/>
        </pc:sldMkLst>
        <pc:spChg chg="mod">
          <ac:chgData name="Enrico Giovannini" userId="98e0d8fd0c8797dc" providerId="LiveId" clId="{CF68B578-E489-4D6F-8E46-4F6E6648E739}" dt="2020-01-29T06:05:59.806" v="2936" actId="6549"/>
          <ac:spMkLst>
            <pc:docMk/>
            <pc:sldMk cId="19262564" sldId="703"/>
            <ac:spMk id="2" creationId="{CE712921-211E-4E2A-84A6-43734F4FBBA4}"/>
          </ac:spMkLst>
        </pc:spChg>
        <pc:spChg chg="mod">
          <ac:chgData name="Enrico Giovannini" userId="98e0d8fd0c8797dc" providerId="LiveId" clId="{CF68B578-E489-4D6F-8E46-4F6E6648E739}" dt="2020-01-29T06:09:35.223" v="3060" actId="255"/>
          <ac:spMkLst>
            <pc:docMk/>
            <pc:sldMk cId="19262564" sldId="703"/>
            <ac:spMk id="3" creationId="{D2E4DE37-1FF1-4C9E-8A3A-F6219FDEC5FC}"/>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C:\Users\Utente\AppData\Local\Temp\tavole%20per%20Regione%20Beness_2018.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tente\AppData\Local\Temp\tavole%20per%20Regione%20Beness_2018.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tente\AppData\Local\Temp\tavole%20per%20Regione%20Beness_2018.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it-IT" sz="1100"/>
              <a:t>Ritieni</a:t>
            </a:r>
            <a:r>
              <a:rPr lang="it-IT" sz="1100" baseline="0"/>
              <a:t> che i temi trattai nell'Agenda 2030 siano prioritari?</a:t>
            </a:r>
            <a:endParaRPr lang="it-IT" sz="1100"/>
          </a:p>
        </c:rich>
      </c:tx>
      <c:overlay val="0"/>
    </c:title>
    <c:autoTitleDeleted val="0"/>
    <c:plotArea>
      <c:layout/>
      <c:pieChart>
        <c:varyColors val="1"/>
        <c:dLbls>
          <c:showLegendKey val="0"/>
          <c:showVal val="0"/>
          <c:showCatName val="0"/>
          <c:showSerName val="0"/>
          <c:showPercent val="1"/>
          <c:showBubbleSize val="0"/>
          <c:showLeaderLines val="0"/>
        </c:dLbls>
        <c:firstSliceAng val="0"/>
      </c:pieChart>
    </c:plotArea>
    <c:legend>
      <c:legendPos val="r"/>
      <c:overlay val="0"/>
      <c:txPr>
        <a:bodyPr/>
        <a:lstStyle/>
        <a:p>
          <a:pPr rtl="0">
            <a:defRPr/>
          </a:pPr>
          <a:endParaRPr lang="it-IT"/>
        </a:p>
      </c:txPr>
    </c:legend>
    <c:plotVisOnly val="1"/>
    <c:dispBlanksAs val="zero"/>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it-IT" sz="1100"/>
              <a:t>Ritieni</a:t>
            </a:r>
            <a:r>
              <a:rPr lang="it-IT" sz="1100" baseline="0"/>
              <a:t> che i temi trattai nell'Agenda 2030 siano prioritari?</a:t>
            </a:r>
            <a:endParaRPr lang="it-IT" sz="1100"/>
          </a:p>
        </c:rich>
      </c:tx>
      <c:overlay val="0"/>
    </c:title>
    <c:autoTitleDeleted val="0"/>
    <c:plotArea>
      <c:layout/>
      <c:pieChart>
        <c:varyColors val="1"/>
        <c:dLbls>
          <c:showLegendKey val="0"/>
          <c:showVal val="0"/>
          <c:showCatName val="0"/>
          <c:showSerName val="0"/>
          <c:showPercent val="1"/>
          <c:showBubbleSize val="0"/>
          <c:showLeaderLines val="0"/>
        </c:dLbls>
        <c:firstSliceAng val="0"/>
      </c:pieChart>
    </c:plotArea>
    <c:legend>
      <c:legendPos val="r"/>
      <c:overlay val="0"/>
      <c:txPr>
        <a:bodyPr/>
        <a:lstStyle/>
        <a:p>
          <a:pPr rtl="0">
            <a:defRPr/>
          </a:pPr>
          <a:endParaRPr lang="it-IT"/>
        </a:p>
      </c:txPr>
    </c:legend>
    <c:plotVisOnly val="1"/>
    <c:dispBlanksAs val="zero"/>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it-IT" sz="1100"/>
              <a:t>Ritieni</a:t>
            </a:r>
            <a:r>
              <a:rPr lang="it-IT" sz="1100" baseline="0"/>
              <a:t> che i temi trattai nell'Agenda 2030 siano prioritari?</a:t>
            </a:r>
            <a:endParaRPr lang="it-IT" sz="1100"/>
          </a:p>
        </c:rich>
      </c:tx>
      <c:overlay val="0"/>
    </c:title>
    <c:autoTitleDeleted val="0"/>
    <c:plotArea>
      <c:layout/>
      <c:pieChart>
        <c:varyColors val="1"/>
        <c:dLbls>
          <c:showLegendKey val="0"/>
          <c:showVal val="0"/>
          <c:showCatName val="0"/>
          <c:showSerName val="0"/>
          <c:showPercent val="1"/>
          <c:showBubbleSize val="0"/>
          <c:showLeaderLines val="0"/>
        </c:dLbls>
        <c:firstSliceAng val="0"/>
      </c:pieChart>
    </c:plotArea>
    <c:legend>
      <c:legendPos val="r"/>
      <c:overlay val="0"/>
      <c:txPr>
        <a:bodyPr/>
        <a:lstStyle/>
        <a:p>
          <a:pPr rtl="0">
            <a:defRPr/>
          </a:pPr>
          <a:endParaRPr lang="it-IT"/>
        </a:p>
      </c:txPr>
    </c:legend>
    <c:plotVisOnly val="1"/>
    <c:dispBlanksAs val="zero"/>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2DBED9-9E63-4BFD-A264-9BC319CF3197}" type="datetimeFigureOut">
              <a:rPr lang="it-IT" smtClean="0"/>
              <a:t>29/01/2020</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ABA09A-0195-4F5D-8144-27D932BD49AF}" type="slidenum">
              <a:rPr lang="it-IT" smtClean="0"/>
              <a:t>‹N›</a:t>
            </a:fld>
            <a:endParaRPr lang="it-IT"/>
          </a:p>
        </p:txBody>
      </p:sp>
    </p:spTree>
    <p:extLst>
      <p:ext uri="{BB962C8B-B14F-4D97-AF65-F5344CB8AC3E}">
        <p14:creationId xmlns:p14="http://schemas.microsoft.com/office/powerpoint/2010/main" val="2570496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61318FC-0091-4D22-AC49-C2E9D0868C64}" type="slidenum">
              <a:rPr lang="it-IT" smtClean="0"/>
              <a:t>4</a:t>
            </a:fld>
            <a:endParaRPr lang="it-IT"/>
          </a:p>
        </p:txBody>
      </p:sp>
    </p:spTree>
    <p:extLst>
      <p:ext uri="{BB962C8B-B14F-4D97-AF65-F5344CB8AC3E}">
        <p14:creationId xmlns:p14="http://schemas.microsoft.com/office/powerpoint/2010/main" val="638189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61318FC-0091-4D22-AC49-C2E9D0868C64}" type="slidenum">
              <a:rPr lang="it-IT" smtClean="0"/>
              <a:t>5</a:t>
            </a:fld>
            <a:endParaRPr lang="it-IT"/>
          </a:p>
        </p:txBody>
      </p:sp>
    </p:spTree>
    <p:extLst>
      <p:ext uri="{BB962C8B-B14F-4D97-AF65-F5344CB8AC3E}">
        <p14:creationId xmlns:p14="http://schemas.microsoft.com/office/powerpoint/2010/main" val="3483092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61318FC-0091-4D22-AC49-C2E9D0868C64}" type="slidenum">
              <a:rPr lang="it-IT" smtClean="0"/>
              <a:t>6</a:t>
            </a:fld>
            <a:endParaRPr lang="it-IT"/>
          </a:p>
        </p:txBody>
      </p:sp>
    </p:spTree>
    <p:extLst>
      <p:ext uri="{BB962C8B-B14F-4D97-AF65-F5344CB8AC3E}">
        <p14:creationId xmlns:p14="http://schemas.microsoft.com/office/powerpoint/2010/main" val="3246243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61318FC-0091-4D22-AC49-C2E9D0868C64}" type="slidenum">
              <a:rPr lang="it-IT" smtClean="0"/>
              <a:t>7</a:t>
            </a:fld>
            <a:endParaRPr lang="it-IT"/>
          </a:p>
        </p:txBody>
      </p:sp>
    </p:spTree>
    <p:extLst>
      <p:ext uri="{BB962C8B-B14F-4D97-AF65-F5344CB8AC3E}">
        <p14:creationId xmlns:p14="http://schemas.microsoft.com/office/powerpoint/2010/main" val="40843287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Immagine 6" descr="slider goal.png"/>
          <p:cNvPicPr>
            <a:picLocks noChangeAspect="1"/>
          </p:cNvPicPr>
          <p:nvPr userDrawn="1"/>
        </p:nvPicPr>
        <p:blipFill rotWithShape="1">
          <a:blip r:embed="rId2">
            <a:extLst>
              <a:ext uri="{28A0092B-C50C-407E-A947-70E740481C1C}">
                <a14:useLocalDpi xmlns:a14="http://schemas.microsoft.com/office/drawing/2010/main" val="0"/>
              </a:ext>
            </a:extLst>
          </a:blip>
          <a:srcRect l="2623" r="2494" b="12687"/>
          <a:stretch/>
        </p:blipFill>
        <p:spPr>
          <a:xfrm>
            <a:off x="0" y="5997261"/>
            <a:ext cx="12192000" cy="836171"/>
          </a:xfrm>
          <a:prstGeom prst="rect">
            <a:avLst/>
          </a:prstGeom>
        </p:spPr>
      </p:pic>
      <p:pic>
        <p:nvPicPr>
          <p:cNvPr id="10" name="Immagine 9" descr="Screenshot 2019-10-02 at 14.30.09.png"/>
          <p:cNvPicPr>
            <a:picLocks noChangeAspect="1"/>
          </p:cNvPicPr>
          <p:nvPr userDrawn="1"/>
        </p:nvPicPr>
        <p:blipFill rotWithShape="1">
          <a:blip r:embed="rId3">
            <a:extLst>
              <a:ext uri="{28A0092B-C50C-407E-A947-70E740481C1C}">
                <a14:useLocalDpi xmlns:a14="http://schemas.microsoft.com/office/drawing/2010/main" val="0"/>
              </a:ext>
            </a:extLst>
          </a:blip>
          <a:srcRect r="937"/>
          <a:stretch/>
        </p:blipFill>
        <p:spPr>
          <a:xfrm>
            <a:off x="-6012" y="-2657"/>
            <a:ext cx="12198012" cy="1434213"/>
          </a:xfrm>
          <a:prstGeom prst="rect">
            <a:avLst/>
          </a:prstGeom>
        </p:spPr>
      </p:pic>
      <p:pic>
        <p:nvPicPr>
          <p:cNvPr id="11" name="Immagine 10" descr="Screenshot 2019-10-02 at 14.30.23.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05681" y="1013610"/>
            <a:ext cx="1920191" cy="316783"/>
          </a:xfrm>
          <a:prstGeom prst="rect">
            <a:avLst/>
          </a:prstGeom>
        </p:spPr>
      </p:pic>
      <p:pic>
        <p:nvPicPr>
          <p:cNvPr id="12" name="Immagine 11" descr="logoASviS_neg.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16846" y="89943"/>
            <a:ext cx="2672826" cy="124998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DEC14232-553F-454F-ADA5-7AE76C72A987}" type="datetimeFigureOut">
              <a:rPr lang="en-GB" smtClean="0"/>
              <a:t>29/01/2020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E7E3B2-738D-0443-98B7-77A14BD9B5CD}" type="slidenum">
              <a:rPr lang="en-GB" smtClean="0"/>
              <a:t>‹N›</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EC14232-553F-454F-ADA5-7AE76C72A987}" type="datetimeFigureOut">
              <a:rPr lang="en-GB" smtClean="0"/>
              <a:t>29/01/2020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E7E3B2-738D-0443-98B7-77A14BD9B5CD}" type="slidenum">
              <a:rPr lang="en-GB" smtClean="0"/>
              <a:t>‹N›</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DEC14232-553F-454F-ADA5-7AE76C72A987}" type="datetimeFigureOut">
              <a:rPr lang="en-GB" smtClean="0"/>
              <a:t>29/01/2020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E7E3B2-738D-0443-98B7-77A14BD9B5CD}" type="slidenum">
              <a:rPr lang="en-GB" smtClean="0"/>
              <a:t>‹N›</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DEC14232-553F-454F-ADA5-7AE76C72A987}" type="datetimeFigureOut">
              <a:rPr lang="en-GB" smtClean="0"/>
              <a:t>29/01/2020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E7E3B2-738D-0443-98B7-77A14BD9B5CD}" type="slidenum">
              <a:rPr lang="en-GB" smtClean="0"/>
              <a:t>‹N›</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DEC14232-553F-454F-ADA5-7AE76C72A987}" type="datetimeFigureOut">
              <a:rPr lang="en-GB" smtClean="0"/>
              <a:t>29/01/2020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7E3B2-738D-0443-98B7-77A14BD9B5CD}" type="slidenum">
              <a:rPr lang="en-GB" smtClean="0"/>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C14232-553F-454F-ADA5-7AE76C72A987}" type="datetimeFigureOut">
              <a:rPr lang="en-GB" smtClean="0"/>
              <a:t>29/01/2020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E7E3B2-738D-0443-98B7-77A14BD9B5CD}" type="slidenum">
              <a:rPr lang="en-GB" smtClean="0"/>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EC14232-553F-454F-ADA5-7AE76C72A987}" type="datetimeFigureOut">
              <a:rPr lang="en-GB" smtClean="0"/>
              <a:t>29/01/2020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E7E3B2-738D-0443-98B7-77A14BD9B5CD}" type="slidenum">
              <a:rPr lang="en-GB" smtClean="0"/>
              <a:t>‹N›</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EC14232-553F-454F-ADA5-7AE76C72A987}" type="datetimeFigureOut">
              <a:rPr lang="en-GB" smtClean="0"/>
              <a:t>29/01/2020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E7E3B2-738D-0443-98B7-77A14BD9B5CD}" type="slidenum">
              <a:rPr lang="en-GB" smtClean="0"/>
              <a:t>‹N›</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DEC14232-553F-454F-ADA5-7AE76C72A987}" type="datetimeFigureOut">
              <a:rPr lang="en-GB" smtClean="0"/>
              <a:t>29/01/2020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E7E3B2-738D-0443-98B7-77A14BD9B5CD}" type="slidenum">
              <a:rPr lang="en-GB" smtClean="0"/>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DEC14232-553F-454F-ADA5-7AE76C72A987}" type="datetimeFigureOut">
              <a:rPr lang="en-GB" smtClean="0"/>
              <a:t>29/01/2020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E7E3B2-738D-0443-98B7-77A14BD9B5CD}" type="slidenum">
              <a:rPr lang="en-GB" smtClean="0"/>
              <a:t>‹N›</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6"/>
            <a:ext cx="10363200" cy="1470025"/>
          </a:xfrm>
        </p:spPr>
        <p:txBody>
          <a:bodyPr/>
          <a:lstStyle/>
          <a:p>
            <a:r>
              <a:rPr lang="it-IT"/>
              <a:t>Fare clic per modificare stile</a:t>
            </a:r>
          </a:p>
        </p:txBody>
      </p:sp>
      <p:sp>
        <p:nvSpPr>
          <p:cNvPr id="3" name="Sottotito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a:xfrm>
            <a:off x="609600" y="6356351"/>
            <a:ext cx="2844800" cy="365125"/>
          </a:xfrm>
          <a:prstGeom prst="rect">
            <a:avLst/>
          </a:prstGeom>
        </p:spPr>
        <p:txBody>
          <a:bodyPr/>
          <a:lstStyle/>
          <a:p>
            <a:fld id="{BE79C98B-614C-4D41-B7EC-8B0698680523}" type="datetimeFigureOut">
              <a:rPr lang="it-IT" smtClean="0"/>
              <a:t>29/01/2020</a:t>
            </a:fld>
            <a:endParaRPr lang="it-IT"/>
          </a:p>
        </p:txBody>
      </p:sp>
      <p:sp>
        <p:nvSpPr>
          <p:cNvPr id="5" name="Segnaposto piè di pagina 4"/>
          <p:cNvSpPr>
            <a:spLocks noGrp="1"/>
          </p:cNvSpPr>
          <p:nvPr>
            <p:ph type="ftr" sz="quarter" idx="11"/>
          </p:nvPr>
        </p:nvSpPr>
        <p:spPr>
          <a:xfrm>
            <a:off x="4165600" y="6356351"/>
            <a:ext cx="3860800" cy="365125"/>
          </a:xfrm>
          <a:prstGeom prst="rect">
            <a:avLst/>
          </a:prstGeom>
        </p:spPr>
        <p:txBody>
          <a:bodyPr/>
          <a:lstStyle/>
          <a:p>
            <a:endParaRPr lang="it-IT"/>
          </a:p>
        </p:txBody>
      </p:sp>
      <p:sp>
        <p:nvSpPr>
          <p:cNvPr id="6" name="Segnaposto numero diapositiva 5"/>
          <p:cNvSpPr>
            <a:spLocks noGrp="1"/>
          </p:cNvSpPr>
          <p:nvPr>
            <p:ph type="sldNum" sz="quarter" idx="12"/>
          </p:nvPr>
        </p:nvSpPr>
        <p:spPr>
          <a:xfrm>
            <a:off x="8737600" y="6356351"/>
            <a:ext cx="2844800" cy="365125"/>
          </a:xfrm>
          <a:prstGeom prst="rect">
            <a:avLst/>
          </a:prstGeom>
        </p:spPr>
        <p:txBody>
          <a:bodyPr/>
          <a:lstStyle/>
          <a:p>
            <a:fld id="{3DA63E52-2403-4E4B-9BCA-EA951C3893DB}" type="slidenum">
              <a:rPr lang="it-IT" smtClean="0"/>
              <a:t>‹N›</a:t>
            </a:fld>
            <a:endParaRPr lang="it-IT"/>
          </a:p>
        </p:txBody>
      </p:sp>
    </p:spTree>
    <p:extLst>
      <p:ext uri="{BB962C8B-B14F-4D97-AF65-F5344CB8AC3E}">
        <p14:creationId xmlns:p14="http://schemas.microsoft.com/office/powerpoint/2010/main" val="585642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C14232-553F-454F-ADA5-7AE76C72A987}" type="datetimeFigureOut">
              <a:rPr lang="en-GB" smtClean="0"/>
              <a:t>29/01/2020</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E7E3B2-738D-0443-98B7-77A14BD9B5CD}" type="slidenum">
              <a:rPr lang="en-GB" smtClean="0"/>
              <a:t>‹N›</a:t>
            </a:fld>
            <a:endParaRPr lang="en-GB"/>
          </a:p>
        </p:txBody>
      </p:sp>
      <p:pic>
        <p:nvPicPr>
          <p:cNvPr id="7" name="Immagine 6" descr="slider goal.png"/>
          <p:cNvPicPr>
            <a:picLocks noChangeAspect="1"/>
          </p:cNvPicPr>
          <p:nvPr userDrawn="1"/>
        </p:nvPicPr>
        <p:blipFill rotWithShape="1">
          <a:blip r:embed="rId14">
            <a:extLst>
              <a:ext uri="{28A0092B-C50C-407E-A947-70E740481C1C}">
                <a14:useLocalDpi xmlns:a14="http://schemas.microsoft.com/office/drawing/2010/main" val="0"/>
              </a:ext>
            </a:extLst>
          </a:blip>
          <a:srcRect l="2623" r="2494" b="12687"/>
          <a:stretch/>
        </p:blipFill>
        <p:spPr>
          <a:xfrm>
            <a:off x="0" y="5997261"/>
            <a:ext cx="12192000" cy="836171"/>
          </a:xfrm>
          <a:prstGeom prst="rect">
            <a:avLst/>
          </a:prstGeom>
        </p:spPr>
      </p:pic>
      <p:pic>
        <p:nvPicPr>
          <p:cNvPr id="8" name="Immagine 7" descr="Screenshot 2019-10-02 at 14.30.09.png"/>
          <p:cNvPicPr>
            <a:picLocks noChangeAspect="1"/>
          </p:cNvPicPr>
          <p:nvPr userDrawn="1"/>
        </p:nvPicPr>
        <p:blipFill rotWithShape="1">
          <a:blip r:embed="rId15">
            <a:extLst>
              <a:ext uri="{28A0092B-C50C-407E-A947-70E740481C1C}">
                <a14:useLocalDpi xmlns:a14="http://schemas.microsoft.com/office/drawing/2010/main" val="0"/>
              </a:ext>
            </a:extLst>
          </a:blip>
          <a:srcRect r="937"/>
          <a:stretch/>
        </p:blipFill>
        <p:spPr>
          <a:xfrm>
            <a:off x="-6012" y="-2657"/>
            <a:ext cx="12198012" cy="1434213"/>
          </a:xfrm>
          <a:prstGeom prst="rect">
            <a:avLst/>
          </a:prstGeom>
        </p:spPr>
      </p:pic>
      <p:pic>
        <p:nvPicPr>
          <p:cNvPr id="9" name="Immagine 8" descr="Screenshot 2019-10-02 at 14.30.23.pn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205681" y="1013610"/>
            <a:ext cx="1920191" cy="316783"/>
          </a:xfrm>
          <a:prstGeom prst="rect">
            <a:avLst/>
          </a:prstGeom>
        </p:spPr>
      </p:pic>
      <p:pic>
        <p:nvPicPr>
          <p:cNvPr id="10" name="Immagine 9" descr="logoASviS_neg.pn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354409" y="89944"/>
            <a:ext cx="2652437" cy="124045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18" Type="http://schemas.openxmlformats.org/officeDocument/2006/relationships/image" Target="../media/image22.jpeg"/><Relationship Id="rId3" Type="http://schemas.openxmlformats.org/officeDocument/2006/relationships/chart" Target="../charts/chart1.xml"/><Relationship Id="rId21" Type="http://schemas.openxmlformats.org/officeDocument/2006/relationships/image" Target="../media/image25.jpg"/><Relationship Id="rId7" Type="http://schemas.openxmlformats.org/officeDocument/2006/relationships/image" Target="../media/image11.jpeg"/><Relationship Id="rId12" Type="http://schemas.openxmlformats.org/officeDocument/2006/relationships/image" Target="../media/image16.jpeg"/><Relationship Id="rId17" Type="http://schemas.openxmlformats.org/officeDocument/2006/relationships/image" Target="../media/image21.jpeg"/><Relationship Id="rId2" Type="http://schemas.openxmlformats.org/officeDocument/2006/relationships/notesSlide" Target="../notesSlides/notesSlide1.xml"/><Relationship Id="rId16" Type="http://schemas.openxmlformats.org/officeDocument/2006/relationships/image" Target="../media/image20.jpeg"/><Relationship Id="rId20" Type="http://schemas.openxmlformats.org/officeDocument/2006/relationships/image" Target="../media/image24.jpeg"/><Relationship Id="rId1" Type="http://schemas.openxmlformats.org/officeDocument/2006/relationships/slideLayout" Target="../slideLayouts/slideLayout12.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5" Type="http://schemas.openxmlformats.org/officeDocument/2006/relationships/image" Target="../media/image19.jpeg"/><Relationship Id="rId10" Type="http://schemas.openxmlformats.org/officeDocument/2006/relationships/image" Target="../media/image14.jpeg"/><Relationship Id="rId19" Type="http://schemas.openxmlformats.org/officeDocument/2006/relationships/image" Target="../media/image23.jpeg"/><Relationship Id="rId4" Type="http://schemas.openxmlformats.org/officeDocument/2006/relationships/image" Target="../media/image8.emf"/><Relationship Id="rId9" Type="http://schemas.openxmlformats.org/officeDocument/2006/relationships/image" Target="../media/image13.jpeg"/><Relationship Id="rId14" Type="http://schemas.openxmlformats.org/officeDocument/2006/relationships/image" Target="../media/image18.jpeg"/><Relationship Id="rId22"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5.PNG"/><Relationship Id="rId2" Type="http://schemas.openxmlformats.org/officeDocument/2006/relationships/image" Target="../media/image27.png"/><Relationship Id="rId16"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hyperlink" Target="https://www.consilium.europa.eu/it/council-eu/configurations/jha/" TargetMode="External"/><Relationship Id="rId3" Type="http://schemas.openxmlformats.org/officeDocument/2006/relationships/hyperlink" Target="https://www.consilium.europa.eu/it/council-eu/configurations/gac/" TargetMode="External"/><Relationship Id="rId7" Type="http://schemas.openxmlformats.org/officeDocument/2006/relationships/hyperlink" Target="https://www.consilium.europa.eu/it/council-eu/configurations/ecofin/" TargetMode="External"/><Relationship Id="rId12" Type="http://schemas.openxmlformats.org/officeDocument/2006/relationships/image" Target="../media/image5.PNG"/><Relationship Id="rId2" Type="http://schemas.openxmlformats.org/officeDocument/2006/relationships/hyperlink" Target="https://www.consilium.europa.eu/it/council-eu/configurations/fac/" TargetMode="External"/><Relationship Id="rId1" Type="http://schemas.openxmlformats.org/officeDocument/2006/relationships/slideLayout" Target="../slideLayouts/slideLayout2.xml"/><Relationship Id="rId6" Type="http://schemas.openxmlformats.org/officeDocument/2006/relationships/hyperlink" Target="https://www.consilium.europa.eu/it/council-eu/configurations/compet/" TargetMode="External"/><Relationship Id="rId11" Type="http://schemas.openxmlformats.org/officeDocument/2006/relationships/hyperlink" Target="https://www.consilium.europa.eu/it/council-eu/configurations/tte/" TargetMode="External"/><Relationship Id="rId5" Type="http://schemas.openxmlformats.org/officeDocument/2006/relationships/hyperlink" Target="https://www.consilium.europa.eu/it/council-eu/configurations/env/" TargetMode="External"/><Relationship Id="rId10" Type="http://schemas.openxmlformats.org/officeDocument/2006/relationships/hyperlink" Target="https://www.consilium.europa.eu/it/council-eu/configurations/epsco/" TargetMode="External"/><Relationship Id="rId4" Type="http://schemas.openxmlformats.org/officeDocument/2006/relationships/hyperlink" Target="https://www.consilium.europa.eu/it/council-eu/configurations/agrifish/" TargetMode="External"/><Relationship Id="rId9" Type="http://schemas.openxmlformats.org/officeDocument/2006/relationships/hyperlink" Target="https://www.consilium.europa.eu/it/council-eu/configurations/eycs/"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914400" y="3121026"/>
            <a:ext cx="10363200" cy="1470025"/>
          </a:xfrm>
        </p:spPr>
        <p:txBody>
          <a:bodyPr>
            <a:normAutofit fontScale="90000"/>
          </a:bodyPr>
          <a:lstStyle/>
          <a:p>
            <a:r>
              <a:rPr lang="en-GB" b="1" dirty="0">
                <a:solidFill>
                  <a:srgbClr val="C00000"/>
                </a:solidFill>
              </a:rPr>
              <a:t>La </a:t>
            </a:r>
            <a:r>
              <a:rPr lang="en-GB" b="1" dirty="0" err="1">
                <a:solidFill>
                  <a:srgbClr val="C00000"/>
                </a:solidFill>
              </a:rPr>
              <a:t>scelta</a:t>
            </a:r>
            <a:r>
              <a:rPr lang="en-GB" b="1" dirty="0">
                <a:solidFill>
                  <a:srgbClr val="C00000"/>
                </a:solidFill>
              </a:rPr>
              <a:t> </a:t>
            </a:r>
            <a:r>
              <a:rPr lang="en-GB" b="1" dirty="0" err="1">
                <a:solidFill>
                  <a:srgbClr val="C00000"/>
                </a:solidFill>
              </a:rPr>
              <a:t>dell’Unione</a:t>
            </a:r>
            <a:r>
              <a:rPr lang="en-GB" b="1" dirty="0">
                <a:solidFill>
                  <a:srgbClr val="C00000"/>
                </a:solidFill>
              </a:rPr>
              <a:t> </a:t>
            </a:r>
            <a:r>
              <a:rPr lang="en-GB" b="1" dirty="0" err="1">
                <a:solidFill>
                  <a:srgbClr val="C00000"/>
                </a:solidFill>
              </a:rPr>
              <a:t>europea</a:t>
            </a:r>
            <a:r>
              <a:rPr lang="en-GB" b="1" dirty="0">
                <a:solidFill>
                  <a:srgbClr val="C00000"/>
                </a:solidFill>
              </a:rPr>
              <a:t> a </a:t>
            </a:r>
            <a:r>
              <a:rPr lang="en-GB" b="1" dirty="0" err="1">
                <a:solidFill>
                  <a:srgbClr val="C00000"/>
                </a:solidFill>
              </a:rPr>
              <a:t>favore</a:t>
            </a:r>
            <a:r>
              <a:rPr lang="en-GB" b="1" dirty="0">
                <a:solidFill>
                  <a:srgbClr val="C00000"/>
                </a:solidFill>
              </a:rPr>
              <a:t> </a:t>
            </a:r>
            <a:r>
              <a:rPr lang="en-GB" b="1" dirty="0" err="1">
                <a:solidFill>
                  <a:srgbClr val="C00000"/>
                </a:solidFill>
              </a:rPr>
              <a:t>dello</a:t>
            </a:r>
            <a:r>
              <a:rPr lang="en-GB" b="1" dirty="0">
                <a:solidFill>
                  <a:srgbClr val="C00000"/>
                </a:solidFill>
              </a:rPr>
              <a:t> sviluppo sostenibile e le </a:t>
            </a:r>
            <a:r>
              <a:rPr lang="en-GB" b="1" dirty="0" err="1">
                <a:solidFill>
                  <a:srgbClr val="C00000"/>
                </a:solidFill>
              </a:rPr>
              <a:t>conseguenze</a:t>
            </a:r>
            <a:r>
              <a:rPr lang="en-GB" b="1" dirty="0">
                <a:solidFill>
                  <a:srgbClr val="C00000"/>
                </a:solidFill>
              </a:rPr>
              <a:t> per </a:t>
            </a:r>
            <a:r>
              <a:rPr lang="en-GB" b="1" dirty="0" err="1">
                <a:solidFill>
                  <a:srgbClr val="C00000"/>
                </a:solidFill>
              </a:rPr>
              <a:t>l’Italia</a:t>
            </a:r>
            <a:r>
              <a:rPr lang="en-GB" dirty="0"/>
              <a:t/>
            </a:r>
            <a:br>
              <a:rPr lang="en-GB" dirty="0"/>
            </a:br>
            <a:r>
              <a:rPr lang="en-GB" dirty="0"/>
              <a:t/>
            </a:r>
            <a:br>
              <a:rPr lang="en-GB" dirty="0"/>
            </a:br>
            <a:r>
              <a:rPr lang="en-GB" dirty="0"/>
              <a:t/>
            </a:r>
            <a:br>
              <a:rPr lang="en-GB" dirty="0"/>
            </a:br>
            <a:r>
              <a:rPr lang="en-GB" sz="3600" dirty="0"/>
              <a:t>Prof. Enrico Giovannini</a:t>
            </a:r>
            <a:br>
              <a:rPr lang="en-GB" sz="3600" dirty="0"/>
            </a:br>
            <a:r>
              <a:rPr lang="en-GB" sz="3600" dirty="0"/>
              <a:t>Portavoce </a:t>
            </a:r>
            <a:r>
              <a:rPr lang="en-GB" sz="3600" dirty="0" err="1"/>
              <a:t>dell’Alleanza</a:t>
            </a:r>
            <a:r>
              <a:rPr lang="en-GB" sz="3600" dirty="0"/>
              <a:t> Italiana per lo Sviluppo Sostenibile (ASviS)</a:t>
            </a:r>
          </a:p>
        </p:txBody>
      </p:sp>
      <p:pic>
        <p:nvPicPr>
          <p:cNvPr id="4" name="Immagine 3">
            <a:extLst>
              <a:ext uri="{FF2B5EF4-FFF2-40B4-BE49-F238E27FC236}">
                <a16:creationId xmlns:a16="http://schemas.microsoft.com/office/drawing/2014/main" id="{480D3021-F4E3-4886-9F61-4277DE5B2739}"/>
              </a:ext>
            </a:extLst>
          </p:cNvPr>
          <p:cNvPicPr>
            <a:picLocks noChangeAspect="1"/>
          </p:cNvPicPr>
          <p:nvPr/>
        </p:nvPicPr>
        <p:blipFill>
          <a:blip r:embed="rId2"/>
          <a:stretch>
            <a:fillRect/>
          </a:stretch>
        </p:blipFill>
        <p:spPr>
          <a:xfrm>
            <a:off x="10161669" y="983244"/>
            <a:ext cx="1951774" cy="3507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ubtitle 2">
            <a:extLst>
              <a:ext uri="{FF2B5EF4-FFF2-40B4-BE49-F238E27FC236}">
                <a16:creationId xmlns:a16="http://schemas.microsoft.com/office/drawing/2014/main" id="{3021B6D5-9819-4E84-ACA1-9923D12B566A}"/>
              </a:ext>
            </a:extLst>
          </p:cNvPr>
          <p:cNvSpPr txBox="1">
            <a:spLocks/>
          </p:cNvSpPr>
          <p:nvPr/>
        </p:nvSpPr>
        <p:spPr bwMode="auto">
          <a:xfrm>
            <a:off x="3641291" y="297192"/>
            <a:ext cx="6073323"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279525">
              <a:lnSpc>
                <a:spcPct val="90000"/>
              </a:lnSpc>
              <a:spcBef>
                <a:spcPts val="1400"/>
              </a:spcBef>
              <a:buFont typeface="Arial" panose="020B0604020202020204" pitchFamily="34" charset="0"/>
              <a:buChar char="•"/>
              <a:defRPr sz="3900">
                <a:solidFill>
                  <a:schemeClr val="tx1"/>
                </a:solidFill>
                <a:latin typeface="Calibri" panose="020F0502020204030204" pitchFamily="34" charset="0"/>
              </a:defRPr>
            </a:lvl1pPr>
            <a:lvl2pPr marL="958850" indent="-319088" defTabSz="1279525">
              <a:lnSpc>
                <a:spcPct val="90000"/>
              </a:lnSpc>
              <a:spcBef>
                <a:spcPts val="700"/>
              </a:spcBef>
              <a:buFont typeface="Arial" panose="020B0604020202020204" pitchFamily="34" charset="0"/>
              <a:buChar char="•"/>
              <a:defRPr sz="3300">
                <a:solidFill>
                  <a:schemeClr val="tx1"/>
                </a:solidFill>
                <a:latin typeface="Calibri" panose="020F0502020204030204" pitchFamily="34" charset="0"/>
              </a:defRPr>
            </a:lvl2pPr>
            <a:lvl3pPr marL="1600200" indent="-319088" defTabSz="1279525">
              <a:lnSpc>
                <a:spcPct val="90000"/>
              </a:lnSpc>
              <a:spcBef>
                <a:spcPts val="700"/>
              </a:spcBef>
              <a:buFont typeface="Arial" panose="020B0604020202020204" pitchFamily="34" charset="0"/>
              <a:buChar char="•"/>
              <a:defRPr sz="2800">
                <a:solidFill>
                  <a:schemeClr val="tx1"/>
                </a:solidFill>
                <a:latin typeface="Calibri" panose="020F0502020204030204" pitchFamily="34" charset="0"/>
              </a:defRPr>
            </a:lvl3pPr>
            <a:lvl4pPr marL="2239963"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4pPr>
            <a:lvl5pPr marL="2879725"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5pPr>
            <a:lvl6pPr marL="33369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6pPr>
            <a:lvl7pPr marL="37941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7pPr>
            <a:lvl8pPr marL="42513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8pPr>
            <a:lvl9pPr marL="47085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9pPr>
          </a:lstStyle>
          <a:p>
            <a:pPr algn="ctr">
              <a:buFont typeface="Arial" panose="020B0604020202020204" pitchFamily="34" charset="0"/>
              <a:buNone/>
              <a:defRPr/>
            </a:pPr>
            <a:r>
              <a:rPr lang="it-IT" altLang="it-IT" sz="3400" b="1" dirty="0">
                <a:solidFill>
                  <a:schemeClr val="bg1"/>
                </a:solidFill>
                <a:latin typeface="Calibri"/>
                <a:ea typeface="MS PGothic" panose="020B0600070205080204" pitchFamily="34" charset="-128"/>
                <a:cs typeface="Calibri"/>
              </a:rPr>
              <a:t>Dove siamo a livello globale</a:t>
            </a:r>
          </a:p>
        </p:txBody>
      </p:sp>
      <p:sp>
        <p:nvSpPr>
          <p:cNvPr id="3" name="CasellaDiTesto 2">
            <a:extLst>
              <a:ext uri="{FF2B5EF4-FFF2-40B4-BE49-F238E27FC236}">
                <a16:creationId xmlns:a16="http://schemas.microsoft.com/office/drawing/2014/main" id="{29408F6D-A972-46D6-BF69-C8E2630C11F2}"/>
              </a:ext>
            </a:extLst>
          </p:cNvPr>
          <p:cNvSpPr txBox="1"/>
          <p:nvPr/>
        </p:nvSpPr>
        <p:spPr>
          <a:xfrm>
            <a:off x="4120445" y="1680656"/>
            <a:ext cx="7629732" cy="4093428"/>
          </a:xfrm>
          <a:prstGeom prst="rect">
            <a:avLst/>
          </a:prstGeom>
          <a:noFill/>
        </p:spPr>
        <p:txBody>
          <a:bodyPr wrap="square" rtlCol="0">
            <a:spAutoFit/>
          </a:bodyPr>
          <a:lstStyle/>
          <a:p>
            <a:pPr marL="380990" indent="-380990" algn="just">
              <a:spcAft>
                <a:spcPts val="800"/>
              </a:spcAft>
              <a:buFont typeface="Arial" panose="020B0604020202020204" pitchFamily="34" charset="0"/>
              <a:buChar char="•"/>
            </a:pPr>
            <a:r>
              <a:rPr lang="it-IT" sz="2400" dirty="0"/>
              <a:t>Il progresso verso l’attuazione degli </a:t>
            </a:r>
            <a:r>
              <a:rPr lang="it-IT" sz="2400" dirty="0" err="1"/>
              <a:t>SDGs</a:t>
            </a:r>
            <a:r>
              <a:rPr lang="it-IT" sz="2400" dirty="0"/>
              <a:t> è evidente da molti punti di vista</a:t>
            </a:r>
          </a:p>
          <a:p>
            <a:pPr marL="380990" indent="-380990" algn="just">
              <a:spcAft>
                <a:spcPts val="800"/>
              </a:spcAft>
              <a:buFont typeface="Arial" panose="020B0604020202020204" pitchFamily="34" charset="0"/>
              <a:buChar char="•"/>
            </a:pPr>
            <a:r>
              <a:rPr lang="it-IT" sz="2400" dirty="0"/>
              <a:t>Nonostante l’ampiezza delle azioni messe in campo, il cambio di direzione verso uno sviluppo sostenibile sta avvenendo a una velocità e con una intensità insufficienti</a:t>
            </a:r>
          </a:p>
          <a:p>
            <a:pPr marL="380990" indent="-380990" algn="just">
              <a:spcAft>
                <a:spcPts val="800"/>
              </a:spcAft>
              <a:buFont typeface="Arial" panose="020B0604020202020204" pitchFamily="34" charset="0"/>
              <a:buChar char="•"/>
            </a:pPr>
            <a:r>
              <a:rPr lang="it-IT" sz="2400" dirty="0"/>
              <a:t>Rispetto al 2015 oggi il quadro globale è peggiore, con tensioni e conflitti crescenti</a:t>
            </a:r>
          </a:p>
          <a:p>
            <a:pPr marL="380990" indent="-380990" algn="just">
              <a:spcAft>
                <a:spcPts val="800"/>
              </a:spcAft>
              <a:buFont typeface="Arial" panose="020B0604020202020204" pitchFamily="34" charset="0"/>
              <a:buChar char="•"/>
            </a:pPr>
            <a:r>
              <a:rPr lang="it-IT" sz="2400" dirty="0"/>
              <a:t>I prossimi dieci anni saranno decisivi per segnare il presente e il futuro dell’umanità e del pianeta   </a:t>
            </a:r>
          </a:p>
        </p:txBody>
      </p:sp>
      <p:pic>
        <p:nvPicPr>
          <p:cNvPr id="2" name="Immagine 1">
            <a:extLst>
              <a:ext uri="{FF2B5EF4-FFF2-40B4-BE49-F238E27FC236}">
                <a16:creationId xmlns:a16="http://schemas.microsoft.com/office/drawing/2014/main" id="{44A6A049-A43C-4497-A58F-3DF3520B8C2C}"/>
              </a:ext>
            </a:extLst>
          </p:cNvPr>
          <p:cNvPicPr>
            <a:picLocks noChangeAspect="1"/>
          </p:cNvPicPr>
          <p:nvPr/>
        </p:nvPicPr>
        <p:blipFill>
          <a:blip r:embed="rId2"/>
          <a:stretch>
            <a:fillRect/>
          </a:stretch>
        </p:blipFill>
        <p:spPr>
          <a:xfrm>
            <a:off x="441824" y="1693934"/>
            <a:ext cx="3302635" cy="4153911"/>
          </a:xfrm>
          <a:prstGeom prst="rect">
            <a:avLst/>
          </a:prstGeom>
          <a:ln>
            <a:solidFill>
              <a:schemeClr val="tx1"/>
            </a:solidFill>
          </a:ln>
        </p:spPr>
      </p:pic>
      <p:pic>
        <p:nvPicPr>
          <p:cNvPr id="5" name="Immagine 4">
            <a:extLst>
              <a:ext uri="{FF2B5EF4-FFF2-40B4-BE49-F238E27FC236}">
                <a16:creationId xmlns:a16="http://schemas.microsoft.com/office/drawing/2014/main" id="{053A63D8-9824-497B-AEEA-BCB99742F81E}"/>
              </a:ext>
            </a:extLst>
          </p:cNvPr>
          <p:cNvPicPr>
            <a:picLocks noChangeAspect="1"/>
          </p:cNvPicPr>
          <p:nvPr/>
        </p:nvPicPr>
        <p:blipFill>
          <a:blip r:embed="rId3"/>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3629460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
            <a:extLst>
              <a:ext uri="{FF2B5EF4-FFF2-40B4-BE49-F238E27FC236}">
                <a16:creationId xmlns:a16="http://schemas.microsoft.com/office/drawing/2014/main" id="{5F46888C-547F-4AA1-B05D-479BE2B46354}"/>
              </a:ext>
            </a:extLst>
          </p:cNvPr>
          <p:cNvSpPr txBox="1">
            <a:spLocks noChangeArrowheads="1"/>
          </p:cNvSpPr>
          <p:nvPr/>
        </p:nvSpPr>
        <p:spPr bwMode="auto">
          <a:xfrm>
            <a:off x="1847851" y="1730376"/>
            <a:ext cx="2951163"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defRPr/>
            </a:pPr>
            <a:r>
              <a:rPr lang="it-IT" altLang="it-IT" sz="2400" dirty="0">
                <a:latin typeface="Trebuchet MS" charset="0"/>
                <a:ea typeface="Trebuchet MS" charset="0"/>
                <a:cs typeface="Trebuchet MS" charset="0"/>
              </a:rPr>
              <a:t>L’Agenda Globale delle Nazioni Unite e i </a:t>
            </a:r>
            <a:r>
              <a:rPr lang="it-IT" altLang="it-IT" sz="2400" dirty="0" err="1">
                <a:latin typeface="Trebuchet MS" charset="0"/>
                <a:ea typeface="Trebuchet MS" charset="0"/>
                <a:cs typeface="Trebuchet MS" charset="0"/>
              </a:rPr>
              <a:t>Sustainable</a:t>
            </a:r>
            <a:r>
              <a:rPr lang="it-IT" altLang="it-IT" sz="2400" dirty="0">
                <a:latin typeface="Trebuchet MS" charset="0"/>
                <a:ea typeface="Trebuchet MS" charset="0"/>
                <a:cs typeface="Trebuchet MS" charset="0"/>
              </a:rPr>
              <a:t> Development </a:t>
            </a:r>
            <a:r>
              <a:rPr lang="it-IT" altLang="it-IT" sz="2400" dirty="0" err="1">
                <a:latin typeface="Trebuchet MS" charset="0"/>
                <a:ea typeface="Trebuchet MS" charset="0"/>
                <a:cs typeface="Trebuchet MS" charset="0"/>
              </a:rPr>
              <a:t>Goals</a:t>
            </a:r>
            <a:r>
              <a:rPr lang="it-IT" altLang="it-IT" sz="2400" dirty="0">
                <a:latin typeface="Trebuchet MS" charset="0"/>
                <a:ea typeface="Trebuchet MS" charset="0"/>
                <a:cs typeface="Trebuchet MS" charset="0"/>
              </a:rPr>
              <a:t> (</a:t>
            </a:r>
            <a:r>
              <a:rPr lang="it-IT" altLang="it-IT" sz="2400" dirty="0" err="1">
                <a:latin typeface="Trebuchet MS" charset="0"/>
                <a:ea typeface="Trebuchet MS" charset="0"/>
                <a:cs typeface="Trebuchet MS" charset="0"/>
              </a:rPr>
              <a:t>SDGs</a:t>
            </a:r>
            <a:r>
              <a:rPr lang="it-IT" altLang="it-IT" sz="2400" dirty="0">
                <a:latin typeface="Trebuchet MS" charset="0"/>
                <a:ea typeface="Trebuchet MS" charset="0"/>
                <a:cs typeface="Trebuchet MS" charset="0"/>
              </a:rPr>
              <a:t>)</a:t>
            </a:r>
          </a:p>
          <a:p>
            <a:pPr marL="342900" indent="-342900">
              <a:spcBef>
                <a:spcPct val="0"/>
              </a:spcBef>
              <a:defRPr/>
            </a:pPr>
            <a:r>
              <a:rPr lang="it-IT" altLang="it-IT" sz="2400" dirty="0">
                <a:solidFill>
                  <a:srgbClr val="D81826"/>
                </a:solidFill>
                <a:latin typeface="Trebuchet MS" charset="0"/>
                <a:ea typeface="Trebuchet MS" charset="0"/>
                <a:cs typeface="Trebuchet MS" charset="0"/>
              </a:rPr>
              <a:t>17 Obiettivi</a:t>
            </a:r>
          </a:p>
          <a:p>
            <a:pPr marL="342900" indent="-342900">
              <a:spcBef>
                <a:spcPct val="0"/>
              </a:spcBef>
              <a:defRPr/>
            </a:pPr>
            <a:r>
              <a:rPr lang="it-IT" altLang="it-IT" sz="2400" dirty="0">
                <a:solidFill>
                  <a:srgbClr val="D81826"/>
                </a:solidFill>
                <a:latin typeface="Trebuchet MS" charset="0"/>
                <a:ea typeface="Trebuchet MS" charset="0"/>
                <a:cs typeface="Trebuchet MS" charset="0"/>
              </a:rPr>
              <a:t>169 Target</a:t>
            </a:r>
          </a:p>
          <a:p>
            <a:pPr marL="342900" indent="-342900">
              <a:spcBef>
                <a:spcPct val="0"/>
              </a:spcBef>
              <a:defRPr/>
            </a:pPr>
            <a:r>
              <a:rPr lang="it-IT" altLang="it-IT" sz="2400" dirty="0">
                <a:solidFill>
                  <a:srgbClr val="D81826"/>
                </a:solidFill>
                <a:latin typeface="Trebuchet MS" charset="0"/>
                <a:ea typeface="Trebuchet MS" charset="0"/>
                <a:cs typeface="Trebuchet MS" charset="0"/>
              </a:rPr>
              <a:t>240+ indicatori </a:t>
            </a:r>
          </a:p>
        </p:txBody>
      </p:sp>
      <p:pic>
        <p:nvPicPr>
          <p:cNvPr id="15363" name="Picture 1">
            <a:extLst>
              <a:ext uri="{FF2B5EF4-FFF2-40B4-BE49-F238E27FC236}">
                <a16:creationId xmlns:a16="http://schemas.microsoft.com/office/drawing/2014/main" id="{F9B11380-C8E1-46C2-95D8-B802C7226633}"/>
              </a:ext>
            </a:extLst>
          </p:cNvPr>
          <p:cNvPicPr>
            <a:picLocks noChangeAspect="1"/>
          </p:cNvPicPr>
          <p:nvPr/>
        </p:nvPicPr>
        <p:blipFill>
          <a:blip r:embed="rId2"/>
          <a:srcRect/>
          <a:stretch/>
        </p:blipFill>
        <p:spPr bwMode="auto">
          <a:xfrm>
            <a:off x="4781550" y="1510255"/>
            <a:ext cx="5710238" cy="296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TextBox 1">
            <a:extLst>
              <a:ext uri="{FF2B5EF4-FFF2-40B4-BE49-F238E27FC236}">
                <a16:creationId xmlns:a16="http://schemas.microsoft.com/office/drawing/2014/main" id="{51B43E1C-CC71-4ABA-BD7E-D27218D7BC81}"/>
              </a:ext>
            </a:extLst>
          </p:cNvPr>
          <p:cNvSpPr txBox="1">
            <a:spLocks noChangeArrowheads="1"/>
          </p:cNvSpPr>
          <p:nvPr/>
        </p:nvSpPr>
        <p:spPr bwMode="auto">
          <a:xfrm>
            <a:off x="3106739" y="118735"/>
            <a:ext cx="727392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it-IT" altLang="it-IT" sz="3400" b="1" dirty="0">
                <a:solidFill>
                  <a:schemeClr val="bg1"/>
                </a:solidFill>
                <a:cs typeface="Arial" panose="020B0604020202020204" pitchFamily="34" charset="0"/>
              </a:rPr>
              <a:t>L’Agenda 2030 per lo sviluppo sostenibile</a:t>
            </a:r>
          </a:p>
        </p:txBody>
      </p:sp>
      <p:sp>
        <p:nvSpPr>
          <p:cNvPr id="15365" name="Rectangle 3">
            <a:extLst>
              <a:ext uri="{FF2B5EF4-FFF2-40B4-BE49-F238E27FC236}">
                <a16:creationId xmlns:a16="http://schemas.microsoft.com/office/drawing/2014/main" id="{3A9304E6-3700-4F34-8807-73D844351D20}"/>
              </a:ext>
            </a:extLst>
          </p:cNvPr>
          <p:cNvSpPr txBox="1">
            <a:spLocks noChangeArrowheads="1"/>
          </p:cNvSpPr>
          <p:nvPr/>
        </p:nvSpPr>
        <p:spPr bwMode="auto">
          <a:xfrm>
            <a:off x="1847850" y="4776788"/>
            <a:ext cx="6624638" cy="1319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r>
              <a:rPr lang="it-IT" altLang="it-IT">
                <a:latin typeface="Trebuchet MS" panose="020B0603020202020204" pitchFamily="34" charset="0"/>
              </a:rPr>
              <a:t>Una visione integrata dello sviluppo sostenibile, basata su quattro pilastri: Economia, Società, Ambiente, Istituzioni</a:t>
            </a:r>
          </a:p>
        </p:txBody>
      </p:sp>
      <p:sp>
        <p:nvSpPr>
          <p:cNvPr id="6" name="TextBox 1">
            <a:extLst>
              <a:ext uri="{FF2B5EF4-FFF2-40B4-BE49-F238E27FC236}">
                <a16:creationId xmlns:a16="http://schemas.microsoft.com/office/drawing/2014/main" id="{919BBA0D-C7C7-49CB-9365-BEA0B083CE68}"/>
              </a:ext>
            </a:extLst>
          </p:cNvPr>
          <p:cNvSpPr txBox="1">
            <a:spLocks noChangeArrowheads="1"/>
          </p:cNvSpPr>
          <p:nvPr/>
        </p:nvSpPr>
        <p:spPr bwMode="auto">
          <a:xfrm>
            <a:off x="7793038" y="4079876"/>
            <a:ext cx="269875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it-IT" altLang="it-IT">
              <a:solidFill>
                <a:srgbClr val="D81826"/>
              </a:solidFill>
              <a:latin typeface="Trebuchet MS" panose="020B0603020202020204" pitchFamily="34" charset="0"/>
            </a:endParaRPr>
          </a:p>
          <a:p>
            <a:endParaRPr lang="it-IT" altLang="it-IT" sz="500">
              <a:solidFill>
                <a:srgbClr val="D81826"/>
              </a:solidFill>
              <a:latin typeface="Trebuchet MS" panose="020B0603020202020204" pitchFamily="34" charset="0"/>
            </a:endParaRPr>
          </a:p>
          <a:p>
            <a:r>
              <a:rPr lang="it-IT" altLang="it-IT">
                <a:solidFill>
                  <a:srgbClr val="D81826"/>
                </a:solidFill>
                <a:latin typeface="Trebuchet MS" panose="020B0603020202020204" pitchFamily="34" charset="0"/>
              </a:rPr>
              <a:t>Tre principi: </a:t>
            </a:r>
          </a:p>
          <a:p>
            <a:pPr>
              <a:buFontTx/>
              <a:buChar char="•"/>
            </a:pPr>
            <a:r>
              <a:rPr lang="it-IT" altLang="it-IT">
                <a:solidFill>
                  <a:srgbClr val="D81826"/>
                </a:solidFill>
                <a:latin typeface="Trebuchet MS" panose="020B0603020202020204" pitchFamily="34" charset="0"/>
              </a:rPr>
              <a:t> Integrazione</a:t>
            </a:r>
          </a:p>
          <a:p>
            <a:pPr>
              <a:buFontTx/>
              <a:buChar char="•"/>
            </a:pPr>
            <a:r>
              <a:rPr lang="it-IT" altLang="it-IT">
                <a:solidFill>
                  <a:srgbClr val="D81826"/>
                </a:solidFill>
                <a:latin typeface="Trebuchet MS" panose="020B0603020202020204" pitchFamily="34" charset="0"/>
              </a:rPr>
              <a:t> Universalità</a:t>
            </a:r>
          </a:p>
          <a:p>
            <a:pPr>
              <a:buFontTx/>
              <a:buChar char="•"/>
            </a:pPr>
            <a:r>
              <a:rPr lang="it-IT" altLang="it-IT">
                <a:solidFill>
                  <a:srgbClr val="D81826"/>
                </a:solidFill>
                <a:latin typeface="Trebuchet MS" panose="020B0603020202020204" pitchFamily="34" charset="0"/>
              </a:rPr>
              <a:t> Partecipazione</a:t>
            </a:r>
          </a:p>
        </p:txBody>
      </p:sp>
      <p:pic>
        <p:nvPicPr>
          <p:cNvPr id="7" name="Immagine 6">
            <a:extLst>
              <a:ext uri="{FF2B5EF4-FFF2-40B4-BE49-F238E27FC236}">
                <a16:creationId xmlns:a16="http://schemas.microsoft.com/office/drawing/2014/main" id="{DA59B06A-FE7E-4E4F-A712-D616ACD55A5E}"/>
              </a:ext>
            </a:extLst>
          </p:cNvPr>
          <p:cNvPicPr>
            <a:picLocks noChangeAspect="1"/>
          </p:cNvPicPr>
          <p:nvPr/>
        </p:nvPicPr>
        <p:blipFill>
          <a:blip r:embed="rId3"/>
          <a:stretch>
            <a:fillRect/>
          </a:stretch>
        </p:blipFill>
        <p:spPr>
          <a:xfrm>
            <a:off x="10161669" y="983244"/>
            <a:ext cx="1951774" cy="3507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fico 4">
            <a:extLst>
              <a:ext uri="{FF2B5EF4-FFF2-40B4-BE49-F238E27FC236}">
                <a16:creationId xmlns:a16="http://schemas.microsoft.com/office/drawing/2014/main" id="{9CD6B204-6B90-4CF9-85E9-7638B415A4BD}"/>
              </a:ext>
            </a:extLst>
          </p:cNvPr>
          <p:cNvGraphicFramePr/>
          <p:nvPr/>
        </p:nvGraphicFramePr>
        <p:xfrm>
          <a:off x="6244778" y="1865857"/>
          <a:ext cx="2990407" cy="1869683"/>
        </p:xfrm>
        <a:graphic>
          <a:graphicData uri="http://schemas.openxmlformats.org/drawingml/2006/chart">
            <c:chart xmlns:c="http://schemas.openxmlformats.org/drawingml/2006/chart" xmlns:r="http://schemas.openxmlformats.org/officeDocument/2006/relationships" r:id="rId3"/>
          </a:graphicData>
        </a:graphic>
      </p:graphicFrame>
      <p:sp>
        <p:nvSpPr>
          <p:cNvPr id="7" name="CasellaDiTesto 6">
            <a:extLst>
              <a:ext uri="{FF2B5EF4-FFF2-40B4-BE49-F238E27FC236}">
                <a16:creationId xmlns:a16="http://schemas.microsoft.com/office/drawing/2014/main" id="{746DB77B-CD33-4D5C-A2CF-092125FEB2AA}"/>
              </a:ext>
            </a:extLst>
          </p:cNvPr>
          <p:cNvSpPr txBox="1"/>
          <p:nvPr/>
        </p:nvSpPr>
        <p:spPr>
          <a:xfrm>
            <a:off x="2170241" y="200027"/>
            <a:ext cx="8922454" cy="615553"/>
          </a:xfrm>
          <a:prstGeom prst="rect">
            <a:avLst/>
          </a:prstGeom>
          <a:noFill/>
        </p:spPr>
        <p:txBody>
          <a:bodyPr wrap="square" rtlCol="0">
            <a:spAutoFit/>
          </a:bodyPr>
          <a:lstStyle/>
          <a:p>
            <a:pPr algn="ctr"/>
            <a:r>
              <a:rPr lang="it-IT" sz="3400" b="1" dirty="0">
                <a:solidFill>
                  <a:schemeClr val="bg1"/>
                </a:solidFill>
                <a:latin typeface="Calibri"/>
                <a:cs typeface="Calibri"/>
              </a:rPr>
              <a:t>Un approccio sistemico è necessario</a:t>
            </a:r>
          </a:p>
        </p:txBody>
      </p:sp>
      <p:pic>
        <p:nvPicPr>
          <p:cNvPr id="8" name="Immagine 7" descr="grafico.pdf">
            <a:extLst>
              <a:ext uri="{FF2B5EF4-FFF2-40B4-BE49-F238E27FC236}">
                <a16:creationId xmlns:a16="http://schemas.microsoft.com/office/drawing/2014/main" id="{340D1822-79C0-4B95-9638-B3CA6D1A93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4924" y="850814"/>
            <a:ext cx="8216138" cy="580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8" descr="Icons_04.jpg">
            <a:extLst>
              <a:ext uri="{FF2B5EF4-FFF2-40B4-BE49-F238E27FC236}">
                <a16:creationId xmlns:a16="http://schemas.microsoft.com/office/drawing/2014/main" id="{74A8ADBC-238D-4BE6-A4AD-FF7842C8661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47167" y="4022906"/>
            <a:ext cx="4984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magine 9" descr="Icons_06.jpg">
            <a:extLst>
              <a:ext uri="{FF2B5EF4-FFF2-40B4-BE49-F238E27FC236}">
                <a16:creationId xmlns:a16="http://schemas.microsoft.com/office/drawing/2014/main" id="{D2A8A779-E86F-4DDE-B0B5-956ACF8D294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59871" y="2970513"/>
            <a:ext cx="5048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magine 10" descr="Icons_13.jpg">
            <a:extLst>
              <a:ext uri="{FF2B5EF4-FFF2-40B4-BE49-F238E27FC236}">
                <a16:creationId xmlns:a16="http://schemas.microsoft.com/office/drawing/2014/main" id="{9652CBB7-2F04-4B79-ADC6-E7C6C81C43E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94722" y="2964507"/>
            <a:ext cx="5048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magine 11" descr="Icons_14.jpg">
            <a:extLst>
              <a:ext uri="{FF2B5EF4-FFF2-40B4-BE49-F238E27FC236}">
                <a16:creationId xmlns:a16="http://schemas.microsoft.com/office/drawing/2014/main" id="{A71EC4E7-2401-4CA2-96AA-13C4CE4727E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38611" y="2962919"/>
            <a:ext cx="5032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magine 12" descr="Icons_15.jpg">
            <a:extLst>
              <a:ext uri="{FF2B5EF4-FFF2-40B4-BE49-F238E27FC236}">
                <a16:creationId xmlns:a16="http://schemas.microsoft.com/office/drawing/2014/main" id="{B94D6FC2-2212-4372-B991-97EF059EBFF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96947" y="2932369"/>
            <a:ext cx="5048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magine 13" descr="Icons_11.jpg">
            <a:extLst>
              <a:ext uri="{FF2B5EF4-FFF2-40B4-BE49-F238E27FC236}">
                <a16:creationId xmlns:a16="http://schemas.microsoft.com/office/drawing/2014/main" id="{5D905D9E-58FC-430C-8AC6-0FC80C45AA9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57938" y="4968753"/>
            <a:ext cx="49688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magine 14" descr="Icons_16.jpg">
            <a:extLst>
              <a:ext uri="{FF2B5EF4-FFF2-40B4-BE49-F238E27FC236}">
                <a16:creationId xmlns:a16="http://schemas.microsoft.com/office/drawing/2014/main" id="{738A1D23-BC69-4D15-B375-EEDBE501A0A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358498" y="1620588"/>
            <a:ext cx="492125"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magine 15" descr="Icons_07.jpg">
            <a:extLst>
              <a:ext uri="{FF2B5EF4-FFF2-40B4-BE49-F238E27FC236}">
                <a16:creationId xmlns:a16="http://schemas.microsoft.com/office/drawing/2014/main" id="{A7B4DE6C-F84B-419E-93E8-8C71DBE27C3C}"/>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892864" y="3538200"/>
            <a:ext cx="5048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magine 16" descr="Icons_12.jpg">
            <a:extLst>
              <a:ext uri="{FF2B5EF4-FFF2-40B4-BE49-F238E27FC236}">
                <a16:creationId xmlns:a16="http://schemas.microsoft.com/office/drawing/2014/main" id="{E1F9B1EC-FB1B-4A28-86BA-87BC21057A40}"/>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920797" y="2604691"/>
            <a:ext cx="4905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magine 17" descr="Icons_05.jpg">
            <a:extLst>
              <a:ext uri="{FF2B5EF4-FFF2-40B4-BE49-F238E27FC236}">
                <a16:creationId xmlns:a16="http://schemas.microsoft.com/office/drawing/2014/main" id="{834DA09C-82DE-4958-8024-919A8010E6B3}"/>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974618" y="1924695"/>
            <a:ext cx="506413"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Immagine 18" descr="Icons_09.jpg">
            <a:extLst>
              <a:ext uri="{FF2B5EF4-FFF2-40B4-BE49-F238E27FC236}">
                <a16:creationId xmlns:a16="http://schemas.microsoft.com/office/drawing/2014/main" id="{501443F7-607D-4677-A690-A4F7F4A317AF}"/>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021195" y="5213228"/>
            <a:ext cx="50641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Immagine 19" descr="Icons_17.jpg">
            <a:extLst>
              <a:ext uri="{FF2B5EF4-FFF2-40B4-BE49-F238E27FC236}">
                <a16:creationId xmlns:a16="http://schemas.microsoft.com/office/drawing/2014/main" id="{0B1EAA1A-D3C9-4DBD-B789-5F96BAEC4A00}"/>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737615" y="3964787"/>
            <a:ext cx="50165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Immagine 20" descr="Icons_02.jpg">
            <a:extLst>
              <a:ext uri="{FF2B5EF4-FFF2-40B4-BE49-F238E27FC236}">
                <a16:creationId xmlns:a16="http://schemas.microsoft.com/office/drawing/2014/main" id="{4F4EFA1D-B224-4F99-A6F9-1AD481CB26A5}"/>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660914" y="4008926"/>
            <a:ext cx="5032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magine 21" descr="Icons_08.jpg">
            <a:extLst>
              <a:ext uri="{FF2B5EF4-FFF2-40B4-BE49-F238E27FC236}">
                <a16:creationId xmlns:a16="http://schemas.microsoft.com/office/drawing/2014/main" id="{7311C2E3-E142-4A45-9512-F9521BD20A62}"/>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631468" y="3538200"/>
            <a:ext cx="5048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Immagine 22" descr="Icons_01.jpg">
            <a:extLst>
              <a:ext uri="{FF2B5EF4-FFF2-40B4-BE49-F238E27FC236}">
                <a16:creationId xmlns:a16="http://schemas.microsoft.com/office/drawing/2014/main" id="{7522B4A1-D574-4064-81CA-AC198355C5FA}"/>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441218" y="1461145"/>
            <a:ext cx="5048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Immagine 23" descr="Icons_03.jpg">
            <a:extLst>
              <a:ext uri="{FF2B5EF4-FFF2-40B4-BE49-F238E27FC236}">
                <a16:creationId xmlns:a16="http://schemas.microsoft.com/office/drawing/2014/main" id="{C2AE79BA-11AD-4A92-8DEF-FB307122F662}"/>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147105" y="4008926"/>
            <a:ext cx="503238"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Immagine 24">
            <a:extLst>
              <a:ext uri="{FF2B5EF4-FFF2-40B4-BE49-F238E27FC236}">
                <a16:creationId xmlns:a16="http://schemas.microsoft.com/office/drawing/2014/main" id="{FE051FDD-9E3F-496A-AEA5-04E3C704776A}"/>
              </a:ext>
            </a:extLst>
          </p:cNvPr>
          <p:cNvPicPr>
            <a:picLocks noChangeAspect="1" noChangeArrowheads="1"/>
          </p:cNvPicPr>
          <p:nvPr/>
        </p:nvPicPr>
        <p:blipFill>
          <a:blip r:embed="rId21"/>
          <a:srcRect/>
          <a:stretch/>
        </p:blipFill>
        <p:spPr bwMode="auto">
          <a:xfrm>
            <a:off x="8441217" y="2345929"/>
            <a:ext cx="5048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Immagine 25">
            <a:extLst>
              <a:ext uri="{FF2B5EF4-FFF2-40B4-BE49-F238E27FC236}">
                <a16:creationId xmlns:a16="http://schemas.microsoft.com/office/drawing/2014/main" id="{4A430264-63A3-4C38-9963-5575068C63BC}"/>
              </a:ext>
            </a:extLst>
          </p:cNvPr>
          <p:cNvPicPr>
            <a:picLocks noChangeAspect="1"/>
          </p:cNvPicPr>
          <p:nvPr/>
        </p:nvPicPr>
        <p:blipFill>
          <a:blip r:embed="rId22"/>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216598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500" fill="hold"/>
                                        <p:tgtEl>
                                          <p:spTgt spid="19"/>
                                        </p:tgtEl>
                                        <p:attrNameLst>
                                          <p:attrName>ppt_w</p:attrName>
                                        </p:attrNameLst>
                                      </p:cBhvr>
                                      <p:tavLst>
                                        <p:tav tm="0">
                                          <p:val>
                                            <p:fltVal val="0"/>
                                          </p:val>
                                        </p:tav>
                                        <p:tav tm="100000">
                                          <p:val>
                                            <p:strVal val="#ppt_w"/>
                                          </p:val>
                                        </p:tav>
                                      </p:tavLst>
                                    </p:anim>
                                    <p:anim calcmode="lin" valueType="num">
                                      <p:cBhvr>
                                        <p:cTn id="69" dur="500" fill="hold"/>
                                        <p:tgtEl>
                                          <p:spTgt spid="19"/>
                                        </p:tgtEl>
                                        <p:attrNameLst>
                                          <p:attrName>ppt_h</p:attrName>
                                        </p:attrNameLst>
                                      </p:cBhvr>
                                      <p:tavLst>
                                        <p:tav tm="0">
                                          <p:val>
                                            <p:fltVal val="0"/>
                                          </p:val>
                                        </p:tav>
                                        <p:tav tm="100000">
                                          <p:val>
                                            <p:strVal val="#ppt_h"/>
                                          </p:val>
                                        </p:tav>
                                      </p:tavLst>
                                    </p:anim>
                                    <p:animEffect transition="in" filter="fade">
                                      <p:cBhvr>
                                        <p:cTn id="70" dur="500"/>
                                        <p:tgtEl>
                                          <p:spTgt spid="19"/>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p:cTn id="75" dur="500" fill="hold"/>
                                        <p:tgtEl>
                                          <p:spTgt spid="25"/>
                                        </p:tgtEl>
                                        <p:attrNameLst>
                                          <p:attrName>ppt_w</p:attrName>
                                        </p:attrNameLst>
                                      </p:cBhvr>
                                      <p:tavLst>
                                        <p:tav tm="0">
                                          <p:val>
                                            <p:fltVal val="0"/>
                                          </p:val>
                                        </p:tav>
                                        <p:tav tm="100000">
                                          <p:val>
                                            <p:strVal val="#ppt_w"/>
                                          </p:val>
                                        </p:tav>
                                      </p:tavLst>
                                    </p:anim>
                                    <p:anim calcmode="lin" valueType="num">
                                      <p:cBhvr>
                                        <p:cTn id="76" dur="500" fill="hold"/>
                                        <p:tgtEl>
                                          <p:spTgt spid="25"/>
                                        </p:tgtEl>
                                        <p:attrNameLst>
                                          <p:attrName>ppt_h</p:attrName>
                                        </p:attrNameLst>
                                      </p:cBhvr>
                                      <p:tavLst>
                                        <p:tav tm="0">
                                          <p:val>
                                            <p:fltVal val="0"/>
                                          </p:val>
                                        </p:tav>
                                        <p:tav tm="100000">
                                          <p:val>
                                            <p:strVal val="#ppt_h"/>
                                          </p:val>
                                        </p:tav>
                                      </p:tavLst>
                                    </p:anim>
                                    <p:animEffect transition="in" filter="fade">
                                      <p:cBhvr>
                                        <p:cTn id="77" dur="500"/>
                                        <p:tgtEl>
                                          <p:spTgt spid="25"/>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nodeType="click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500" fill="hold"/>
                                        <p:tgtEl>
                                          <p:spTgt spid="14"/>
                                        </p:tgtEl>
                                        <p:attrNameLst>
                                          <p:attrName>ppt_w</p:attrName>
                                        </p:attrNameLst>
                                      </p:cBhvr>
                                      <p:tavLst>
                                        <p:tav tm="0">
                                          <p:val>
                                            <p:fltVal val="0"/>
                                          </p:val>
                                        </p:tav>
                                        <p:tav tm="100000">
                                          <p:val>
                                            <p:strVal val="#ppt_w"/>
                                          </p:val>
                                        </p:tav>
                                      </p:tavLst>
                                    </p:anim>
                                    <p:anim calcmode="lin" valueType="num">
                                      <p:cBhvr>
                                        <p:cTn id="83" dur="500" fill="hold"/>
                                        <p:tgtEl>
                                          <p:spTgt spid="14"/>
                                        </p:tgtEl>
                                        <p:attrNameLst>
                                          <p:attrName>ppt_h</p:attrName>
                                        </p:attrNameLst>
                                      </p:cBhvr>
                                      <p:tavLst>
                                        <p:tav tm="0">
                                          <p:val>
                                            <p:fltVal val="0"/>
                                          </p:val>
                                        </p:tav>
                                        <p:tav tm="100000">
                                          <p:val>
                                            <p:strVal val="#ppt_h"/>
                                          </p:val>
                                        </p:tav>
                                      </p:tavLst>
                                    </p:anim>
                                    <p:animEffect transition="in" filter="fade">
                                      <p:cBhvr>
                                        <p:cTn id="84" dur="500"/>
                                        <p:tgtEl>
                                          <p:spTgt spid="14"/>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nodeType="click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p:cTn id="89" dur="500" fill="hold"/>
                                        <p:tgtEl>
                                          <p:spTgt spid="17"/>
                                        </p:tgtEl>
                                        <p:attrNameLst>
                                          <p:attrName>ppt_w</p:attrName>
                                        </p:attrNameLst>
                                      </p:cBhvr>
                                      <p:tavLst>
                                        <p:tav tm="0">
                                          <p:val>
                                            <p:fltVal val="0"/>
                                          </p:val>
                                        </p:tav>
                                        <p:tav tm="100000">
                                          <p:val>
                                            <p:strVal val="#ppt_w"/>
                                          </p:val>
                                        </p:tav>
                                      </p:tavLst>
                                    </p:anim>
                                    <p:anim calcmode="lin" valueType="num">
                                      <p:cBhvr>
                                        <p:cTn id="90" dur="500" fill="hold"/>
                                        <p:tgtEl>
                                          <p:spTgt spid="17"/>
                                        </p:tgtEl>
                                        <p:attrNameLst>
                                          <p:attrName>ppt_h</p:attrName>
                                        </p:attrNameLst>
                                      </p:cBhvr>
                                      <p:tavLst>
                                        <p:tav tm="0">
                                          <p:val>
                                            <p:fltVal val="0"/>
                                          </p:val>
                                        </p:tav>
                                        <p:tav tm="100000">
                                          <p:val>
                                            <p:strVal val="#ppt_h"/>
                                          </p:val>
                                        </p:tav>
                                      </p:tavLst>
                                    </p:anim>
                                    <p:animEffect transition="in" filter="fade">
                                      <p:cBhvr>
                                        <p:cTn id="91" dur="500"/>
                                        <p:tgtEl>
                                          <p:spTgt spid="17"/>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nodeType="click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p:cTn id="96" dur="500" fill="hold"/>
                                        <p:tgtEl>
                                          <p:spTgt spid="11"/>
                                        </p:tgtEl>
                                        <p:attrNameLst>
                                          <p:attrName>ppt_w</p:attrName>
                                        </p:attrNameLst>
                                      </p:cBhvr>
                                      <p:tavLst>
                                        <p:tav tm="0">
                                          <p:val>
                                            <p:fltVal val="0"/>
                                          </p:val>
                                        </p:tav>
                                        <p:tav tm="100000">
                                          <p:val>
                                            <p:strVal val="#ppt_w"/>
                                          </p:val>
                                        </p:tav>
                                      </p:tavLst>
                                    </p:anim>
                                    <p:anim calcmode="lin" valueType="num">
                                      <p:cBhvr>
                                        <p:cTn id="97" dur="500" fill="hold"/>
                                        <p:tgtEl>
                                          <p:spTgt spid="11"/>
                                        </p:tgtEl>
                                        <p:attrNameLst>
                                          <p:attrName>ppt_h</p:attrName>
                                        </p:attrNameLst>
                                      </p:cBhvr>
                                      <p:tavLst>
                                        <p:tav tm="0">
                                          <p:val>
                                            <p:fltVal val="0"/>
                                          </p:val>
                                        </p:tav>
                                        <p:tav tm="100000">
                                          <p:val>
                                            <p:strVal val="#ppt_h"/>
                                          </p:val>
                                        </p:tav>
                                      </p:tavLst>
                                    </p:anim>
                                    <p:animEffect transition="in" filter="fade">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nodeType="clickEffect">
                                  <p:stCondLst>
                                    <p:cond delay="0"/>
                                  </p:stCondLst>
                                  <p:childTnLst>
                                    <p:set>
                                      <p:cBhvr>
                                        <p:cTn id="102" dur="1" fill="hold">
                                          <p:stCondLst>
                                            <p:cond delay="0"/>
                                          </p:stCondLst>
                                        </p:cTn>
                                        <p:tgtEl>
                                          <p:spTgt spid="12"/>
                                        </p:tgtEl>
                                        <p:attrNameLst>
                                          <p:attrName>style.visibility</p:attrName>
                                        </p:attrNameLst>
                                      </p:cBhvr>
                                      <p:to>
                                        <p:strVal val="visible"/>
                                      </p:to>
                                    </p:set>
                                    <p:anim calcmode="lin" valueType="num">
                                      <p:cBhvr>
                                        <p:cTn id="103" dur="500" fill="hold"/>
                                        <p:tgtEl>
                                          <p:spTgt spid="12"/>
                                        </p:tgtEl>
                                        <p:attrNameLst>
                                          <p:attrName>ppt_w</p:attrName>
                                        </p:attrNameLst>
                                      </p:cBhvr>
                                      <p:tavLst>
                                        <p:tav tm="0">
                                          <p:val>
                                            <p:fltVal val="0"/>
                                          </p:val>
                                        </p:tav>
                                        <p:tav tm="100000">
                                          <p:val>
                                            <p:strVal val="#ppt_w"/>
                                          </p:val>
                                        </p:tav>
                                      </p:tavLst>
                                    </p:anim>
                                    <p:anim calcmode="lin" valueType="num">
                                      <p:cBhvr>
                                        <p:cTn id="104" dur="500" fill="hold"/>
                                        <p:tgtEl>
                                          <p:spTgt spid="12"/>
                                        </p:tgtEl>
                                        <p:attrNameLst>
                                          <p:attrName>ppt_h</p:attrName>
                                        </p:attrNameLst>
                                      </p:cBhvr>
                                      <p:tavLst>
                                        <p:tav tm="0">
                                          <p:val>
                                            <p:fltVal val="0"/>
                                          </p:val>
                                        </p:tav>
                                        <p:tav tm="100000">
                                          <p:val>
                                            <p:strVal val="#ppt_h"/>
                                          </p:val>
                                        </p:tav>
                                      </p:tavLst>
                                    </p:anim>
                                    <p:animEffect transition="in" filter="fade">
                                      <p:cBhvr>
                                        <p:cTn id="105" dur="500"/>
                                        <p:tgtEl>
                                          <p:spTgt spid="12"/>
                                        </p:tgtEl>
                                      </p:cBhvr>
                                    </p:animEffect>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nodeType="clickEffect">
                                  <p:stCondLst>
                                    <p:cond delay="0"/>
                                  </p:stCondLst>
                                  <p:childTnLst>
                                    <p:set>
                                      <p:cBhvr>
                                        <p:cTn id="109" dur="1" fill="hold">
                                          <p:stCondLst>
                                            <p:cond delay="0"/>
                                          </p:stCondLst>
                                        </p:cTn>
                                        <p:tgtEl>
                                          <p:spTgt spid="13"/>
                                        </p:tgtEl>
                                        <p:attrNameLst>
                                          <p:attrName>style.visibility</p:attrName>
                                        </p:attrNameLst>
                                      </p:cBhvr>
                                      <p:to>
                                        <p:strVal val="visible"/>
                                      </p:to>
                                    </p:set>
                                    <p:anim calcmode="lin" valueType="num">
                                      <p:cBhvr>
                                        <p:cTn id="110" dur="500" fill="hold"/>
                                        <p:tgtEl>
                                          <p:spTgt spid="13"/>
                                        </p:tgtEl>
                                        <p:attrNameLst>
                                          <p:attrName>ppt_w</p:attrName>
                                        </p:attrNameLst>
                                      </p:cBhvr>
                                      <p:tavLst>
                                        <p:tav tm="0">
                                          <p:val>
                                            <p:fltVal val="0"/>
                                          </p:val>
                                        </p:tav>
                                        <p:tav tm="100000">
                                          <p:val>
                                            <p:strVal val="#ppt_w"/>
                                          </p:val>
                                        </p:tav>
                                      </p:tavLst>
                                    </p:anim>
                                    <p:anim calcmode="lin" valueType="num">
                                      <p:cBhvr>
                                        <p:cTn id="111" dur="500" fill="hold"/>
                                        <p:tgtEl>
                                          <p:spTgt spid="13"/>
                                        </p:tgtEl>
                                        <p:attrNameLst>
                                          <p:attrName>ppt_h</p:attrName>
                                        </p:attrNameLst>
                                      </p:cBhvr>
                                      <p:tavLst>
                                        <p:tav tm="0">
                                          <p:val>
                                            <p:fltVal val="0"/>
                                          </p:val>
                                        </p:tav>
                                        <p:tav tm="100000">
                                          <p:val>
                                            <p:strVal val="#ppt_h"/>
                                          </p:val>
                                        </p:tav>
                                      </p:tavLst>
                                    </p:anim>
                                    <p:animEffect transition="in" filter="fade">
                                      <p:cBhvr>
                                        <p:cTn id="112" dur="500"/>
                                        <p:tgtEl>
                                          <p:spTgt spid="13"/>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nodeType="clickEffect">
                                  <p:stCondLst>
                                    <p:cond delay="0"/>
                                  </p:stCondLst>
                                  <p:childTnLst>
                                    <p:set>
                                      <p:cBhvr>
                                        <p:cTn id="116" dur="1" fill="hold">
                                          <p:stCondLst>
                                            <p:cond delay="0"/>
                                          </p:stCondLst>
                                        </p:cTn>
                                        <p:tgtEl>
                                          <p:spTgt spid="15"/>
                                        </p:tgtEl>
                                        <p:attrNameLst>
                                          <p:attrName>style.visibility</p:attrName>
                                        </p:attrNameLst>
                                      </p:cBhvr>
                                      <p:to>
                                        <p:strVal val="visible"/>
                                      </p:to>
                                    </p:set>
                                    <p:anim calcmode="lin" valueType="num">
                                      <p:cBhvr>
                                        <p:cTn id="117" dur="500" fill="hold"/>
                                        <p:tgtEl>
                                          <p:spTgt spid="15"/>
                                        </p:tgtEl>
                                        <p:attrNameLst>
                                          <p:attrName>ppt_w</p:attrName>
                                        </p:attrNameLst>
                                      </p:cBhvr>
                                      <p:tavLst>
                                        <p:tav tm="0">
                                          <p:val>
                                            <p:fltVal val="0"/>
                                          </p:val>
                                        </p:tav>
                                        <p:tav tm="100000">
                                          <p:val>
                                            <p:strVal val="#ppt_w"/>
                                          </p:val>
                                        </p:tav>
                                      </p:tavLst>
                                    </p:anim>
                                    <p:anim calcmode="lin" valueType="num">
                                      <p:cBhvr>
                                        <p:cTn id="118" dur="500" fill="hold"/>
                                        <p:tgtEl>
                                          <p:spTgt spid="15"/>
                                        </p:tgtEl>
                                        <p:attrNameLst>
                                          <p:attrName>ppt_h</p:attrName>
                                        </p:attrNameLst>
                                      </p:cBhvr>
                                      <p:tavLst>
                                        <p:tav tm="0">
                                          <p:val>
                                            <p:fltVal val="0"/>
                                          </p:val>
                                        </p:tav>
                                        <p:tav tm="100000">
                                          <p:val>
                                            <p:strVal val="#ppt_h"/>
                                          </p:val>
                                        </p:tav>
                                      </p:tavLst>
                                    </p:anim>
                                    <p:animEffect transition="in" filter="fade">
                                      <p:cBhvr>
                                        <p:cTn id="119" dur="500"/>
                                        <p:tgtEl>
                                          <p:spTgt spid="15"/>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nodeType="clickEffect">
                                  <p:stCondLst>
                                    <p:cond delay="0"/>
                                  </p:stCondLst>
                                  <p:childTnLst>
                                    <p:set>
                                      <p:cBhvr>
                                        <p:cTn id="123" dur="1" fill="hold">
                                          <p:stCondLst>
                                            <p:cond delay="0"/>
                                          </p:stCondLst>
                                        </p:cTn>
                                        <p:tgtEl>
                                          <p:spTgt spid="20"/>
                                        </p:tgtEl>
                                        <p:attrNameLst>
                                          <p:attrName>style.visibility</p:attrName>
                                        </p:attrNameLst>
                                      </p:cBhvr>
                                      <p:to>
                                        <p:strVal val="visible"/>
                                      </p:to>
                                    </p:set>
                                    <p:anim calcmode="lin" valueType="num">
                                      <p:cBhvr>
                                        <p:cTn id="124" dur="500" fill="hold"/>
                                        <p:tgtEl>
                                          <p:spTgt spid="20"/>
                                        </p:tgtEl>
                                        <p:attrNameLst>
                                          <p:attrName>ppt_w</p:attrName>
                                        </p:attrNameLst>
                                      </p:cBhvr>
                                      <p:tavLst>
                                        <p:tav tm="0">
                                          <p:val>
                                            <p:fltVal val="0"/>
                                          </p:val>
                                        </p:tav>
                                        <p:tav tm="100000">
                                          <p:val>
                                            <p:strVal val="#ppt_w"/>
                                          </p:val>
                                        </p:tav>
                                      </p:tavLst>
                                    </p:anim>
                                    <p:anim calcmode="lin" valueType="num">
                                      <p:cBhvr>
                                        <p:cTn id="125" dur="500" fill="hold"/>
                                        <p:tgtEl>
                                          <p:spTgt spid="20"/>
                                        </p:tgtEl>
                                        <p:attrNameLst>
                                          <p:attrName>ppt_h</p:attrName>
                                        </p:attrNameLst>
                                      </p:cBhvr>
                                      <p:tavLst>
                                        <p:tav tm="0">
                                          <p:val>
                                            <p:fltVal val="0"/>
                                          </p:val>
                                        </p:tav>
                                        <p:tav tm="100000">
                                          <p:val>
                                            <p:strVal val="#ppt_h"/>
                                          </p:val>
                                        </p:tav>
                                      </p:tavLst>
                                    </p:anim>
                                    <p:animEffect transition="in" filter="fade">
                                      <p:cBhvr>
                                        <p:cTn id="1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BA8019D3-36C5-4A57-A0CD-A6953AA7F785}"/>
              </a:ext>
            </a:extLst>
          </p:cNvPr>
          <p:cNvSpPr txBox="1"/>
          <p:nvPr/>
        </p:nvSpPr>
        <p:spPr>
          <a:xfrm>
            <a:off x="765544" y="3044279"/>
            <a:ext cx="10962168" cy="1446550"/>
          </a:xfrm>
          <a:prstGeom prst="rect">
            <a:avLst/>
          </a:prstGeom>
          <a:noFill/>
        </p:spPr>
        <p:txBody>
          <a:bodyPr wrap="square" rtlCol="0">
            <a:spAutoFit/>
          </a:bodyPr>
          <a:lstStyle/>
          <a:p>
            <a:pPr algn="ctr"/>
            <a:r>
              <a:rPr lang="it-IT" sz="4400" b="1" dirty="0">
                <a:solidFill>
                  <a:srgbClr val="C00000"/>
                </a:solidFill>
              </a:rPr>
              <a:t>L’Agenda 2030 richiede azioni «trasformative»</a:t>
            </a:r>
            <a:endParaRPr lang="it-IT" sz="4400" dirty="0">
              <a:solidFill>
                <a:srgbClr val="C00000"/>
              </a:solidFill>
            </a:endParaRPr>
          </a:p>
        </p:txBody>
      </p:sp>
      <p:pic>
        <p:nvPicPr>
          <p:cNvPr id="3" name="Immagine 2">
            <a:extLst>
              <a:ext uri="{FF2B5EF4-FFF2-40B4-BE49-F238E27FC236}">
                <a16:creationId xmlns:a16="http://schemas.microsoft.com/office/drawing/2014/main" id="{0A3E896A-CF77-4CD3-A327-086260959C1C}"/>
              </a:ext>
            </a:extLst>
          </p:cNvPr>
          <p:cNvPicPr>
            <a:picLocks noChangeAspect="1"/>
          </p:cNvPicPr>
          <p:nvPr/>
        </p:nvPicPr>
        <p:blipFill>
          <a:blip r:embed="rId3"/>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415039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fico 4">
            <a:extLst>
              <a:ext uri="{FF2B5EF4-FFF2-40B4-BE49-F238E27FC236}">
                <a16:creationId xmlns:a16="http://schemas.microsoft.com/office/drawing/2014/main" id="{9CD6B204-6B90-4CF9-85E9-7638B415A4BD}"/>
              </a:ext>
            </a:extLst>
          </p:cNvPr>
          <p:cNvGraphicFramePr/>
          <p:nvPr/>
        </p:nvGraphicFramePr>
        <p:xfrm>
          <a:off x="6244778" y="1865857"/>
          <a:ext cx="2990407" cy="1869683"/>
        </p:xfrm>
        <a:graphic>
          <a:graphicData uri="http://schemas.openxmlformats.org/drawingml/2006/chart">
            <c:chart xmlns:c="http://schemas.openxmlformats.org/drawingml/2006/chart" xmlns:r="http://schemas.openxmlformats.org/officeDocument/2006/relationships" r:id="rId3"/>
          </a:graphicData>
        </a:graphic>
      </p:graphicFrame>
      <p:pic>
        <p:nvPicPr>
          <p:cNvPr id="8" name="Immagine 7">
            <a:extLst>
              <a:ext uri="{FF2B5EF4-FFF2-40B4-BE49-F238E27FC236}">
                <a16:creationId xmlns:a16="http://schemas.microsoft.com/office/drawing/2014/main" id="{6D4BA855-04AC-4D66-8116-010A30748B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020475"/>
            <a:ext cx="12192000" cy="922676"/>
          </a:xfrm>
          <a:prstGeom prst="rect">
            <a:avLst/>
          </a:prstGeom>
        </p:spPr>
      </p:pic>
      <p:graphicFrame>
        <p:nvGraphicFramePr>
          <p:cNvPr id="7" name="Tabella 6">
            <a:extLst>
              <a:ext uri="{FF2B5EF4-FFF2-40B4-BE49-F238E27FC236}">
                <a16:creationId xmlns:a16="http://schemas.microsoft.com/office/drawing/2014/main" id="{03043C7A-F2A5-4BD2-9BED-02376BC06CC6}"/>
              </a:ext>
            </a:extLst>
          </p:cNvPr>
          <p:cNvGraphicFramePr>
            <a:graphicFrameLocks noGrp="1"/>
          </p:cNvGraphicFramePr>
          <p:nvPr>
            <p:extLst>
              <p:ext uri="{D42A27DB-BD31-4B8C-83A1-F6EECF244321}">
                <p14:modId xmlns:p14="http://schemas.microsoft.com/office/powerpoint/2010/main" val="1499526283"/>
              </p:ext>
            </p:extLst>
          </p:nvPr>
        </p:nvGraphicFramePr>
        <p:xfrm>
          <a:off x="70556" y="1548262"/>
          <a:ext cx="12050888" cy="5333619"/>
        </p:xfrm>
        <a:graphic>
          <a:graphicData uri="http://schemas.openxmlformats.org/drawingml/2006/table">
            <a:tbl>
              <a:tblPr firstRow="1" firstCol="1" bandRow="1">
                <a:tableStyleId>{5C22544A-7EE6-4342-B048-85BDC9FD1C3A}</a:tableStyleId>
              </a:tblPr>
              <a:tblGrid>
                <a:gridCol w="7492592">
                  <a:extLst>
                    <a:ext uri="{9D8B030D-6E8A-4147-A177-3AD203B41FA5}">
                      <a16:colId xmlns:a16="http://schemas.microsoft.com/office/drawing/2014/main" val="4140001130"/>
                    </a:ext>
                  </a:extLst>
                </a:gridCol>
                <a:gridCol w="4558296">
                  <a:extLst>
                    <a:ext uri="{9D8B030D-6E8A-4147-A177-3AD203B41FA5}">
                      <a16:colId xmlns:a16="http://schemas.microsoft.com/office/drawing/2014/main" val="4175637532"/>
                    </a:ext>
                  </a:extLst>
                </a:gridCol>
              </a:tblGrid>
              <a:tr h="347307">
                <a:tc>
                  <a:txBody>
                    <a:bodyPr/>
                    <a:lstStyle/>
                    <a:p>
                      <a:pPr algn="just">
                        <a:lnSpc>
                          <a:spcPct val="107000"/>
                        </a:lnSpc>
                        <a:spcAft>
                          <a:spcPts val="600"/>
                        </a:spcAft>
                      </a:pPr>
                      <a:r>
                        <a:rPr lang="en-US" sz="1800" dirty="0" err="1">
                          <a:solidFill>
                            <a:schemeClr val="tx1"/>
                          </a:solidFill>
                          <a:effectLst/>
                        </a:rPr>
                        <a:t>Proposta</a:t>
                      </a:r>
                      <a:endParaRPr lang="it-IT"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bg1">
                        <a:lumMod val="95000"/>
                      </a:schemeClr>
                    </a:solidFill>
                  </a:tcPr>
                </a:tc>
                <a:tc>
                  <a:txBody>
                    <a:bodyPr/>
                    <a:lstStyle/>
                    <a:p>
                      <a:pPr>
                        <a:lnSpc>
                          <a:spcPct val="107000"/>
                        </a:lnSpc>
                        <a:spcAft>
                          <a:spcPts val="0"/>
                        </a:spcAft>
                      </a:pPr>
                      <a:r>
                        <a:rPr lang="it-IT" sz="1800" dirty="0">
                          <a:solidFill>
                            <a:schemeClr val="tx1"/>
                          </a:solidFill>
                          <a:effectLst/>
                        </a:rPr>
                        <a:t>Situazione attuale</a:t>
                      </a:r>
                      <a:endParaRPr lang="it-IT"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bg1">
                        <a:lumMod val="95000"/>
                      </a:schemeClr>
                    </a:solidFill>
                  </a:tcPr>
                </a:tc>
                <a:extLst>
                  <a:ext uri="{0D108BD9-81ED-4DB2-BD59-A6C34878D82A}">
                    <a16:rowId xmlns:a16="http://schemas.microsoft.com/office/drawing/2014/main" val="3292828416"/>
                  </a:ext>
                </a:extLst>
              </a:tr>
              <a:tr h="577417">
                <a:tc>
                  <a:txBody>
                    <a:bodyPr/>
                    <a:lstStyle/>
                    <a:p>
                      <a:pPr marL="342900" lvl="0" indent="-342900">
                        <a:lnSpc>
                          <a:spcPct val="107000"/>
                        </a:lnSpc>
                        <a:spcAft>
                          <a:spcPts val="0"/>
                        </a:spcAft>
                        <a:buFont typeface="+mj-lt"/>
                        <a:buAutoNum type="arabicPeriod"/>
                      </a:pPr>
                      <a:r>
                        <a:rPr lang="it-IT" sz="1600" b="0" dirty="0">
                          <a:solidFill>
                            <a:schemeClr val="tx1"/>
                          </a:solidFill>
                          <a:effectLst/>
                        </a:rPr>
                        <a:t>Inserire nella Costituzione il principio dello sviluppo sostenibile</a:t>
                      </a:r>
                      <a:endParaRPr lang="it-IT"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accent1">
                        <a:lumMod val="20000"/>
                        <a:lumOff val="80000"/>
                      </a:schemeClr>
                    </a:solidFill>
                  </a:tcPr>
                </a:tc>
                <a:tc>
                  <a:txBody>
                    <a:bodyPr/>
                    <a:lstStyle/>
                    <a:p>
                      <a:pPr>
                        <a:lnSpc>
                          <a:spcPct val="107000"/>
                        </a:lnSpc>
                        <a:spcAft>
                          <a:spcPts val="0"/>
                        </a:spcAft>
                      </a:pPr>
                      <a:r>
                        <a:rPr lang="it-IT" sz="1600" dirty="0">
                          <a:solidFill>
                            <a:schemeClr val="tx1"/>
                          </a:solidFill>
                          <a:effectLst/>
                        </a:rPr>
                        <a:t>Impegno assunto dal Governo Conte 2</a:t>
                      </a:r>
                      <a:endParaRPr lang="it-IT"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accent1">
                        <a:lumMod val="20000"/>
                        <a:lumOff val="80000"/>
                      </a:schemeClr>
                    </a:solidFill>
                  </a:tcPr>
                </a:tc>
                <a:extLst>
                  <a:ext uri="{0D108BD9-81ED-4DB2-BD59-A6C34878D82A}">
                    <a16:rowId xmlns:a16="http://schemas.microsoft.com/office/drawing/2014/main" val="2028051513"/>
                  </a:ext>
                </a:extLst>
              </a:tr>
              <a:tr h="940012">
                <a:tc>
                  <a:txBody>
                    <a:bodyPr/>
                    <a:lstStyle/>
                    <a:p>
                      <a:pPr marL="342900" lvl="0" indent="-342900" algn="just">
                        <a:lnSpc>
                          <a:spcPct val="107000"/>
                        </a:lnSpc>
                        <a:spcAft>
                          <a:spcPts val="600"/>
                        </a:spcAft>
                        <a:buFont typeface="+mj-lt"/>
                        <a:buAutoNum type="arabicPeriod" startAt="2"/>
                      </a:pPr>
                      <a:r>
                        <a:rPr lang="it-IT" sz="1600" b="0" dirty="0">
                          <a:solidFill>
                            <a:schemeClr val="tx1"/>
                          </a:solidFill>
                          <a:effectLst/>
                        </a:rPr>
                        <a:t>Dare attuazione a una efficace Strategia nazionale per lo sviluppo sostenibile, da realizzare con un forte coordinamento della Presidenza del Consiglio </a:t>
                      </a:r>
                      <a:endParaRPr lang="it-IT"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bg1">
                        <a:lumMod val="95000"/>
                      </a:schemeClr>
                    </a:solidFill>
                  </a:tcPr>
                </a:tc>
                <a:tc>
                  <a:txBody>
                    <a:bodyPr/>
                    <a:lstStyle/>
                    <a:p>
                      <a:pPr>
                        <a:lnSpc>
                          <a:spcPct val="107000"/>
                        </a:lnSpc>
                        <a:spcAft>
                          <a:spcPts val="0"/>
                        </a:spcAft>
                      </a:pPr>
                      <a:r>
                        <a:rPr lang="it-IT" sz="1600" dirty="0">
                          <a:solidFill>
                            <a:schemeClr val="tx1"/>
                          </a:solidFill>
                          <a:effectLst/>
                        </a:rPr>
                        <a:t>Cabina di regia “Benessere Italia” istituita dal Governo Conte 1, inaugurata ufficialmente dal Presidente del Consiglio il 20 gennaio 2020</a:t>
                      </a:r>
                      <a:endParaRPr lang="it-IT"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bg1">
                        <a:lumMod val="95000"/>
                      </a:schemeClr>
                    </a:solidFill>
                  </a:tcPr>
                </a:tc>
                <a:extLst>
                  <a:ext uri="{0D108BD9-81ED-4DB2-BD59-A6C34878D82A}">
                    <a16:rowId xmlns:a16="http://schemas.microsoft.com/office/drawing/2014/main" val="2256056900"/>
                  </a:ext>
                </a:extLst>
              </a:tr>
              <a:tr h="621987">
                <a:tc>
                  <a:txBody>
                    <a:bodyPr/>
                    <a:lstStyle/>
                    <a:p>
                      <a:pPr marL="342900" lvl="0" indent="-342900" algn="just">
                        <a:lnSpc>
                          <a:spcPct val="107000"/>
                        </a:lnSpc>
                        <a:spcAft>
                          <a:spcPts val="600"/>
                        </a:spcAft>
                        <a:buFont typeface="+mj-lt"/>
                        <a:buAutoNum type="arabicPeriod" startAt="3"/>
                      </a:pPr>
                      <a:r>
                        <a:rPr lang="it-IT" sz="1600" b="0" dirty="0">
                          <a:solidFill>
                            <a:schemeClr val="tx1"/>
                          </a:solidFill>
                          <a:effectLst/>
                        </a:rPr>
                        <a:t>Promuovere la costituzione, all’interno del futuro Parlamento, di un intergruppo per lo sviluppo sostenibile</a:t>
                      </a:r>
                      <a:endParaRPr lang="it-IT"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accent1">
                        <a:lumMod val="20000"/>
                        <a:lumOff val="80000"/>
                      </a:schemeClr>
                    </a:solidFill>
                  </a:tcPr>
                </a:tc>
                <a:tc>
                  <a:txBody>
                    <a:bodyPr/>
                    <a:lstStyle/>
                    <a:p>
                      <a:pPr>
                        <a:lnSpc>
                          <a:spcPct val="107000"/>
                        </a:lnSpc>
                        <a:spcAft>
                          <a:spcPts val="0"/>
                        </a:spcAft>
                      </a:pPr>
                      <a:r>
                        <a:rPr lang="it-IT" sz="1600" dirty="0">
                          <a:solidFill>
                            <a:schemeClr val="tx1"/>
                          </a:solidFill>
                          <a:effectLst/>
                        </a:rPr>
                        <a:t>Costituito alla Camera, ma non al Senato</a:t>
                      </a:r>
                      <a:endParaRPr lang="it-IT"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accent1">
                        <a:lumMod val="20000"/>
                        <a:lumOff val="80000"/>
                      </a:schemeClr>
                    </a:solidFill>
                  </a:tcPr>
                </a:tc>
                <a:extLst>
                  <a:ext uri="{0D108BD9-81ED-4DB2-BD59-A6C34878D82A}">
                    <a16:rowId xmlns:a16="http://schemas.microsoft.com/office/drawing/2014/main" val="1005575303"/>
                  </a:ext>
                </a:extLst>
              </a:tr>
              <a:tr h="1016794">
                <a:tc>
                  <a:txBody>
                    <a:bodyPr/>
                    <a:lstStyle/>
                    <a:p>
                      <a:pPr marL="342900" lvl="0" indent="-342900" algn="just">
                        <a:lnSpc>
                          <a:spcPct val="107000"/>
                        </a:lnSpc>
                        <a:spcAft>
                          <a:spcPts val="600"/>
                        </a:spcAft>
                        <a:buFont typeface="+mj-lt"/>
                        <a:buAutoNum type="arabicPeriod" startAt="4"/>
                      </a:pPr>
                      <a:r>
                        <a:rPr lang="it-IT" sz="1600" b="0" dirty="0">
                          <a:solidFill>
                            <a:schemeClr val="tx1"/>
                          </a:solidFill>
                          <a:effectLst/>
                        </a:rPr>
                        <a:t>Rispettare gli Accordi di Parigi per la lotta ai cambiamenti climatici e ratificare al più presto le convenzioni e i protocolli internazionali già firmati dall’Italia sulle altre tematiche che riguardano lo sviluppo sostenibile</a:t>
                      </a:r>
                      <a:endParaRPr lang="it-IT"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bg1">
                        <a:lumMod val="95000"/>
                      </a:schemeClr>
                    </a:solidFill>
                  </a:tcPr>
                </a:tc>
                <a:tc>
                  <a:txBody>
                    <a:bodyPr/>
                    <a:lstStyle/>
                    <a:p>
                      <a:pPr>
                        <a:lnSpc>
                          <a:spcPct val="107000"/>
                        </a:lnSpc>
                        <a:spcAft>
                          <a:spcPts val="0"/>
                        </a:spcAft>
                      </a:pPr>
                      <a:r>
                        <a:rPr lang="it-IT" sz="1600" dirty="0">
                          <a:solidFill>
                            <a:schemeClr val="tx1"/>
                          </a:solidFill>
                          <a:effectLst/>
                        </a:rPr>
                        <a:t>Il Piano nazionale integrato per l’energia e clima (</a:t>
                      </a:r>
                      <a:r>
                        <a:rPr lang="it-IT" sz="1600" dirty="0" err="1">
                          <a:solidFill>
                            <a:schemeClr val="tx1"/>
                          </a:solidFill>
                          <a:effectLst/>
                        </a:rPr>
                        <a:t>Pniec</a:t>
                      </a:r>
                      <a:r>
                        <a:rPr lang="it-IT" sz="1600" dirty="0">
                          <a:solidFill>
                            <a:schemeClr val="tx1"/>
                          </a:solidFill>
                          <a:effectLst/>
                        </a:rPr>
                        <a:t>), è stato pubblicato il 21 gennaio dal Mise. L’attuazione del Piano sarà assicurata dai decreti legislativi di recepimento delle direttive europee in materia di efficienza energetica, di fonti rinnovabili e di mercati dell’elettricità e del gas, che saranno emanati nel corso del 2020</a:t>
                      </a:r>
                      <a:endParaRPr lang="it-IT"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bg1">
                        <a:lumMod val="95000"/>
                      </a:schemeClr>
                    </a:solidFill>
                  </a:tcPr>
                </a:tc>
                <a:extLst>
                  <a:ext uri="{0D108BD9-81ED-4DB2-BD59-A6C34878D82A}">
                    <a16:rowId xmlns:a16="http://schemas.microsoft.com/office/drawing/2014/main" val="417576201"/>
                  </a:ext>
                </a:extLst>
              </a:tr>
              <a:tr h="958200">
                <a:tc>
                  <a:txBody>
                    <a:bodyPr/>
                    <a:lstStyle/>
                    <a:p>
                      <a:pPr marL="342900" lvl="0" indent="-342900" algn="just">
                        <a:lnSpc>
                          <a:spcPct val="107000"/>
                        </a:lnSpc>
                        <a:spcAft>
                          <a:spcPts val="600"/>
                        </a:spcAft>
                        <a:buFont typeface="+mj-lt"/>
                        <a:buAutoNum type="arabicPeriod" startAt="5"/>
                      </a:pPr>
                      <a:r>
                        <a:rPr lang="it-IT" sz="1600" b="0" dirty="0">
                          <a:solidFill>
                            <a:schemeClr val="tx1"/>
                          </a:solidFill>
                          <a:effectLst/>
                        </a:rPr>
                        <a:t>Trasformare il Comitato Interministeriale per la Programmazione Economica in Comitato Interministeriale per lo Sviluppo Sostenibile, così da orientare a questo scopo gli investimenti pubblici</a:t>
                      </a:r>
                      <a:endParaRPr lang="it-IT"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accent1">
                        <a:lumMod val="20000"/>
                        <a:lumOff val="80000"/>
                      </a:schemeClr>
                    </a:solidFill>
                  </a:tcPr>
                </a:tc>
                <a:tc>
                  <a:txBody>
                    <a:bodyPr/>
                    <a:lstStyle/>
                    <a:p>
                      <a:pPr>
                        <a:lnSpc>
                          <a:spcPct val="107000"/>
                        </a:lnSpc>
                        <a:spcAft>
                          <a:spcPts val="0"/>
                        </a:spcAft>
                      </a:pPr>
                      <a:r>
                        <a:rPr lang="it-IT" sz="1600" dirty="0">
                          <a:solidFill>
                            <a:schemeClr val="tx1"/>
                          </a:solidFill>
                          <a:effectLst/>
                        </a:rPr>
                        <a:t>Il 19 novembre 2019 è stata accolta la proposta dell’ASviS di trasformare il nome del </a:t>
                      </a:r>
                      <a:r>
                        <a:rPr lang="it-IT" sz="1600" dirty="0" err="1">
                          <a:solidFill>
                            <a:schemeClr val="tx1"/>
                          </a:solidFill>
                          <a:effectLst/>
                        </a:rPr>
                        <a:t>Cipe</a:t>
                      </a:r>
                      <a:r>
                        <a:rPr lang="it-IT" sz="1600" dirty="0">
                          <a:solidFill>
                            <a:schemeClr val="tx1"/>
                          </a:solidFill>
                          <a:effectLst/>
                        </a:rPr>
                        <a:t> in </a:t>
                      </a:r>
                      <a:r>
                        <a:rPr lang="it-IT" sz="1600" b="1" dirty="0" err="1">
                          <a:solidFill>
                            <a:schemeClr val="tx1"/>
                          </a:solidFill>
                          <a:effectLst/>
                        </a:rPr>
                        <a:t>Cipes</a:t>
                      </a:r>
                      <a:r>
                        <a:rPr lang="it-IT" sz="1600" dirty="0">
                          <a:solidFill>
                            <a:schemeClr val="tx1"/>
                          </a:solidFill>
                          <a:effectLst/>
                        </a:rPr>
                        <a:t> (Comitato </a:t>
                      </a:r>
                      <a:r>
                        <a:rPr lang="it-IT" sz="1600" dirty="0" err="1">
                          <a:solidFill>
                            <a:schemeClr val="tx1"/>
                          </a:solidFill>
                          <a:effectLst/>
                        </a:rPr>
                        <a:t>intermininisteriale</a:t>
                      </a:r>
                      <a:r>
                        <a:rPr lang="it-IT" sz="1600" dirty="0">
                          <a:solidFill>
                            <a:schemeClr val="tx1"/>
                          </a:solidFill>
                          <a:effectLst/>
                        </a:rPr>
                        <a:t> per la programmazione economica e lo sviluppo sostenibile) </a:t>
                      </a:r>
                      <a:endParaRPr lang="it-IT"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accent1">
                        <a:lumMod val="20000"/>
                        <a:lumOff val="80000"/>
                      </a:schemeClr>
                    </a:solidFill>
                  </a:tcPr>
                </a:tc>
                <a:extLst>
                  <a:ext uri="{0D108BD9-81ED-4DB2-BD59-A6C34878D82A}">
                    <a16:rowId xmlns:a16="http://schemas.microsoft.com/office/drawing/2014/main" val="723633178"/>
                  </a:ext>
                </a:extLst>
              </a:tr>
            </a:tbl>
          </a:graphicData>
        </a:graphic>
      </p:graphicFrame>
      <p:sp>
        <p:nvSpPr>
          <p:cNvPr id="6" name="CasellaDiTesto 5">
            <a:extLst>
              <a:ext uri="{FF2B5EF4-FFF2-40B4-BE49-F238E27FC236}">
                <a16:creationId xmlns:a16="http://schemas.microsoft.com/office/drawing/2014/main" id="{C2E43D68-1DD0-4436-B205-00175816BE49}"/>
              </a:ext>
            </a:extLst>
          </p:cNvPr>
          <p:cNvSpPr txBox="1"/>
          <p:nvPr/>
        </p:nvSpPr>
        <p:spPr>
          <a:xfrm>
            <a:off x="1670764" y="232973"/>
            <a:ext cx="7211684" cy="615553"/>
          </a:xfrm>
          <a:prstGeom prst="rect">
            <a:avLst/>
          </a:prstGeom>
          <a:noFill/>
        </p:spPr>
        <p:txBody>
          <a:bodyPr wrap="square" rtlCol="0">
            <a:spAutoFit/>
          </a:bodyPr>
          <a:lstStyle/>
          <a:p>
            <a:pPr algn="r"/>
            <a:r>
              <a:rPr lang="it-IT" sz="3400" b="1" dirty="0">
                <a:solidFill>
                  <a:schemeClr val="bg1"/>
                </a:solidFill>
                <a:latin typeface="Calibri"/>
                <a:cs typeface="Calibri"/>
              </a:rPr>
              <a:t>Il «decalogo» dell’ASviS</a:t>
            </a:r>
          </a:p>
        </p:txBody>
      </p:sp>
      <p:pic>
        <p:nvPicPr>
          <p:cNvPr id="9" name="Immagine 8">
            <a:extLst>
              <a:ext uri="{FF2B5EF4-FFF2-40B4-BE49-F238E27FC236}">
                <a16:creationId xmlns:a16="http://schemas.microsoft.com/office/drawing/2014/main" id="{92F4EEAA-7287-4E1D-9BDC-BA9F11AD6BA2}"/>
              </a:ext>
            </a:extLst>
          </p:cNvPr>
          <p:cNvPicPr>
            <a:picLocks noChangeAspect="1"/>
          </p:cNvPicPr>
          <p:nvPr/>
        </p:nvPicPr>
        <p:blipFill>
          <a:blip r:embed="rId5"/>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3048325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fico 4">
            <a:extLst>
              <a:ext uri="{FF2B5EF4-FFF2-40B4-BE49-F238E27FC236}">
                <a16:creationId xmlns:a16="http://schemas.microsoft.com/office/drawing/2014/main" id="{9CD6B204-6B90-4CF9-85E9-7638B415A4BD}"/>
              </a:ext>
            </a:extLst>
          </p:cNvPr>
          <p:cNvGraphicFramePr/>
          <p:nvPr/>
        </p:nvGraphicFramePr>
        <p:xfrm>
          <a:off x="6244778" y="1865857"/>
          <a:ext cx="2990407" cy="1869683"/>
        </p:xfrm>
        <a:graphic>
          <a:graphicData uri="http://schemas.openxmlformats.org/drawingml/2006/chart">
            <c:chart xmlns:c="http://schemas.openxmlformats.org/drawingml/2006/chart" xmlns:r="http://schemas.openxmlformats.org/officeDocument/2006/relationships" r:id="rId3"/>
          </a:graphicData>
        </a:graphic>
      </p:graphicFrame>
      <p:pic>
        <p:nvPicPr>
          <p:cNvPr id="8" name="Immagine 7">
            <a:extLst>
              <a:ext uri="{FF2B5EF4-FFF2-40B4-BE49-F238E27FC236}">
                <a16:creationId xmlns:a16="http://schemas.microsoft.com/office/drawing/2014/main" id="{6D4BA855-04AC-4D66-8116-010A30748B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020475"/>
            <a:ext cx="12192000" cy="922676"/>
          </a:xfrm>
          <a:prstGeom prst="rect">
            <a:avLst/>
          </a:prstGeom>
        </p:spPr>
      </p:pic>
      <p:graphicFrame>
        <p:nvGraphicFramePr>
          <p:cNvPr id="7" name="Tabella 6">
            <a:extLst>
              <a:ext uri="{FF2B5EF4-FFF2-40B4-BE49-F238E27FC236}">
                <a16:creationId xmlns:a16="http://schemas.microsoft.com/office/drawing/2014/main" id="{03043C7A-F2A5-4BD2-9BED-02376BC06CC6}"/>
              </a:ext>
            </a:extLst>
          </p:cNvPr>
          <p:cNvGraphicFramePr>
            <a:graphicFrameLocks noGrp="1"/>
          </p:cNvGraphicFramePr>
          <p:nvPr>
            <p:extLst>
              <p:ext uri="{D42A27DB-BD31-4B8C-83A1-F6EECF244321}">
                <p14:modId xmlns:p14="http://schemas.microsoft.com/office/powerpoint/2010/main" val="3569198615"/>
              </p:ext>
            </p:extLst>
          </p:nvPr>
        </p:nvGraphicFramePr>
        <p:xfrm>
          <a:off x="56444" y="1572085"/>
          <a:ext cx="12036778" cy="4397612"/>
        </p:xfrm>
        <a:graphic>
          <a:graphicData uri="http://schemas.openxmlformats.org/drawingml/2006/table">
            <a:tbl>
              <a:tblPr firstRow="1" firstCol="1" bandRow="1">
                <a:tableStyleId>{5C22544A-7EE6-4342-B048-85BDC9FD1C3A}</a:tableStyleId>
              </a:tblPr>
              <a:tblGrid>
                <a:gridCol w="7397201">
                  <a:extLst>
                    <a:ext uri="{9D8B030D-6E8A-4147-A177-3AD203B41FA5}">
                      <a16:colId xmlns:a16="http://schemas.microsoft.com/office/drawing/2014/main" val="4140001130"/>
                    </a:ext>
                  </a:extLst>
                </a:gridCol>
                <a:gridCol w="4639577">
                  <a:extLst>
                    <a:ext uri="{9D8B030D-6E8A-4147-A177-3AD203B41FA5}">
                      <a16:colId xmlns:a16="http://schemas.microsoft.com/office/drawing/2014/main" val="4175637532"/>
                    </a:ext>
                  </a:extLst>
                </a:gridCol>
              </a:tblGrid>
              <a:tr h="315931">
                <a:tc>
                  <a:txBody>
                    <a:bodyPr/>
                    <a:lstStyle/>
                    <a:p>
                      <a:pPr algn="just">
                        <a:lnSpc>
                          <a:spcPct val="107000"/>
                        </a:lnSpc>
                        <a:spcAft>
                          <a:spcPts val="600"/>
                        </a:spcAft>
                      </a:pPr>
                      <a:r>
                        <a:rPr lang="en-US" sz="2000" dirty="0" err="1">
                          <a:solidFill>
                            <a:schemeClr val="tx1"/>
                          </a:solidFill>
                          <a:effectLst/>
                        </a:rPr>
                        <a:t>Proposta</a:t>
                      </a:r>
                      <a:endParaRPr lang="it-IT"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bg1">
                        <a:lumMod val="95000"/>
                      </a:schemeClr>
                    </a:solidFill>
                  </a:tcPr>
                </a:tc>
                <a:tc>
                  <a:txBody>
                    <a:bodyPr/>
                    <a:lstStyle/>
                    <a:p>
                      <a:pPr>
                        <a:lnSpc>
                          <a:spcPct val="107000"/>
                        </a:lnSpc>
                        <a:spcAft>
                          <a:spcPts val="0"/>
                        </a:spcAft>
                      </a:pPr>
                      <a:r>
                        <a:rPr lang="it-IT" sz="2000" dirty="0">
                          <a:solidFill>
                            <a:schemeClr val="tx1"/>
                          </a:solidFill>
                          <a:effectLst/>
                        </a:rPr>
                        <a:t>Situazione attuale</a:t>
                      </a:r>
                      <a:endParaRPr lang="it-IT"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solidFill>
                      <a:schemeClr val="bg1">
                        <a:lumMod val="95000"/>
                      </a:schemeClr>
                    </a:solidFill>
                  </a:tcPr>
                </a:tc>
                <a:extLst>
                  <a:ext uri="{0D108BD9-81ED-4DB2-BD59-A6C34878D82A}">
                    <a16:rowId xmlns:a16="http://schemas.microsoft.com/office/drawing/2014/main" val="3292828416"/>
                  </a:ext>
                </a:extLst>
              </a:tr>
              <a:tr h="853015">
                <a:tc>
                  <a:txBody>
                    <a:bodyPr/>
                    <a:lstStyle/>
                    <a:p>
                      <a:pPr marL="342900" lvl="0" indent="-342900" algn="just">
                        <a:lnSpc>
                          <a:spcPct val="107000"/>
                        </a:lnSpc>
                        <a:spcAft>
                          <a:spcPts val="600"/>
                        </a:spcAft>
                        <a:buFont typeface="+mj-lt"/>
                        <a:buAutoNum type="arabicPeriod" startAt="6"/>
                      </a:pPr>
                      <a:r>
                        <a:rPr lang="it-IT" sz="1800" b="0" dirty="0">
                          <a:solidFill>
                            <a:schemeClr val="tx1"/>
                          </a:solidFill>
                          <a:effectLst/>
                          <a:latin typeface="+mn-lt"/>
                          <a:ea typeface="Calibri" panose="020F0502020204030204" pitchFamily="34" charset="0"/>
                          <a:cs typeface="Times New Roman" panose="02020603050405020304" pitchFamily="18" charset="0"/>
                        </a:rPr>
                        <a:t>Definire una Strategia nazionale per realizzare un’Agenda urbana per lo sviluppo sostenibile, rilanciando il Comitato Interministeriale per le Politiche Urbane</a:t>
                      </a:r>
                    </a:p>
                  </a:txBody>
                  <a:tcPr marT="0" marB="0">
                    <a:solidFill>
                      <a:schemeClr val="accent1">
                        <a:lumMod val="20000"/>
                        <a:lumOff val="80000"/>
                      </a:schemeClr>
                    </a:solidFill>
                  </a:tcPr>
                </a:tc>
                <a:tc>
                  <a:txBody>
                    <a:bodyPr/>
                    <a:lstStyle/>
                    <a:p>
                      <a:pPr>
                        <a:lnSpc>
                          <a:spcPct val="107000"/>
                        </a:lnSpc>
                        <a:spcAft>
                          <a:spcPts val="0"/>
                        </a:spcAft>
                      </a:pPr>
                      <a:r>
                        <a:rPr lang="it-IT" sz="1800" b="0">
                          <a:solidFill>
                            <a:schemeClr val="tx1"/>
                          </a:solidFill>
                          <a:effectLst/>
                          <a:latin typeface="+mn-lt"/>
                          <a:ea typeface="Calibri" panose="020F0502020204030204" pitchFamily="34" charset="0"/>
                          <a:cs typeface="Times New Roman" panose="02020603050405020304" pitchFamily="18" charset="0"/>
                        </a:rPr>
                        <a:t>Impegno assunto dal Governo Conte 2</a:t>
                      </a:r>
                    </a:p>
                  </a:txBody>
                  <a:tcPr marT="0" marB="0">
                    <a:solidFill>
                      <a:schemeClr val="accent1">
                        <a:lumMod val="20000"/>
                        <a:lumOff val="80000"/>
                      </a:schemeClr>
                    </a:solidFill>
                  </a:tcPr>
                </a:tc>
                <a:extLst>
                  <a:ext uri="{0D108BD9-81ED-4DB2-BD59-A6C34878D82A}">
                    <a16:rowId xmlns:a16="http://schemas.microsoft.com/office/drawing/2014/main" val="2028051513"/>
                  </a:ext>
                </a:extLst>
              </a:tr>
              <a:tr h="853015">
                <a:tc>
                  <a:txBody>
                    <a:bodyPr/>
                    <a:lstStyle/>
                    <a:p>
                      <a:pPr marL="342900" lvl="0" indent="-342900" algn="just">
                        <a:lnSpc>
                          <a:spcPct val="107000"/>
                        </a:lnSpc>
                        <a:spcAft>
                          <a:spcPts val="600"/>
                        </a:spcAft>
                        <a:buFont typeface="+mj-lt"/>
                        <a:buAutoNum type="arabicPeriod" startAt="7"/>
                      </a:pPr>
                      <a:r>
                        <a:rPr lang="it-IT" sz="1800" b="0" dirty="0">
                          <a:solidFill>
                            <a:schemeClr val="tx1"/>
                          </a:solidFill>
                          <a:effectLst/>
                          <a:latin typeface="+mn-lt"/>
                          <a:ea typeface="Calibri" panose="020F0502020204030204" pitchFamily="34" charset="0"/>
                          <a:cs typeface="Times New Roman" panose="02020603050405020304" pitchFamily="18" charset="0"/>
                        </a:rPr>
                        <a:t>Istituire, nell’ambito della Presidenza del Consiglio, un organismo permanente per la concertazione con la società civile delle politiche a favore della parità di genere </a:t>
                      </a:r>
                    </a:p>
                  </a:txBody>
                  <a:tcPr marT="0" marB="0">
                    <a:solidFill>
                      <a:schemeClr val="bg1">
                        <a:lumMod val="95000"/>
                      </a:schemeClr>
                    </a:solidFill>
                  </a:tcPr>
                </a:tc>
                <a:tc>
                  <a:txBody>
                    <a:bodyPr/>
                    <a:lstStyle/>
                    <a:p>
                      <a:pPr>
                        <a:lnSpc>
                          <a:spcPct val="107000"/>
                        </a:lnSpc>
                        <a:spcAft>
                          <a:spcPts val="0"/>
                        </a:spcAft>
                      </a:pPr>
                      <a:r>
                        <a:rPr lang="it-IT" sz="1800" b="0" dirty="0">
                          <a:solidFill>
                            <a:schemeClr val="tx1"/>
                          </a:solidFill>
                          <a:effectLst/>
                          <a:latin typeface="+mn-lt"/>
                          <a:ea typeface="Calibri" panose="020F0502020204030204" pitchFamily="34" charset="0"/>
                          <a:cs typeface="Times New Roman" panose="02020603050405020304" pitchFamily="18" charset="0"/>
                        </a:rPr>
                        <a:t>Non costituito</a:t>
                      </a:r>
                    </a:p>
                  </a:txBody>
                  <a:tcPr marT="0" marB="0">
                    <a:solidFill>
                      <a:schemeClr val="bg1">
                        <a:lumMod val="95000"/>
                      </a:schemeClr>
                    </a:solidFill>
                  </a:tcPr>
                </a:tc>
                <a:extLst>
                  <a:ext uri="{0D108BD9-81ED-4DB2-BD59-A6C34878D82A}">
                    <a16:rowId xmlns:a16="http://schemas.microsoft.com/office/drawing/2014/main" val="2256056900"/>
                  </a:ext>
                </a:extLst>
              </a:tr>
              <a:tr h="676258">
                <a:tc>
                  <a:txBody>
                    <a:bodyPr/>
                    <a:lstStyle/>
                    <a:p>
                      <a:pPr marL="342900" lvl="0" indent="-342900" algn="just">
                        <a:lnSpc>
                          <a:spcPct val="107000"/>
                        </a:lnSpc>
                        <a:spcAft>
                          <a:spcPts val="600"/>
                        </a:spcAft>
                        <a:buFont typeface="+mj-lt"/>
                        <a:buAutoNum type="arabicPeriod" startAt="8"/>
                      </a:pPr>
                      <a:r>
                        <a:rPr lang="it-IT" sz="1800" b="0" dirty="0">
                          <a:solidFill>
                            <a:schemeClr val="tx1"/>
                          </a:solidFill>
                          <a:effectLst/>
                          <a:latin typeface="+mn-lt"/>
                          <a:ea typeface="Calibri" panose="020F0502020204030204" pitchFamily="34" charset="0"/>
                          <a:cs typeface="Times New Roman" panose="02020603050405020304" pitchFamily="18" charset="0"/>
                        </a:rPr>
                        <a:t>Coinvolgere la Conferenza Unificata per coordinare le azioni a favore dello sviluppo sostenibile di Stato, Regioni e Comuni</a:t>
                      </a:r>
                    </a:p>
                  </a:txBody>
                  <a:tcPr marT="0" marB="0">
                    <a:solidFill>
                      <a:schemeClr val="accent1">
                        <a:lumMod val="20000"/>
                        <a:lumOff val="80000"/>
                      </a:schemeClr>
                    </a:solidFill>
                  </a:tcPr>
                </a:tc>
                <a:tc>
                  <a:txBody>
                    <a:bodyPr/>
                    <a:lstStyle/>
                    <a:p>
                      <a:pPr>
                        <a:lnSpc>
                          <a:spcPct val="107000"/>
                        </a:lnSpc>
                        <a:spcAft>
                          <a:spcPts val="0"/>
                        </a:spcAft>
                      </a:pPr>
                      <a:r>
                        <a:rPr lang="it-IT" sz="1800" b="0" dirty="0">
                          <a:solidFill>
                            <a:schemeClr val="tx1"/>
                          </a:solidFill>
                          <a:effectLst/>
                          <a:latin typeface="+mn-lt"/>
                          <a:ea typeface="Calibri" panose="020F0502020204030204" pitchFamily="34" charset="0"/>
                          <a:cs typeface="Times New Roman" panose="02020603050405020304" pitchFamily="18" charset="0"/>
                        </a:rPr>
                        <a:t>Bandi MATTM per Regioni, Province autonome e Città metropolitane</a:t>
                      </a:r>
                    </a:p>
                  </a:txBody>
                  <a:tcPr marT="0" marB="0">
                    <a:solidFill>
                      <a:schemeClr val="accent1">
                        <a:lumMod val="20000"/>
                        <a:lumOff val="80000"/>
                      </a:schemeClr>
                    </a:solidFill>
                  </a:tcPr>
                </a:tc>
                <a:extLst>
                  <a:ext uri="{0D108BD9-81ED-4DB2-BD59-A6C34878D82A}">
                    <a16:rowId xmlns:a16="http://schemas.microsoft.com/office/drawing/2014/main" val="1005575303"/>
                  </a:ext>
                </a:extLst>
              </a:tr>
              <a:tr h="912254">
                <a:tc>
                  <a:txBody>
                    <a:bodyPr/>
                    <a:lstStyle/>
                    <a:p>
                      <a:pPr marL="342900" lvl="0" indent="-342900" algn="just">
                        <a:lnSpc>
                          <a:spcPct val="107000"/>
                        </a:lnSpc>
                        <a:spcAft>
                          <a:spcPts val="600"/>
                        </a:spcAft>
                        <a:buFont typeface="+mj-lt"/>
                        <a:buAutoNum type="arabicPeriod" startAt="9"/>
                      </a:pPr>
                      <a:r>
                        <a:rPr lang="it-IT" sz="1800" b="0" dirty="0">
                          <a:solidFill>
                            <a:schemeClr val="tx1"/>
                          </a:solidFill>
                          <a:effectLst/>
                          <a:latin typeface="+mn-lt"/>
                          <a:ea typeface="Calibri" panose="020F0502020204030204" pitchFamily="34" charset="0"/>
                          <a:cs typeface="Times New Roman" panose="02020603050405020304" pitchFamily="18" charset="0"/>
                        </a:rPr>
                        <a:t>Raggiungere entro il 2025 una quota dell’Aiuto Pubblico allo Sviluppo (APS) pari allo 0,7% del RNL, coerentemente con gli impegni assunti dall’Italia di fronte alle Nazioni Unite</a:t>
                      </a:r>
                    </a:p>
                  </a:txBody>
                  <a:tcPr marT="0" marB="0">
                    <a:solidFill>
                      <a:schemeClr val="bg1">
                        <a:lumMod val="95000"/>
                      </a:schemeClr>
                    </a:solidFill>
                  </a:tcPr>
                </a:tc>
                <a:tc>
                  <a:txBody>
                    <a:bodyPr/>
                    <a:lstStyle/>
                    <a:p>
                      <a:pPr>
                        <a:lnSpc>
                          <a:spcPct val="107000"/>
                        </a:lnSpc>
                        <a:spcAft>
                          <a:spcPts val="0"/>
                        </a:spcAft>
                      </a:pPr>
                      <a:r>
                        <a:rPr lang="it-IT" sz="1800" b="0">
                          <a:solidFill>
                            <a:schemeClr val="tx1"/>
                          </a:solidFill>
                          <a:effectLst/>
                          <a:latin typeface="+mn-lt"/>
                          <a:ea typeface="Calibri" panose="020F0502020204030204" pitchFamily="34" charset="0"/>
                          <a:cs typeface="Times New Roman" panose="02020603050405020304" pitchFamily="18" charset="0"/>
                        </a:rPr>
                        <a:t>Assenza di impegni al 2025 e riduzione del flusso di APS nel 2018 </a:t>
                      </a:r>
                    </a:p>
                  </a:txBody>
                  <a:tcPr marT="0" marB="0">
                    <a:solidFill>
                      <a:schemeClr val="bg1">
                        <a:lumMod val="95000"/>
                      </a:schemeClr>
                    </a:solidFill>
                  </a:tcPr>
                </a:tc>
                <a:extLst>
                  <a:ext uri="{0D108BD9-81ED-4DB2-BD59-A6C34878D82A}">
                    <a16:rowId xmlns:a16="http://schemas.microsoft.com/office/drawing/2014/main" val="417576201"/>
                  </a:ext>
                </a:extLst>
              </a:tr>
              <a:tr h="758221">
                <a:tc>
                  <a:txBody>
                    <a:bodyPr/>
                    <a:lstStyle/>
                    <a:p>
                      <a:pPr marL="342900" lvl="0" indent="-342900" algn="just">
                        <a:lnSpc>
                          <a:spcPct val="107000"/>
                        </a:lnSpc>
                        <a:spcAft>
                          <a:spcPts val="600"/>
                        </a:spcAft>
                        <a:buFont typeface="+mj-lt"/>
                        <a:buAutoNum type="arabicPeriod" startAt="10"/>
                      </a:pPr>
                      <a:r>
                        <a:rPr lang="it-IT" sz="1800" b="1" dirty="0">
                          <a:solidFill>
                            <a:srgbClr val="C00000"/>
                          </a:solidFill>
                          <a:effectLst/>
                          <a:latin typeface="+mn-lt"/>
                          <a:ea typeface="Calibri" panose="020F0502020204030204" pitchFamily="34" charset="0"/>
                          <a:cs typeface="Times New Roman" panose="02020603050405020304" pitchFamily="18" charset="0"/>
                        </a:rPr>
                        <a:t>Operare affinché l’Unione europea metta l’impegno per attuare l’Agenda 2030 al centro della sua nuova strategia di medio termine</a:t>
                      </a:r>
                    </a:p>
                  </a:txBody>
                  <a:tcPr marT="0" marB="0">
                    <a:solidFill>
                      <a:schemeClr val="accent1">
                        <a:lumMod val="20000"/>
                        <a:lumOff val="80000"/>
                      </a:schemeClr>
                    </a:solidFill>
                  </a:tcPr>
                </a:tc>
                <a:tc>
                  <a:txBody>
                    <a:bodyPr/>
                    <a:lstStyle/>
                    <a:p>
                      <a:pPr>
                        <a:lnSpc>
                          <a:spcPct val="107000"/>
                        </a:lnSpc>
                        <a:spcAft>
                          <a:spcPts val="0"/>
                        </a:spcAft>
                      </a:pPr>
                      <a:r>
                        <a:rPr lang="it-IT" sz="1800" b="1" dirty="0">
                          <a:solidFill>
                            <a:srgbClr val="C00000"/>
                          </a:solidFill>
                          <a:effectLst/>
                          <a:latin typeface="+mn-lt"/>
                          <a:ea typeface="Calibri" panose="020F0502020204030204" pitchFamily="34" charset="0"/>
                          <a:cs typeface="Times New Roman" panose="02020603050405020304" pitchFamily="18" charset="0"/>
                        </a:rPr>
                        <a:t>Le istituzioni europee hanno messo l’Agenda 2030 al centro delle proprie strategie</a:t>
                      </a:r>
                    </a:p>
                  </a:txBody>
                  <a:tcPr marT="0" marB="0">
                    <a:solidFill>
                      <a:schemeClr val="accent1">
                        <a:lumMod val="20000"/>
                        <a:lumOff val="80000"/>
                      </a:schemeClr>
                    </a:solidFill>
                  </a:tcPr>
                </a:tc>
                <a:extLst>
                  <a:ext uri="{0D108BD9-81ED-4DB2-BD59-A6C34878D82A}">
                    <a16:rowId xmlns:a16="http://schemas.microsoft.com/office/drawing/2014/main" val="723633178"/>
                  </a:ext>
                </a:extLst>
              </a:tr>
            </a:tbl>
          </a:graphicData>
        </a:graphic>
      </p:graphicFrame>
      <p:sp>
        <p:nvSpPr>
          <p:cNvPr id="10" name="CasellaDiTesto 9">
            <a:extLst>
              <a:ext uri="{FF2B5EF4-FFF2-40B4-BE49-F238E27FC236}">
                <a16:creationId xmlns:a16="http://schemas.microsoft.com/office/drawing/2014/main" id="{13D6351E-104A-42EB-A547-757A7417D6AB}"/>
              </a:ext>
            </a:extLst>
          </p:cNvPr>
          <p:cNvSpPr txBox="1"/>
          <p:nvPr/>
        </p:nvSpPr>
        <p:spPr>
          <a:xfrm>
            <a:off x="1670764" y="232973"/>
            <a:ext cx="7211684" cy="615553"/>
          </a:xfrm>
          <a:prstGeom prst="rect">
            <a:avLst/>
          </a:prstGeom>
          <a:noFill/>
        </p:spPr>
        <p:txBody>
          <a:bodyPr wrap="square" rtlCol="0">
            <a:spAutoFit/>
          </a:bodyPr>
          <a:lstStyle/>
          <a:p>
            <a:pPr algn="r"/>
            <a:r>
              <a:rPr lang="it-IT" sz="3400" b="1" dirty="0">
                <a:solidFill>
                  <a:schemeClr val="bg1"/>
                </a:solidFill>
                <a:latin typeface="Calibri"/>
                <a:cs typeface="Calibri"/>
              </a:rPr>
              <a:t>Il «decalogo» dell’ASviS</a:t>
            </a:r>
          </a:p>
        </p:txBody>
      </p:sp>
      <p:pic>
        <p:nvPicPr>
          <p:cNvPr id="6" name="Immagine 5">
            <a:extLst>
              <a:ext uri="{FF2B5EF4-FFF2-40B4-BE49-F238E27FC236}">
                <a16:creationId xmlns:a16="http://schemas.microsoft.com/office/drawing/2014/main" id="{787A2D7C-8AEA-4B4C-9EF0-CD4F1285D240}"/>
              </a:ext>
            </a:extLst>
          </p:cNvPr>
          <p:cNvPicPr>
            <a:picLocks noChangeAspect="1"/>
          </p:cNvPicPr>
          <p:nvPr/>
        </p:nvPicPr>
        <p:blipFill>
          <a:blip r:embed="rId5"/>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3797863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ubtitle 2">
            <a:extLst>
              <a:ext uri="{FF2B5EF4-FFF2-40B4-BE49-F238E27FC236}">
                <a16:creationId xmlns:a16="http://schemas.microsoft.com/office/drawing/2014/main" id="{3021B6D5-9819-4E84-ACA1-9923D12B566A}"/>
              </a:ext>
            </a:extLst>
          </p:cNvPr>
          <p:cNvSpPr txBox="1">
            <a:spLocks/>
          </p:cNvSpPr>
          <p:nvPr/>
        </p:nvSpPr>
        <p:spPr bwMode="auto">
          <a:xfrm>
            <a:off x="-1164495" y="358696"/>
            <a:ext cx="9181223"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279525">
              <a:lnSpc>
                <a:spcPct val="90000"/>
              </a:lnSpc>
              <a:spcBef>
                <a:spcPts val="1400"/>
              </a:spcBef>
              <a:buFont typeface="Arial" panose="020B0604020202020204" pitchFamily="34" charset="0"/>
              <a:buChar char="•"/>
              <a:defRPr sz="3900">
                <a:solidFill>
                  <a:schemeClr val="tx1"/>
                </a:solidFill>
                <a:latin typeface="Calibri" panose="020F0502020204030204" pitchFamily="34" charset="0"/>
              </a:defRPr>
            </a:lvl1pPr>
            <a:lvl2pPr marL="958850" indent="-319088" defTabSz="1279525">
              <a:lnSpc>
                <a:spcPct val="90000"/>
              </a:lnSpc>
              <a:spcBef>
                <a:spcPts val="700"/>
              </a:spcBef>
              <a:buFont typeface="Arial" panose="020B0604020202020204" pitchFamily="34" charset="0"/>
              <a:buChar char="•"/>
              <a:defRPr sz="3300">
                <a:solidFill>
                  <a:schemeClr val="tx1"/>
                </a:solidFill>
                <a:latin typeface="Calibri" panose="020F0502020204030204" pitchFamily="34" charset="0"/>
              </a:defRPr>
            </a:lvl2pPr>
            <a:lvl3pPr marL="1600200" indent="-319088" defTabSz="1279525">
              <a:lnSpc>
                <a:spcPct val="90000"/>
              </a:lnSpc>
              <a:spcBef>
                <a:spcPts val="700"/>
              </a:spcBef>
              <a:buFont typeface="Arial" panose="020B0604020202020204" pitchFamily="34" charset="0"/>
              <a:buChar char="•"/>
              <a:defRPr sz="2800">
                <a:solidFill>
                  <a:schemeClr val="tx1"/>
                </a:solidFill>
                <a:latin typeface="Calibri" panose="020F0502020204030204" pitchFamily="34" charset="0"/>
              </a:defRPr>
            </a:lvl3pPr>
            <a:lvl4pPr marL="2239963"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4pPr>
            <a:lvl5pPr marL="2879725"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5pPr>
            <a:lvl6pPr marL="33369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6pPr>
            <a:lvl7pPr marL="37941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7pPr>
            <a:lvl8pPr marL="42513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8pPr>
            <a:lvl9pPr marL="47085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9pPr>
          </a:lstStyle>
          <a:p>
            <a:pPr algn="r">
              <a:buFont typeface="Arial" panose="020B0604020202020204" pitchFamily="34" charset="0"/>
              <a:buNone/>
              <a:defRPr/>
            </a:pPr>
            <a:r>
              <a:rPr lang="it-IT" altLang="it-IT" sz="3400" b="1" dirty="0">
                <a:solidFill>
                  <a:schemeClr val="bg1"/>
                </a:solidFill>
                <a:latin typeface="Calibri"/>
                <a:ea typeface="MS PGothic" panose="020B0600070205080204" pitchFamily="34" charset="-128"/>
                <a:cs typeface="Calibri"/>
              </a:rPr>
              <a:t>Il Trattato di Lisbona</a:t>
            </a:r>
          </a:p>
        </p:txBody>
      </p:sp>
      <p:sp>
        <p:nvSpPr>
          <p:cNvPr id="5" name="TextBox 1">
            <a:extLst>
              <a:ext uri="{FF2B5EF4-FFF2-40B4-BE49-F238E27FC236}">
                <a16:creationId xmlns:a16="http://schemas.microsoft.com/office/drawing/2014/main" id="{28B4F40D-C4AE-4389-AC7C-852A9B737B11}"/>
              </a:ext>
            </a:extLst>
          </p:cNvPr>
          <p:cNvSpPr txBox="1"/>
          <p:nvPr/>
        </p:nvSpPr>
        <p:spPr>
          <a:xfrm>
            <a:off x="790846" y="1764574"/>
            <a:ext cx="10954839" cy="4208844"/>
          </a:xfrm>
          <a:prstGeom prst="rect">
            <a:avLst/>
          </a:prstGeom>
          <a:noFill/>
        </p:spPr>
        <p:txBody>
          <a:bodyPr wrap="square" rtlCol="0">
            <a:spAutoFit/>
          </a:bodyPr>
          <a:lstStyle/>
          <a:p>
            <a:pPr lvl="1" indent="-342900">
              <a:spcAft>
                <a:spcPts val="450"/>
              </a:spcAft>
              <a:buFont typeface="+mj-lt"/>
              <a:buAutoNum type="arabicPeriod"/>
            </a:pPr>
            <a:r>
              <a:rPr lang="it-IT" sz="1700" dirty="0">
                <a:latin typeface="Arial" panose="020B0604020202020204" pitchFamily="34" charset="0"/>
                <a:cs typeface="Arial" panose="020B0604020202020204" pitchFamily="34" charset="0"/>
              </a:rPr>
              <a:t>L'Unione si prefigge di </a:t>
            </a:r>
            <a:r>
              <a:rPr lang="it-IT" sz="1700" b="1" dirty="0">
                <a:latin typeface="Arial" panose="020B0604020202020204" pitchFamily="34" charset="0"/>
                <a:cs typeface="Arial" panose="020B0604020202020204" pitchFamily="34" charset="0"/>
              </a:rPr>
              <a:t>promuovere la pace, i suoi valori e il benessere dei suoi popoli. </a:t>
            </a:r>
          </a:p>
          <a:p>
            <a:pPr lvl="1" indent="-342900">
              <a:spcAft>
                <a:spcPts val="450"/>
              </a:spcAft>
              <a:buFont typeface="+mj-lt"/>
              <a:buAutoNum type="arabicPeriod"/>
            </a:pPr>
            <a:r>
              <a:rPr lang="it-IT" sz="1700" dirty="0">
                <a:latin typeface="Arial" panose="020B0604020202020204" pitchFamily="34" charset="0"/>
                <a:cs typeface="Arial" panose="020B0604020202020204" pitchFamily="34" charset="0"/>
              </a:rPr>
              <a:t>L'Unione offre ai suoi cittadini uno </a:t>
            </a:r>
            <a:r>
              <a:rPr lang="it-IT" sz="1700" b="1" dirty="0">
                <a:latin typeface="Arial" panose="020B0604020202020204" pitchFamily="34" charset="0"/>
                <a:cs typeface="Arial" panose="020B0604020202020204" pitchFamily="34" charset="0"/>
              </a:rPr>
              <a:t>spazio di libertà, sicurezza e giustizia senza frontiere interne</a:t>
            </a:r>
            <a:r>
              <a:rPr lang="it-IT" sz="1700" dirty="0">
                <a:latin typeface="Arial" panose="020B0604020202020204" pitchFamily="34" charset="0"/>
                <a:cs typeface="Arial" panose="020B0604020202020204" pitchFamily="34" charset="0"/>
              </a:rPr>
              <a:t> …</a:t>
            </a:r>
          </a:p>
          <a:p>
            <a:pPr lvl="1" indent="-342900">
              <a:spcAft>
                <a:spcPts val="450"/>
              </a:spcAft>
              <a:buFont typeface="+mj-lt"/>
              <a:buAutoNum type="arabicPeriod"/>
            </a:pPr>
            <a:r>
              <a:rPr lang="it-IT" sz="1700" dirty="0">
                <a:latin typeface="Arial" panose="020B0604020202020204" pitchFamily="34" charset="0"/>
                <a:cs typeface="Arial" panose="020B0604020202020204" pitchFamily="34" charset="0"/>
              </a:rPr>
              <a:t>L'Unione instaura un mercato interno. </a:t>
            </a:r>
            <a:r>
              <a:rPr lang="it-IT" sz="1700" b="1" dirty="0">
                <a:latin typeface="Arial" panose="020B0604020202020204" pitchFamily="34" charset="0"/>
                <a:cs typeface="Arial" panose="020B0604020202020204" pitchFamily="34" charset="0"/>
              </a:rPr>
              <a:t>Si adopera per lo sviluppo sostenibile dell'Europa</a:t>
            </a:r>
            <a:r>
              <a:rPr lang="it-IT" sz="1700" dirty="0">
                <a:latin typeface="Arial" panose="020B0604020202020204" pitchFamily="34" charset="0"/>
                <a:cs typeface="Arial" panose="020B0604020202020204" pitchFamily="34" charset="0"/>
              </a:rPr>
              <a:t>, basato su una crescita economica equilibrata e sulla stabilità dei prezzi, su un'economia sociale di mercato fortemente competitiva, che mira alla </a:t>
            </a:r>
            <a:r>
              <a:rPr lang="it-IT" sz="1700" b="1" dirty="0">
                <a:latin typeface="Arial" panose="020B0604020202020204" pitchFamily="34" charset="0"/>
                <a:cs typeface="Arial" panose="020B0604020202020204" pitchFamily="34" charset="0"/>
              </a:rPr>
              <a:t>piena occupazione e al progresso sociale</a:t>
            </a:r>
            <a:r>
              <a:rPr lang="it-IT" sz="1700" dirty="0">
                <a:latin typeface="Arial" panose="020B0604020202020204" pitchFamily="34" charset="0"/>
                <a:cs typeface="Arial" panose="020B0604020202020204" pitchFamily="34" charset="0"/>
              </a:rPr>
              <a:t>, e su un elevato livello di </a:t>
            </a:r>
            <a:r>
              <a:rPr lang="it-IT" sz="1700" b="1" dirty="0">
                <a:latin typeface="Arial" panose="020B0604020202020204" pitchFamily="34" charset="0"/>
                <a:cs typeface="Arial" panose="020B0604020202020204" pitchFamily="34" charset="0"/>
              </a:rPr>
              <a:t>tutela e di miglioramento della qualità dell'ambiente</a:t>
            </a:r>
            <a:r>
              <a:rPr lang="it-IT" sz="1700" dirty="0">
                <a:latin typeface="Arial" panose="020B0604020202020204" pitchFamily="34" charset="0"/>
                <a:cs typeface="Arial" panose="020B0604020202020204" pitchFamily="34" charset="0"/>
              </a:rPr>
              <a:t>. Essa promuove il progresso scientifico e tecnologico. L'Unione </a:t>
            </a:r>
            <a:r>
              <a:rPr lang="it-IT" sz="1700" b="1" dirty="0">
                <a:latin typeface="Arial" panose="020B0604020202020204" pitchFamily="34" charset="0"/>
                <a:cs typeface="Arial" panose="020B0604020202020204" pitchFamily="34" charset="0"/>
              </a:rPr>
              <a:t>combatte l'esclusione sociale e le discriminazioni e promuove la giustizia e la protezione sociali, la parità tra donne e uomini, la solidarietà tra le generazioni e la tutela dei diritti del minore</a:t>
            </a:r>
            <a:r>
              <a:rPr lang="it-IT" sz="1700" dirty="0">
                <a:latin typeface="Arial" panose="020B0604020202020204" pitchFamily="34" charset="0"/>
                <a:cs typeface="Arial" panose="020B0604020202020204" pitchFamily="34" charset="0"/>
              </a:rPr>
              <a:t>. Essa promuove la </a:t>
            </a:r>
            <a:r>
              <a:rPr lang="it-IT" sz="1700" b="1" dirty="0">
                <a:latin typeface="Arial" panose="020B0604020202020204" pitchFamily="34" charset="0"/>
                <a:cs typeface="Arial" panose="020B0604020202020204" pitchFamily="34" charset="0"/>
              </a:rPr>
              <a:t>coesione economica, sociale e territoriale, e la solidarietà tra gli Stati membri</a:t>
            </a:r>
            <a:r>
              <a:rPr lang="it-IT" sz="1700" dirty="0">
                <a:latin typeface="Arial" panose="020B0604020202020204" pitchFamily="34" charset="0"/>
                <a:cs typeface="Arial" panose="020B0604020202020204" pitchFamily="34" charset="0"/>
              </a:rPr>
              <a:t>. Essa rispetta la ricchezza della sua diversità culturale e linguistica e vigila sulla salvaguardia e sullo sviluppo del patrimonio culturale europeo. </a:t>
            </a:r>
          </a:p>
          <a:p>
            <a:pPr lvl="1" indent="-342900">
              <a:spcAft>
                <a:spcPts val="450"/>
              </a:spcAft>
              <a:buFont typeface="+mj-lt"/>
              <a:buAutoNum type="arabicPeriod"/>
            </a:pPr>
            <a:r>
              <a:rPr lang="it-IT" sz="1700" dirty="0">
                <a:latin typeface="Arial" panose="020B0604020202020204" pitchFamily="34" charset="0"/>
                <a:cs typeface="Arial" panose="020B0604020202020204" pitchFamily="34" charset="0"/>
              </a:rPr>
              <a:t>… </a:t>
            </a:r>
            <a:r>
              <a:rPr lang="it-IT" sz="1700" b="1" dirty="0">
                <a:latin typeface="Arial" panose="020B0604020202020204" pitchFamily="34" charset="0"/>
                <a:cs typeface="Arial" panose="020B0604020202020204" pitchFamily="34" charset="0"/>
              </a:rPr>
              <a:t>Contribuisce alla pace, alla sicurezza, allo sviluppo sostenibile della Terra</a:t>
            </a:r>
            <a:r>
              <a:rPr lang="it-IT" sz="1700" dirty="0">
                <a:latin typeface="Arial" panose="020B0604020202020204" pitchFamily="34" charset="0"/>
                <a:cs typeface="Arial" panose="020B0604020202020204" pitchFamily="34" charset="0"/>
              </a:rPr>
              <a:t>, alla solidarietà e al rispetto reciproco tra i popoli, al commercio libero ed equo, all'eliminazione della povertà e alla tutela dei diritti umani, in particolare dei diritti del minore, e alla rigorosa osservanza e allo sviluppo del diritto internazionale, in particolare al rispetto dei principi della Carta delle Nazioni Unite. </a:t>
            </a:r>
            <a:endParaRPr lang="en-GB" sz="1700" dirty="0">
              <a:latin typeface="Arial" panose="020B0604020202020204" pitchFamily="34" charset="0"/>
              <a:cs typeface="Arial" panose="020B0604020202020204" pitchFamily="34" charset="0"/>
            </a:endParaRPr>
          </a:p>
        </p:txBody>
      </p:sp>
      <p:pic>
        <p:nvPicPr>
          <p:cNvPr id="6" name="Immagine 5" descr="E_SDG goals_icons-individual-rgb-16.png">
            <a:extLst>
              <a:ext uri="{FF2B5EF4-FFF2-40B4-BE49-F238E27FC236}">
                <a16:creationId xmlns:a16="http://schemas.microsoft.com/office/drawing/2014/main" id="{7D7DD441-ADE9-4232-A170-7066AB8AE0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5626" y="1474462"/>
            <a:ext cx="403231" cy="403231"/>
          </a:xfrm>
          <a:prstGeom prst="rect">
            <a:avLst/>
          </a:prstGeom>
        </p:spPr>
      </p:pic>
      <p:pic>
        <p:nvPicPr>
          <p:cNvPr id="7" name="Immagine 6" descr="E_SDG goals_icons-individual-rgb-03.png">
            <a:extLst>
              <a:ext uri="{FF2B5EF4-FFF2-40B4-BE49-F238E27FC236}">
                <a16:creationId xmlns:a16="http://schemas.microsoft.com/office/drawing/2014/main" id="{AF197F1E-6F4D-4686-88FD-827DD5CCB1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6886" y="1654008"/>
            <a:ext cx="374616" cy="374616"/>
          </a:xfrm>
          <a:prstGeom prst="rect">
            <a:avLst/>
          </a:prstGeom>
        </p:spPr>
      </p:pic>
      <p:pic>
        <p:nvPicPr>
          <p:cNvPr id="8" name="Immagine 7" descr="E_SDG goals_icons-individual-rgb-02.png">
            <a:extLst>
              <a:ext uri="{FF2B5EF4-FFF2-40B4-BE49-F238E27FC236}">
                <a16:creationId xmlns:a16="http://schemas.microsoft.com/office/drawing/2014/main" id="{C7234623-419F-4B6E-A1E5-25B86D97F9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3569" y="1654008"/>
            <a:ext cx="374616" cy="374616"/>
          </a:xfrm>
          <a:prstGeom prst="rect">
            <a:avLst/>
          </a:prstGeom>
        </p:spPr>
      </p:pic>
      <p:pic>
        <p:nvPicPr>
          <p:cNvPr id="9" name="Immagine 8" descr="E_SDG goals_icons-individual-rgb-12.png">
            <a:extLst>
              <a:ext uri="{FF2B5EF4-FFF2-40B4-BE49-F238E27FC236}">
                <a16:creationId xmlns:a16="http://schemas.microsoft.com/office/drawing/2014/main" id="{703400D7-A6EE-4FC6-9D08-7990FCC024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39669" y="2537098"/>
            <a:ext cx="403231" cy="403231"/>
          </a:xfrm>
          <a:prstGeom prst="rect">
            <a:avLst/>
          </a:prstGeom>
        </p:spPr>
      </p:pic>
      <p:pic>
        <p:nvPicPr>
          <p:cNvPr id="10" name="Immagine 9" descr="E_SDG goals_icons-individual-rgb-08.png">
            <a:extLst>
              <a:ext uri="{FF2B5EF4-FFF2-40B4-BE49-F238E27FC236}">
                <a16:creationId xmlns:a16="http://schemas.microsoft.com/office/drawing/2014/main" id="{2B9ADE09-A648-4CC4-9D81-C7D5C2CCA1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50880" y="3014076"/>
            <a:ext cx="403231" cy="403231"/>
          </a:xfrm>
          <a:prstGeom prst="rect">
            <a:avLst/>
          </a:prstGeom>
        </p:spPr>
      </p:pic>
      <p:pic>
        <p:nvPicPr>
          <p:cNvPr id="11" name="Immagine 10" descr="E_SDG goals_icons-individual-rgb-07.png">
            <a:extLst>
              <a:ext uri="{FF2B5EF4-FFF2-40B4-BE49-F238E27FC236}">
                <a16:creationId xmlns:a16="http://schemas.microsoft.com/office/drawing/2014/main" id="{40074295-F943-437E-8F13-B65752E3EB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26563" y="2087938"/>
            <a:ext cx="400252" cy="400252"/>
          </a:xfrm>
          <a:prstGeom prst="rect">
            <a:avLst/>
          </a:prstGeom>
        </p:spPr>
      </p:pic>
      <p:pic>
        <p:nvPicPr>
          <p:cNvPr id="12" name="Immagine 11" descr="E_SDG goals_icons-individual-rgb-10.png">
            <a:extLst>
              <a:ext uri="{FF2B5EF4-FFF2-40B4-BE49-F238E27FC236}">
                <a16:creationId xmlns:a16="http://schemas.microsoft.com/office/drawing/2014/main" id="{AE68D51F-5D84-4A1E-BA00-53620A18B30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24947" y="3440694"/>
            <a:ext cx="403231" cy="403231"/>
          </a:xfrm>
          <a:prstGeom prst="rect">
            <a:avLst/>
          </a:prstGeom>
        </p:spPr>
      </p:pic>
      <p:pic>
        <p:nvPicPr>
          <p:cNvPr id="13" name="Immagine 12" descr="E_SDG goals_icons-individual-rgb-11.png">
            <a:extLst>
              <a:ext uri="{FF2B5EF4-FFF2-40B4-BE49-F238E27FC236}">
                <a16:creationId xmlns:a16="http://schemas.microsoft.com/office/drawing/2014/main" id="{5B9334F5-AE0A-4B90-BC7A-88249D6433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361632" y="3967481"/>
            <a:ext cx="400577" cy="400577"/>
          </a:xfrm>
          <a:prstGeom prst="rect">
            <a:avLst/>
          </a:prstGeom>
        </p:spPr>
      </p:pic>
      <p:pic>
        <p:nvPicPr>
          <p:cNvPr id="14" name="Immagine 13" descr="E_SDG goals_icons-individual-rgb-17.png">
            <a:extLst>
              <a:ext uri="{FF2B5EF4-FFF2-40B4-BE49-F238E27FC236}">
                <a16:creationId xmlns:a16="http://schemas.microsoft.com/office/drawing/2014/main" id="{1596A3A1-545D-4A3D-A66D-1B942B80D76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19211" y="5057666"/>
            <a:ext cx="414705" cy="414705"/>
          </a:xfrm>
          <a:prstGeom prst="rect">
            <a:avLst/>
          </a:prstGeom>
        </p:spPr>
      </p:pic>
      <p:pic>
        <p:nvPicPr>
          <p:cNvPr id="15" name="Immagine 14" descr="E_SDG goals_icons-individual-rgb-13.png">
            <a:extLst>
              <a:ext uri="{FF2B5EF4-FFF2-40B4-BE49-F238E27FC236}">
                <a16:creationId xmlns:a16="http://schemas.microsoft.com/office/drawing/2014/main" id="{FC93C593-63D3-4771-A239-AECED058AD8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292" y="2721267"/>
            <a:ext cx="411337" cy="411337"/>
          </a:xfrm>
          <a:prstGeom prst="rect">
            <a:avLst/>
          </a:prstGeom>
        </p:spPr>
      </p:pic>
      <p:pic>
        <p:nvPicPr>
          <p:cNvPr id="16" name="Immagine 15" descr="E_SDG goals_icons-individual-rgb-15.png">
            <a:extLst>
              <a:ext uri="{FF2B5EF4-FFF2-40B4-BE49-F238E27FC236}">
                <a16:creationId xmlns:a16="http://schemas.microsoft.com/office/drawing/2014/main" id="{BE46E1ED-64B4-4292-824D-7B9BFDDA194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7135" y="2688256"/>
            <a:ext cx="409503" cy="409503"/>
          </a:xfrm>
          <a:prstGeom prst="rect">
            <a:avLst/>
          </a:prstGeom>
        </p:spPr>
      </p:pic>
      <p:pic>
        <p:nvPicPr>
          <p:cNvPr id="17" name="Immagine 16" descr="E_SDG goals_icons-individual-rgb-06.png">
            <a:extLst>
              <a:ext uri="{FF2B5EF4-FFF2-40B4-BE49-F238E27FC236}">
                <a16:creationId xmlns:a16="http://schemas.microsoft.com/office/drawing/2014/main" id="{ED3F063D-30AC-49C1-8026-AD650E6A9FE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9739" y="3210721"/>
            <a:ext cx="409501" cy="409501"/>
          </a:xfrm>
          <a:prstGeom prst="rect">
            <a:avLst/>
          </a:prstGeom>
        </p:spPr>
      </p:pic>
      <p:pic>
        <p:nvPicPr>
          <p:cNvPr id="18" name="Immagine 17" descr="E_SDG goals_icons-individual-rgb-14.png">
            <a:extLst>
              <a:ext uri="{FF2B5EF4-FFF2-40B4-BE49-F238E27FC236}">
                <a16:creationId xmlns:a16="http://schemas.microsoft.com/office/drawing/2014/main" id="{958793C7-34DD-48AB-A08B-9D459924095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6094" y="3183119"/>
            <a:ext cx="409503" cy="409503"/>
          </a:xfrm>
          <a:prstGeom prst="rect">
            <a:avLst/>
          </a:prstGeom>
        </p:spPr>
      </p:pic>
      <p:pic>
        <p:nvPicPr>
          <p:cNvPr id="19" name="Immagine 18" descr="E_SDG goals_icons-individual-rgb-09.png">
            <a:extLst>
              <a:ext uri="{FF2B5EF4-FFF2-40B4-BE49-F238E27FC236}">
                <a16:creationId xmlns:a16="http://schemas.microsoft.com/office/drawing/2014/main" id="{E27B4DDD-21F0-411F-AA5E-E18F18270F0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02615" y="3626335"/>
            <a:ext cx="403920" cy="403920"/>
          </a:xfrm>
          <a:prstGeom prst="rect">
            <a:avLst/>
          </a:prstGeom>
        </p:spPr>
      </p:pic>
      <p:pic>
        <p:nvPicPr>
          <p:cNvPr id="20" name="Immagine 19" descr="E_SDG goals_icons-individual-rgb-04.png">
            <a:extLst>
              <a:ext uri="{FF2B5EF4-FFF2-40B4-BE49-F238E27FC236}">
                <a16:creationId xmlns:a16="http://schemas.microsoft.com/office/drawing/2014/main" id="{D66C1613-5A6B-433A-BF5C-D59FA9C4E4A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84035" y="4244046"/>
            <a:ext cx="412823" cy="412823"/>
          </a:xfrm>
          <a:prstGeom prst="rect">
            <a:avLst/>
          </a:prstGeom>
        </p:spPr>
      </p:pic>
      <p:pic>
        <p:nvPicPr>
          <p:cNvPr id="21" name="Immagine 20">
            <a:extLst>
              <a:ext uri="{FF2B5EF4-FFF2-40B4-BE49-F238E27FC236}">
                <a16:creationId xmlns:a16="http://schemas.microsoft.com/office/drawing/2014/main" id="{59752DEE-4308-48C7-B6FD-50521BE74964}"/>
              </a:ext>
            </a:extLst>
          </p:cNvPr>
          <p:cNvPicPr>
            <a:picLocks noChangeAspect="1"/>
          </p:cNvPicPr>
          <p:nvPr/>
        </p:nvPicPr>
        <p:blipFill>
          <a:blip r:embed="rId17"/>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3390009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ubtitle 2">
            <a:extLst>
              <a:ext uri="{FF2B5EF4-FFF2-40B4-BE49-F238E27FC236}">
                <a16:creationId xmlns:a16="http://schemas.microsoft.com/office/drawing/2014/main" id="{3021B6D5-9819-4E84-ACA1-9923D12B566A}"/>
              </a:ext>
            </a:extLst>
          </p:cNvPr>
          <p:cNvSpPr txBox="1">
            <a:spLocks/>
          </p:cNvSpPr>
          <p:nvPr/>
        </p:nvSpPr>
        <p:spPr bwMode="auto">
          <a:xfrm>
            <a:off x="500318" y="294355"/>
            <a:ext cx="8682625"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279525">
              <a:lnSpc>
                <a:spcPct val="90000"/>
              </a:lnSpc>
              <a:spcBef>
                <a:spcPts val="1400"/>
              </a:spcBef>
              <a:buFont typeface="Arial" panose="020B0604020202020204" pitchFamily="34" charset="0"/>
              <a:buChar char="•"/>
              <a:defRPr sz="3900">
                <a:solidFill>
                  <a:schemeClr val="tx1"/>
                </a:solidFill>
                <a:latin typeface="Calibri" panose="020F0502020204030204" pitchFamily="34" charset="0"/>
              </a:defRPr>
            </a:lvl1pPr>
            <a:lvl2pPr marL="958850" indent="-319088" defTabSz="1279525">
              <a:lnSpc>
                <a:spcPct val="90000"/>
              </a:lnSpc>
              <a:spcBef>
                <a:spcPts val="700"/>
              </a:spcBef>
              <a:buFont typeface="Arial" panose="020B0604020202020204" pitchFamily="34" charset="0"/>
              <a:buChar char="•"/>
              <a:defRPr sz="3300">
                <a:solidFill>
                  <a:schemeClr val="tx1"/>
                </a:solidFill>
                <a:latin typeface="Calibri" panose="020F0502020204030204" pitchFamily="34" charset="0"/>
              </a:defRPr>
            </a:lvl2pPr>
            <a:lvl3pPr marL="1600200" indent="-319088" defTabSz="1279525">
              <a:lnSpc>
                <a:spcPct val="90000"/>
              </a:lnSpc>
              <a:spcBef>
                <a:spcPts val="700"/>
              </a:spcBef>
              <a:buFont typeface="Arial" panose="020B0604020202020204" pitchFamily="34" charset="0"/>
              <a:buChar char="•"/>
              <a:defRPr sz="2800">
                <a:solidFill>
                  <a:schemeClr val="tx1"/>
                </a:solidFill>
                <a:latin typeface="Calibri" panose="020F0502020204030204" pitchFamily="34" charset="0"/>
              </a:defRPr>
            </a:lvl3pPr>
            <a:lvl4pPr marL="2239963"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4pPr>
            <a:lvl5pPr marL="2879725"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5pPr>
            <a:lvl6pPr marL="33369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6pPr>
            <a:lvl7pPr marL="37941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7pPr>
            <a:lvl8pPr marL="42513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8pPr>
            <a:lvl9pPr marL="47085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9pPr>
          </a:lstStyle>
          <a:p>
            <a:pPr algn="r">
              <a:buFont typeface="Arial" panose="020B0604020202020204" pitchFamily="34" charset="0"/>
              <a:buNone/>
              <a:defRPr/>
            </a:pPr>
            <a:r>
              <a:rPr lang="it-IT" altLang="it-IT" sz="3400" b="1" dirty="0">
                <a:solidFill>
                  <a:schemeClr val="bg1"/>
                </a:solidFill>
                <a:latin typeface="Calibri"/>
                <a:ea typeface="MS PGothic" panose="020B0600070205080204" pitchFamily="34" charset="-128"/>
                <a:cs typeface="Calibri"/>
              </a:rPr>
              <a:t>L’Unione europea e gli </a:t>
            </a:r>
            <a:r>
              <a:rPr lang="it-IT" altLang="it-IT" sz="3400" b="1" dirty="0" err="1">
                <a:solidFill>
                  <a:schemeClr val="bg1"/>
                </a:solidFill>
                <a:latin typeface="Calibri"/>
                <a:ea typeface="MS PGothic" panose="020B0600070205080204" pitchFamily="34" charset="-128"/>
                <a:cs typeface="Calibri"/>
              </a:rPr>
              <a:t>SDGs</a:t>
            </a:r>
            <a:endParaRPr lang="it-IT" altLang="it-IT" sz="3400" b="1" dirty="0">
              <a:solidFill>
                <a:schemeClr val="bg1"/>
              </a:solidFill>
              <a:latin typeface="Calibri"/>
              <a:ea typeface="MS PGothic" panose="020B0600070205080204" pitchFamily="34" charset="-128"/>
              <a:cs typeface="Calibri"/>
            </a:endParaRPr>
          </a:p>
        </p:txBody>
      </p:sp>
      <p:pic>
        <p:nvPicPr>
          <p:cNvPr id="4" name="Immagine 3">
            <a:extLst>
              <a:ext uri="{FF2B5EF4-FFF2-40B4-BE49-F238E27FC236}">
                <a16:creationId xmlns:a16="http://schemas.microsoft.com/office/drawing/2014/main" id="{AF523370-8D15-4021-A05F-DB7DBE60662B}"/>
              </a:ext>
            </a:extLst>
          </p:cNvPr>
          <p:cNvPicPr>
            <a:picLocks noChangeAspect="1"/>
          </p:cNvPicPr>
          <p:nvPr/>
        </p:nvPicPr>
        <p:blipFill>
          <a:blip r:embed="rId2"/>
          <a:stretch>
            <a:fillRect/>
          </a:stretch>
        </p:blipFill>
        <p:spPr>
          <a:xfrm>
            <a:off x="121508" y="1558132"/>
            <a:ext cx="3285563" cy="4505915"/>
          </a:xfrm>
          <a:prstGeom prst="rect">
            <a:avLst/>
          </a:prstGeom>
        </p:spPr>
      </p:pic>
      <p:pic>
        <p:nvPicPr>
          <p:cNvPr id="6" name="Immagine 5">
            <a:extLst>
              <a:ext uri="{FF2B5EF4-FFF2-40B4-BE49-F238E27FC236}">
                <a16:creationId xmlns:a16="http://schemas.microsoft.com/office/drawing/2014/main" id="{D7861CFC-C2B0-49D7-B6F5-2732393D50AE}"/>
              </a:ext>
            </a:extLst>
          </p:cNvPr>
          <p:cNvPicPr>
            <a:picLocks noChangeAspect="1"/>
          </p:cNvPicPr>
          <p:nvPr/>
        </p:nvPicPr>
        <p:blipFill>
          <a:blip r:embed="rId3"/>
          <a:stretch>
            <a:fillRect/>
          </a:stretch>
        </p:blipFill>
        <p:spPr>
          <a:xfrm>
            <a:off x="3387868" y="1525766"/>
            <a:ext cx="3309512" cy="4538760"/>
          </a:xfrm>
          <a:prstGeom prst="rect">
            <a:avLst/>
          </a:prstGeom>
        </p:spPr>
      </p:pic>
      <p:sp>
        <p:nvSpPr>
          <p:cNvPr id="7" name="CasellaDiTesto 6">
            <a:extLst>
              <a:ext uri="{FF2B5EF4-FFF2-40B4-BE49-F238E27FC236}">
                <a16:creationId xmlns:a16="http://schemas.microsoft.com/office/drawing/2014/main" id="{544807F8-BD85-456D-9577-5D0FD413CB22}"/>
              </a:ext>
            </a:extLst>
          </p:cNvPr>
          <p:cNvSpPr txBox="1"/>
          <p:nvPr/>
        </p:nvSpPr>
        <p:spPr>
          <a:xfrm>
            <a:off x="6697380" y="1639987"/>
            <a:ext cx="5373113" cy="4355039"/>
          </a:xfrm>
          <a:prstGeom prst="rect">
            <a:avLst/>
          </a:prstGeom>
          <a:noFill/>
        </p:spPr>
        <p:txBody>
          <a:bodyPr wrap="square" rtlCol="0">
            <a:spAutoFit/>
          </a:bodyPr>
          <a:lstStyle/>
          <a:p>
            <a:pPr marL="380990" indent="-380990">
              <a:buFont typeface="Arial" panose="020B0604020202020204" pitchFamily="34" charset="0"/>
              <a:buChar char="•"/>
            </a:pPr>
            <a:r>
              <a:rPr lang="it-IT" sz="2300" dirty="0"/>
              <a:t>Tra il 2010 e il 2017:</a:t>
            </a:r>
          </a:p>
          <a:p>
            <a:pPr marL="838190" lvl="1" indent="-380990">
              <a:buFont typeface="Courier New" panose="02070309020205020404" pitchFamily="49" charset="0"/>
              <a:buChar char="o"/>
            </a:pPr>
            <a:r>
              <a:rPr lang="it-IT" sz="2100" dirty="0"/>
              <a:t>migliorano nove Obiettivi su 17 (3, 4, 5, 7, 8, 11, 12, 13 e 14);</a:t>
            </a:r>
          </a:p>
          <a:p>
            <a:pPr marL="838190" lvl="1" indent="-380990">
              <a:buFont typeface="Courier New" panose="02070309020205020404" pitchFamily="49" charset="0"/>
              <a:buChar char="o"/>
            </a:pPr>
            <a:r>
              <a:rPr lang="it-IT" sz="2100" dirty="0"/>
              <a:t>peggiorano due (15 e 17);</a:t>
            </a:r>
          </a:p>
          <a:p>
            <a:pPr marL="838190" lvl="1" indent="-380990">
              <a:buFont typeface="Courier New" panose="02070309020205020404" pitchFamily="49" charset="0"/>
              <a:buChar char="o"/>
            </a:pPr>
            <a:r>
              <a:rPr lang="it-IT" sz="2100" dirty="0"/>
              <a:t>per cinque (1, 2, 9, 10 e 16) la situazione appare sostanzialmente invariata. </a:t>
            </a:r>
          </a:p>
          <a:p>
            <a:pPr marL="380990" indent="-380990">
              <a:buFont typeface="Arial" panose="020B0604020202020204" pitchFamily="34" charset="0"/>
              <a:buChar char="•"/>
            </a:pPr>
            <a:r>
              <a:rPr lang="it-IT" sz="2300" dirty="0"/>
              <a:t>Tra il 2016 e il 2017 si segnalano:</a:t>
            </a:r>
          </a:p>
          <a:p>
            <a:pPr marL="800100" lvl="1" indent="-342900">
              <a:buFont typeface="Courier New" panose="02070309020205020404" pitchFamily="49" charset="0"/>
              <a:buChar char="o"/>
            </a:pPr>
            <a:r>
              <a:rPr lang="it-IT" sz="2100" dirty="0"/>
              <a:t>miglioramenti nei due terzi dei casi (1, 2, 3, 4, 5, 8, 10, 11, 14 e 16);</a:t>
            </a:r>
          </a:p>
          <a:p>
            <a:pPr marL="800100" lvl="1" indent="-342900">
              <a:buFont typeface="Courier New" panose="02070309020205020404" pitchFamily="49" charset="0"/>
              <a:buChar char="o"/>
            </a:pPr>
            <a:r>
              <a:rPr lang="it-IT" sz="2100" dirty="0"/>
              <a:t>una sostanziale stabilità per cinque (7, 9, 12, 13 e 17);</a:t>
            </a:r>
          </a:p>
          <a:p>
            <a:pPr marL="800100" lvl="1" indent="-342900">
              <a:buFont typeface="Courier New" panose="02070309020205020404" pitchFamily="49" charset="0"/>
              <a:buChar char="o"/>
            </a:pPr>
            <a:r>
              <a:rPr lang="it-IT" sz="2100" dirty="0"/>
              <a:t>un peggioramento per uno (15). </a:t>
            </a:r>
          </a:p>
        </p:txBody>
      </p:sp>
      <p:pic>
        <p:nvPicPr>
          <p:cNvPr id="8" name="Immagine 7">
            <a:extLst>
              <a:ext uri="{FF2B5EF4-FFF2-40B4-BE49-F238E27FC236}">
                <a16:creationId xmlns:a16="http://schemas.microsoft.com/office/drawing/2014/main" id="{1725E8EB-03D0-4416-AB50-2EA2C1671A69}"/>
              </a:ext>
            </a:extLst>
          </p:cNvPr>
          <p:cNvPicPr>
            <a:picLocks noChangeAspect="1"/>
          </p:cNvPicPr>
          <p:nvPr/>
        </p:nvPicPr>
        <p:blipFill>
          <a:blip r:embed="rId4"/>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4175948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ubtitle 2">
            <a:extLst>
              <a:ext uri="{FF2B5EF4-FFF2-40B4-BE49-F238E27FC236}">
                <a16:creationId xmlns:a16="http://schemas.microsoft.com/office/drawing/2014/main" id="{3021B6D5-9819-4E84-ACA1-9923D12B566A}"/>
              </a:ext>
            </a:extLst>
          </p:cNvPr>
          <p:cNvSpPr txBox="1">
            <a:spLocks/>
          </p:cNvSpPr>
          <p:nvPr/>
        </p:nvSpPr>
        <p:spPr bwMode="auto">
          <a:xfrm>
            <a:off x="544562" y="324264"/>
            <a:ext cx="9181223"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279525">
              <a:lnSpc>
                <a:spcPct val="90000"/>
              </a:lnSpc>
              <a:spcBef>
                <a:spcPts val="1400"/>
              </a:spcBef>
              <a:buFont typeface="Arial" panose="020B0604020202020204" pitchFamily="34" charset="0"/>
              <a:buChar char="•"/>
              <a:defRPr sz="3900">
                <a:solidFill>
                  <a:schemeClr val="tx1"/>
                </a:solidFill>
                <a:latin typeface="Calibri" panose="020F0502020204030204" pitchFamily="34" charset="0"/>
              </a:defRPr>
            </a:lvl1pPr>
            <a:lvl2pPr marL="958850" indent="-319088" defTabSz="1279525">
              <a:lnSpc>
                <a:spcPct val="90000"/>
              </a:lnSpc>
              <a:spcBef>
                <a:spcPts val="700"/>
              </a:spcBef>
              <a:buFont typeface="Arial" panose="020B0604020202020204" pitchFamily="34" charset="0"/>
              <a:buChar char="•"/>
              <a:defRPr sz="3300">
                <a:solidFill>
                  <a:schemeClr val="tx1"/>
                </a:solidFill>
                <a:latin typeface="Calibri" panose="020F0502020204030204" pitchFamily="34" charset="0"/>
              </a:defRPr>
            </a:lvl2pPr>
            <a:lvl3pPr marL="1600200" indent="-319088" defTabSz="1279525">
              <a:lnSpc>
                <a:spcPct val="90000"/>
              </a:lnSpc>
              <a:spcBef>
                <a:spcPts val="700"/>
              </a:spcBef>
              <a:buFont typeface="Arial" panose="020B0604020202020204" pitchFamily="34" charset="0"/>
              <a:buChar char="•"/>
              <a:defRPr sz="2800">
                <a:solidFill>
                  <a:schemeClr val="tx1"/>
                </a:solidFill>
                <a:latin typeface="Calibri" panose="020F0502020204030204" pitchFamily="34" charset="0"/>
              </a:defRPr>
            </a:lvl3pPr>
            <a:lvl4pPr marL="2239963"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4pPr>
            <a:lvl5pPr marL="2879725"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5pPr>
            <a:lvl6pPr marL="33369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6pPr>
            <a:lvl7pPr marL="37941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7pPr>
            <a:lvl8pPr marL="42513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8pPr>
            <a:lvl9pPr marL="47085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9pPr>
          </a:lstStyle>
          <a:p>
            <a:pPr algn="r">
              <a:buFont typeface="Arial" panose="020B0604020202020204" pitchFamily="34" charset="0"/>
              <a:buNone/>
              <a:defRPr/>
            </a:pPr>
            <a:r>
              <a:rPr lang="it-IT" altLang="it-IT" sz="3400" b="1" dirty="0">
                <a:solidFill>
                  <a:schemeClr val="bg1"/>
                </a:solidFill>
                <a:latin typeface="Calibri"/>
                <a:ea typeface="MS PGothic" panose="020B0600070205080204" pitchFamily="34" charset="-128"/>
                <a:cs typeface="Calibri"/>
              </a:rPr>
              <a:t>Forti disuguaglianze tra i Paesi Ue</a:t>
            </a:r>
          </a:p>
        </p:txBody>
      </p:sp>
      <p:pic>
        <p:nvPicPr>
          <p:cNvPr id="2" name="Immagine 1" descr="Screenshot 2019-10-02 at 14.57.1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940" y="1760250"/>
            <a:ext cx="5637006" cy="3949200"/>
          </a:xfrm>
          <a:prstGeom prst="rect">
            <a:avLst/>
          </a:prstGeom>
        </p:spPr>
      </p:pic>
      <p:pic>
        <p:nvPicPr>
          <p:cNvPr id="3" name="Immagine 2" descr="Screenshot 2019-10-02 at 14.58.36.png"/>
          <p:cNvPicPr>
            <a:picLocks/>
          </p:cNvPicPr>
          <p:nvPr/>
        </p:nvPicPr>
        <p:blipFill>
          <a:blip r:embed="rId3">
            <a:extLst>
              <a:ext uri="{28A0092B-C50C-407E-A947-70E740481C1C}">
                <a14:useLocalDpi xmlns:a14="http://schemas.microsoft.com/office/drawing/2010/main" val="0"/>
              </a:ext>
            </a:extLst>
          </a:blip>
          <a:stretch>
            <a:fillRect/>
          </a:stretch>
        </p:blipFill>
        <p:spPr>
          <a:xfrm>
            <a:off x="6187949" y="1760250"/>
            <a:ext cx="5641200" cy="3949200"/>
          </a:xfrm>
          <a:prstGeom prst="rect">
            <a:avLst/>
          </a:prstGeom>
        </p:spPr>
      </p:pic>
      <p:pic>
        <p:nvPicPr>
          <p:cNvPr id="5" name="Immagine 4">
            <a:extLst>
              <a:ext uri="{FF2B5EF4-FFF2-40B4-BE49-F238E27FC236}">
                <a16:creationId xmlns:a16="http://schemas.microsoft.com/office/drawing/2014/main" id="{B7944A10-EEFE-4E78-8E91-5ED7D3CDA702}"/>
              </a:ext>
            </a:extLst>
          </p:cNvPr>
          <p:cNvPicPr>
            <a:picLocks noChangeAspect="1"/>
          </p:cNvPicPr>
          <p:nvPr/>
        </p:nvPicPr>
        <p:blipFill>
          <a:blip r:embed="rId4"/>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3548772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ubtitle 2">
            <a:extLst>
              <a:ext uri="{FF2B5EF4-FFF2-40B4-BE49-F238E27FC236}">
                <a16:creationId xmlns:a16="http://schemas.microsoft.com/office/drawing/2014/main" id="{3021B6D5-9819-4E84-ACA1-9923D12B566A}"/>
              </a:ext>
            </a:extLst>
          </p:cNvPr>
          <p:cNvSpPr txBox="1">
            <a:spLocks/>
          </p:cNvSpPr>
          <p:nvPr/>
        </p:nvSpPr>
        <p:spPr bwMode="auto">
          <a:xfrm>
            <a:off x="2986750" y="269822"/>
            <a:ext cx="9173893" cy="7180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279525">
              <a:lnSpc>
                <a:spcPct val="90000"/>
              </a:lnSpc>
              <a:spcBef>
                <a:spcPts val="1400"/>
              </a:spcBef>
              <a:buFont typeface="Arial" panose="020B0604020202020204" pitchFamily="34" charset="0"/>
              <a:buChar char="•"/>
              <a:defRPr sz="3900">
                <a:solidFill>
                  <a:schemeClr val="tx1"/>
                </a:solidFill>
                <a:latin typeface="Calibri" panose="020F0502020204030204" pitchFamily="34" charset="0"/>
              </a:defRPr>
            </a:lvl1pPr>
            <a:lvl2pPr marL="958850" indent="-319088" defTabSz="1279525">
              <a:lnSpc>
                <a:spcPct val="90000"/>
              </a:lnSpc>
              <a:spcBef>
                <a:spcPts val="700"/>
              </a:spcBef>
              <a:buFont typeface="Arial" panose="020B0604020202020204" pitchFamily="34" charset="0"/>
              <a:buChar char="•"/>
              <a:defRPr sz="3300">
                <a:solidFill>
                  <a:schemeClr val="tx1"/>
                </a:solidFill>
                <a:latin typeface="Calibri" panose="020F0502020204030204" pitchFamily="34" charset="0"/>
              </a:defRPr>
            </a:lvl2pPr>
            <a:lvl3pPr marL="1600200" indent="-319088" defTabSz="1279525">
              <a:lnSpc>
                <a:spcPct val="90000"/>
              </a:lnSpc>
              <a:spcBef>
                <a:spcPts val="700"/>
              </a:spcBef>
              <a:buFont typeface="Arial" panose="020B0604020202020204" pitchFamily="34" charset="0"/>
              <a:buChar char="•"/>
              <a:defRPr sz="2800">
                <a:solidFill>
                  <a:schemeClr val="tx1"/>
                </a:solidFill>
                <a:latin typeface="Calibri" panose="020F0502020204030204" pitchFamily="34" charset="0"/>
              </a:defRPr>
            </a:lvl3pPr>
            <a:lvl4pPr marL="2239963"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4pPr>
            <a:lvl5pPr marL="2879725"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5pPr>
            <a:lvl6pPr marL="33369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6pPr>
            <a:lvl7pPr marL="37941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7pPr>
            <a:lvl8pPr marL="42513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8pPr>
            <a:lvl9pPr marL="47085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9pPr>
          </a:lstStyle>
          <a:p>
            <a:pPr algn="r">
              <a:buFont typeface="Arial" panose="020B0604020202020204" pitchFamily="34" charset="0"/>
              <a:buNone/>
              <a:defRPr/>
            </a:pPr>
            <a:r>
              <a:rPr lang="it-IT" altLang="it-IT" sz="3400" b="1" dirty="0">
                <a:solidFill>
                  <a:schemeClr val="bg1"/>
                </a:solidFill>
                <a:latin typeface="Calibri"/>
                <a:ea typeface="MS PGothic" panose="020B0600070205080204" pitchFamily="34" charset="-128"/>
                <a:cs typeface="Calibri"/>
              </a:rPr>
              <a:t>L’Agenda 2030 al centro delle nuove politiche Ue</a:t>
            </a:r>
          </a:p>
        </p:txBody>
      </p:sp>
      <p:pic>
        <p:nvPicPr>
          <p:cNvPr id="6" name="Immagine 5">
            <a:extLst>
              <a:ext uri="{FF2B5EF4-FFF2-40B4-BE49-F238E27FC236}">
                <a16:creationId xmlns:a16="http://schemas.microsoft.com/office/drawing/2014/main" id="{A8EF9F0A-406B-47A6-AFCD-E7ABB5797795}"/>
              </a:ext>
            </a:extLst>
          </p:cNvPr>
          <p:cNvPicPr>
            <a:picLocks noChangeAspect="1"/>
          </p:cNvPicPr>
          <p:nvPr/>
        </p:nvPicPr>
        <p:blipFill rotWithShape="1">
          <a:blip r:embed="rId2"/>
          <a:srcRect b="12553"/>
          <a:stretch/>
        </p:blipFill>
        <p:spPr>
          <a:xfrm>
            <a:off x="5221111" y="1613562"/>
            <a:ext cx="6660443" cy="4286624"/>
          </a:xfrm>
          <a:prstGeom prst="rect">
            <a:avLst/>
          </a:prstGeom>
          <a:ln>
            <a:solidFill>
              <a:schemeClr val="tx1"/>
            </a:solidFill>
          </a:ln>
        </p:spPr>
      </p:pic>
      <p:sp>
        <p:nvSpPr>
          <p:cNvPr id="2" name="CasellaDiTesto 1">
            <a:extLst>
              <a:ext uri="{FF2B5EF4-FFF2-40B4-BE49-F238E27FC236}">
                <a16:creationId xmlns:a16="http://schemas.microsoft.com/office/drawing/2014/main" id="{77D7DAE4-C300-4645-B4C4-6E919383A8DD}"/>
              </a:ext>
            </a:extLst>
          </p:cNvPr>
          <p:cNvSpPr txBox="1"/>
          <p:nvPr/>
        </p:nvSpPr>
        <p:spPr>
          <a:xfrm>
            <a:off x="0" y="2017282"/>
            <a:ext cx="5221111" cy="461665"/>
          </a:xfrm>
          <a:prstGeom prst="rect">
            <a:avLst/>
          </a:prstGeom>
          <a:noFill/>
        </p:spPr>
        <p:txBody>
          <a:bodyPr wrap="square" rtlCol="0">
            <a:spAutoFit/>
          </a:bodyPr>
          <a:lstStyle/>
          <a:p>
            <a:pPr algn="ctr"/>
            <a:r>
              <a:rPr lang="it-IT" sz="2400" dirty="0"/>
              <a:t>Le proposte ASviS di maggio 2019</a:t>
            </a:r>
          </a:p>
        </p:txBody>
      </p:sp>
      <p:pic>
        <p:nvPicPr>
          <p:cNvPr id="5" name="Immagine 4">
            <a:extLst>
              <a:ext uri="{FF2B5EF4-FFF2-40B4-BE49-F238E27FC236}">
                <a16:creationId xmlns:a16="http://schemas.microsoft.com/office/drawing/2014/main" id="{46D42322-1850-4057-925C-D025581E4AFD}"/>
              </a:ext>
            </a:extLst>
          </p:cNvPr>
          <p:cNvPicPr>
            <a:picLocks noChangeAspect="1"/>
          </p:cNvPicPr>
          <p:nvPr/>
        </p:nvPicPr>
        <p:blipFill>
          <a:blip r:embed="rId3"/>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278774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ubtitle 2">
            <a:extLst>
              <a:ext uri="{FF2B5EF4-FFF2-40B4-BE49-F238E27FC236}">
                <a16:creationId xmlns:a16="http://schemas.microsoft.com/office/drawing/2014/main" id="{3021B6D5-9819-4E84-ACA1-9923D12B566A}"/>
              </a:ext>
            </a:extLst>
          </p:cNvPr>
          <p:cNvSpPr txBox="1">
            <a:spLocks/>
          </p:cNvSpPr>
          <p:nvPr/>
        </p:nvSpPr>
        <p:spPr bwMode="auto">
          <a:xfrm>
            <a:off x="2393045" y="266972"/>
            <a:ext cx="9150369" cy="799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279525">
              <a:lnSpc>
                <a:spcPct val="90000"/>
              </a:lnSpc>
              <a:spcBef>
                <a:spcPts val="1400"/>
              </a:spcBef>
              <a:buFont typeface="Arial" panose="020B0604020202020204" pitchFamily="34" charset="0"/>
              <a:buChar char="•"/>
              <a:defRPr sz="3900">
                <a:solidFill>
                  <a:schemeClr val="tx1"/>
                </a:solidFill>
                <a:latin typeface="Calibri" panose="020F0502020204030204" pitchFamily="34" charset="0"/>
              </a:defRPr>
            </a:lvl1pPr>
            <a:lvl2pPr marL="958850" indent="-319088" defTabSz="1279525">
              <a:lnSpc>
                <a:spcPct val="90000"/>
              </a:lnSpc>
              <a:spcBef>
                <a:spcPts val="700"/>
              </a:spcBef>
              <a:buFont typeface="Arial" panose="020B0604020202020204" pitchFamily="34" charset="0"/>
              <a:buChar char="•"/>
              <a:defRPr sz="3300">
                <a:solidFill>
                  <a:schemeClr val="tx1"/>
                </a:solidFill>
                <a:latin typeface="Calibri" panose="020F0502020204030204" pitchFamily="34" charset="0"/>
              </a:defRPr>
            </a:lvl2pPr>
            <a:lvl3pPr marL="1600200" indent="-319088" defTabSz="1279525">
              <a:lnSpc>
                <a:spcPct val="90000"/>
              </a:lnSpc>
              <a:spcBef>
                <a:spcPts val="700"/>
              </a:spcBef>
              <a:buFont typeface="Arial" panose="020B0604020202020204" pitchFamily="34" charset="0"/>
              <a:buChar char="•"/>
              <a:defRPr sz="2800">
                <a:solidFill>
                  <a:schemeClr val="tx1"/>
                </a:solidFill>
                <a:latin typeface="Calibri" panose="020F0502020204030204" pitchFamily="34" charset="0"/>
              </a:defRPr>
            </a:lvl3pPr>
            <a:lvl4pPr marL="2239963"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4pPr>
            <a:lvl5pPr marL="2879725"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5pPr>
            <a:lvl6pPr marL="33369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6pPr>
            <a:lvl7pPr marL="37941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7pPr>
            <a:lvl8pPr marL="42513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8pPr>
            <a:lvl9pPr marL="47085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9pPr>
          </a:lstStyle>
          <a:p>
            <a:pPr algn="r">
              <a:buFont typeface="Arial" panose="020B0604020202020204" pitchFamily="34" charset="0"/>
              <a:buNone/>
              <a:defRPr/>
            </a:pPr>
            <a:r>
              <a:rPr lang="it-IT" altLang="it-IT" sz="3400" b="1" dirty="0">
                <a:solidFill>
                  <a:schemeClr val="bg1"/>
                </a:solidFill>
                <a:latin typeface="Calibri"/>
                <a:ea typeface="MS PGothic" panose="020B0600070205080204" pitchFamily="34" charset="-128"/>
                <a:cs typeface="Calibri"/>
              </a:rPr>
              <a:t>Le priorità della nuova Commissione europea</a:t>
            </a:r>
          </a:p>
        </p:txBody>
      </p:sp>
      <p:sp>
        <p:nvSpPr>
          <p:cNvPr id="7" name="CasellaDiTesto 6">
            <a:extLst>
              <a:ext uri="{FF2B5EF4-FFF2-40B4-BE49-F238E27FC236}">
                <a16:creationId xmlns:a16="http://schemas.microsoft.com/office/drawing/2014/main" id="{54A0243B-9A0D-40C9-87BB-4011573F9025}"/>
              </a:ext>
            </a:extLst>
          </p:cNvPr>
          <p:cNvSpPr txBox="1"/>
          <p:nvPr/>
        </p:nvSpPr>
        <p:spPr>
          <a:xfrm>
            <a:off x="5678312" y="1512988"/>
            <a:ext cx="6513688" cy="4647426"/>
          </a:xfrm>
          <a:prstGeom prst="rect">
            <a:avLst/>
          </a:prstGeom>
          <a:noFill/>
        </p:spPr>
        <p:txBody>
          <a:bodyPr wrap="square" rtlCol="0">
            <a:spAutoFit/>
          </a:bodyPr>
          <a:lstStyle/>
          <a:p>
            <a:r>
              <a:rPr lang="it-IT" sz="2400" b="1" dirty="0"/>
              <a:t>Sei linee di intervento:</a:t>
            </a:r>
          </a:p>
          <a:p>
            <a:endParaRPr lang="it-IT" sz="200" b="1" dirty="0"/>
          </a:p>
          <a:p>
            <a:pPr marL="380990" indent="-380990">
              <a:buFont typeface="Arial" panose="020B0604020202020204" pitchFamily="34" charset="0"/>
              <a:buChar char="•"/>
            </a:pPr>
            <a:r>
              <a:rPr lang="it-IT" sz="2400" i="1" dirty="0" err="1"/>
              <a:t>European</a:t>
            </a:r>
            <a:r>
              <a:rPr lang="it-IT" sz="2400" i="1" dirty="0"/>
              <a:t> Green </a:t>
            </a:r>
            <a:r>
              <a:rPr lang="it-IT" sz="2400" i="1" dirty="0" err="1"/>
              <a:t>Deal</a:t>
            </a:r>
            <a:endParaRPr lang="it-IT" sz="2400" i="1" dirty="0"/>
          </a:p>
          <a:p>
            <a:pPr marL="542925"/>
            <a:r>
              <a:rPr lang="it-IT" dirty="0"/>
              <a:t>Fare dell’Europa il primo continente neutrale dal punto di vista climatico. Piano straordinario basato su:</a:t>
            </a:r>
          </a:p>
          <a:p>
            <a:pPr marL="989013" lvl="2" indent="-379413">
              <a:buFont typeface="Arial" panose="020B0604020202020204" pitchFamily="34" charset="0"/>
              <a:buChar char="•"/>
            </a:pPr>
            <a:r>
              <a:rPr lang="it-IT" dirty="0"/>
              <a:t>“Giusta transizione” energetica dal punto di vista sociale; </a:t>
            </a:r>
          </a:p>
          <a:p>
            <a:pPr marL="989013" lvl="2" indent="-379413">
              <a:buFont typeface="Arial" panose="020B0604020202020204" pitchFamily="34" charset="0"/>
              <a:buChar char="•"/>
            </a:pPr>
            <a:r>
              <a:rPr lang="it-IT" dirty="0"/>
              <a:t>Piano di investimenti per un’Europa sostenibile e trasformazione della BEI in Banca europea per il clima;</a:t>
            </a:r>
          </a:p>
          <a:p>
            <a:pPr marL="989013" lvl="2" indent="-379413">
              <a:buFont typeface="Arial" panose="020B0604020202020204" pitchFamily="34" charset="0"/>
              <a:buChar char="•"/>
            </a:pPr>
            <a:r>
              <a:rPr lang="it-IT" dirty="0"/>
              <a:t>Tutela della biodiversità, lotta all’inquinamento e agricoltura sostenibile.</a:t>
            </a:r>
            <a:endParaRPr lang="it-IT" i="1" dirty="0"/>
          </a:p>
          <a:p>
            <a:pPr marL="380990" indent="-380990">
              <a:buFont typeface="Arial" panose="020B0604020202020204" pitchFamily="34" charset="0"/>
              <a:buChar char="•"/>
            </a:pPr>
            <a:r>
              <a:rPr lang="it-IT" sz="2400" i="1" dirty="0"/>
              <a:t>Un’economia incentrata sulle persone </a:t>
            </a:r>
          </a:p>
          <a:p>
            <a:pPr marL="380990" indent="-380990">
              <a:buFont typeface="Arial" panose="020B0604020202020204" pitchFamily="34" charset="0"/>
              <a:buChar char="•"/>
            </a:pPr>
            <a:r>
              <a:rPr lang="it-IT" sz="2400" i="1" dirty="0"/>
              <a:t>Un’Europa pronta per l’era digitale</a:t>
            </a:r>
          </a:p>
          <a:p>
            <a:pPr marL="380990" indent="-380990">
              <a:buFont typeface="Arial" panose="020B0604020202020204" pitchFamily="34" charset="0"/>
              <a:buChar char="•"/>
            </a:pPr>
            <a:r>
              <a:rPr lang="it-IT" sz="2400" i="1" dirty="0"/>
              <a:t>Proteggere il modello di vita europeo </a:t>
            </a:r>
          </a:p>
          <a:p>
            <a:pPr marL="380990" indent="-380990">
              <a:buFont typeface="Arial" panose="020B0604020202020204" pitchFamily="34" charset="0"/>
              <a:buChar char="•"/>
            </a:pPr>
            <a:r>
              <a:rPr lang="it-IT" sz="2400" i="1" dirty="0"/>
              <a:t>Un’Europa più forte nel mondo</a:t>
            </a:r>
          </a:p>
          <a:p>
            <a:pPr marL="380990" indent="-380990">
              <a:buFont typeface="Arial" panose="020B0604020202020204" pitchFamily="34" charset="0"/>
              <a:buChar char="•"/>
            </a:pPr>
            <a:r>
              <a:rPr lang="it-IT" sz="2400" i="1" dirty="0"/>
              <a:t>Una nuova spinta per la democrazia europea</a:t>
            </a:r>
          </a:p>
        </p:txBody>
      </p:sp>
      <p:pic>
        <p:nvPicPr>
          <p:cNvPr id="6" name="Immagine 5">
            <a:extLst>
              <a:ext uri="{FF2B5EF4-FFF2-40B4-BE49-F238E27FC236}">
                <a16:creationId xmlns:a16="http://schemas.microsoft.com/office/drawing/2014/main" id="{40B79B90-6A58-4121-9EB3-3BB3340C0910}"/>
              </a:ext>
            </a:extLst>
          </p:cNvPr>
          <p:cNvPicPr>
            <a:picLocks noChangeAspect="1"/>
          </p:cNvPicPr>
          <p:nvPr/>
        </p:nvPicPr>
        <p:blipFill>
          <a:blip r:embed="rId2"/>
          <a:stretch>
            <a:fillRect/>
          </a:stretch>
        </p:blipFill>
        <p:spPr>
          <a:xfrm>
            <a:off x="172632" y="1639987"/>
            <a:ext cx="5400501" cy="3293579"/>
          </a:xfrm>
          <a:prstGeom prst="rect">
            <a:avLst/>
          </a:prstGeom>
        </p:spPr>
      </p:pic>
      <p:pic>
        <p:nvPicPr>
          <p:cNvPr id="5" name="Immagine 4">
            <a:extLst>
              <a:ext uri="{FF2B5EF4-FFF2-40B4-BE49-F238E27FC236}">
                <a16:creationId xmlns:a16="http://schemas.microsoft.com/office/drawing/2014/main" id="{EE28614E-112B-4BF4-8738-73DBE45817E9}"/>
              </a:ext>
            </a:extLst>
          </p:cNvPr>
          <p:cNvPicPr>
            <a:picLocks noChangeAspect="1"/>
          </p:cNvPicPr>
          <p:nvPr/>
        </p:nvPicPr>
        <p:blipFill>
          <a:blip r:embed="rId3"/>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2794842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ubtitle 2">
            <a:extLst>
              <a:ext uri="{FF2B5EF4-FFF2-40B4-BE49-F238E27FC236}">
                <a16:creationId xmlns:a16="http://schemas.microsoft.com/office/drawing/2014/main" id="{3021B6D5-9819-4E84-ACA1-9923D12B566A}"/>
              </a:ext>
            </a:extLst>
          </p:cNvPr>
          <p:cNvSpPr txBox="1">
            <a:spLocks/>
          </p:cNvSpPr>
          <p:nvPr/>
        </p:nvSpPr>
        <p:spPr bwMode="auto">
          <a:xfrm>
            <a:off x="2768070" y="316740"/>
            <a:ext cx="8957261" cy="5958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279525">
              <a:lnSpc>
                <a:spcPct val="90000"/>
              </a:lnSpc>
              <a:spcBef>
                <a:spcPts val="1400"/>
              </a:spcBef>
              <a:buFont typeface="Arial" panose="020B0604020202020204" pitchFamily="34" charset="0"/>
              <a:buChar char="•"/>
              <a:defRPr sz="3900">
                <a:solidFill>
                  <a:schemeClr val="tx1"/>
                </a:solidFill>
                <a:latin typeface="Calibri" panose="020F0502020204030204" pitchFamily="34" charset="0"/>
              </a:defRPr>
            </a:lvl1pPr>
            <a:lvl2pPr marL="958850" indent="-319088" defTabSz="1279525">
              <a:lnSpc>
                <a:spcPct val="90000"/>
              </a:lnSpc>
              <a:spcBef>
                <a:spcPts val="700"/>
              </a:spcBef>
              <a:buFont typeface="Arial" panose="020B0604020202020204" pitchFamily="34" charset="0"/>
              <a:buChar char="•"/>
              <a:defRPr sz="3300">
                <a:solidFill>
                  <a:schemeClr val="tx1"/>
                </a:solidFill>
                <a:latin typeface="Calibri" panose="020F0502020204030204" pitchFamily="34" charset="0"/>
              </a:defRPr>
            </a:lvl2pPr>
            <a:lvl3pPr marL="1600200" indent="-319088" defTabSz="1279525">
              <a:lnSpc>
                <a:spcPct val="90000"/>
              </a:lnSpc>
              <a:spcBef>
                <a:spcPts val="700"/>
              </a:spcBef>
              <a:buFont typeface="Arial" panose="020B0604020202020204" pitchFamily="34" charset="0"/>
              <a:buChar char="•"/>
              <a:defRPr sz="2800">
                <a:solidFill>
                  <a:schemeClr val="tx1"/>
                </a:solidFill>
                <a:latin typeface="Calibri" panose="020F0502020204030204" pitchFamily="34" charset="0"/>
              </a:defRPr>
            </a:lvl3pPr>
            <a:lvl4pPr marL="2239963"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4pPr>
            <a:lvl5pPr marL="2879725" indent="-319088" defTabSz="1279525">
              <a:lnSpc>
                <a:spcPct val="90000"/>
              </a:lnSpc>
              <a:spcBef>
                <a:spcPts val="700"/>
              </a:spcBef>
              <a:buFont typeface="Arial" panose="020B0604020202020204" pitchFamily="34" charset="0"/>
              <a:buChar char="•"/>
              <a:defRPr sz="2500">
                <a:solidFill>
                  <a:schemeClr val="tx1"/>
                </a:solidFill>
                <a:latin typeface="Calibri" panose="020F0502020204030204" pitchFamily="34" charset="0"/>
              </a:defRPr>
            </a:lvl5pPr>
            <a:lvl6pPr marL="33369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6pPr>
            <a:lvl7pPr marL="37941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7pPr>
            <a:lvl8pPr marL="42513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8pPr>
            <a:lvl9pPr marL="4708525" indent="-319088" defTabSz="1279525" eaLnBrk="0" fontAlgn="base" hangingPunct="0">
              <a:lnSpc>
                <a:spcPct val="90000"/>
              </a:lnSpc>
              <a:spcBef>
                <a:spcPts val="700"/>
              </a:spcBef>
              <a:spcAft>
                <a:spcPct val="0"/>
              </a:spcAft>
              <a:buFont typeface="Arial" panose="020B0604020202020204" pitchFamily="34" charset="0"/>
              <a:buChar char="•"/>
              <a:defRPr sz="2500">
                <a:solidFill>
                  <a:schemeClr val="tx1"/>
                </a:solidFill>
                <a:latin typeface="Calibri" panose="020F0502020204030204" pitchFamily="34" charset="0"/>
              </a:defRPr>
            </a:lvl9pPr>
          </a:lstStyle>
          <a:p>
            <a:pPr algn="r">
              <a:buFont typeface="Arial" panose="020B0604020202020204" pitchFamily="34" charset="0"/>
              <a:buNone/>
              <a:defRPr/>
            </a:pPr>
            <a:r>
              <a:rPr lang="it-IT" altLang="it-IT" sz="3400" b="1" dirty="0">
                <a:solidFill>
                  <a:schemeClr val="bg1"/>
                </a:solidFill>
                <a:latin typeface="Calibri"/>
                <a:ea typeface="MS PGothic" panose="020B0600070205080204" pitchFamily="34" charset="-128"/>
                <a:cs typeface="Calibri"/>
              </a:rPr>
              <a:t>La struttura della nuova Commissione europea</a:t>
            </a:r>
          </a:p>
        </p:txBody>
      </p:sp>
      <p:sp>
        <p:nvSpPr>
          <p:cNvPr id="7" name="CasellaDiTesto 6">
            <a:extLst>
              <a:ext uri="{FF2B5EF4-FFF2-40B4-BE49-F238E27FC236}">
                <a16:creationId xmlns:a16="http://schemas.microsoft.com/office/drawing/2014/main" id="{54A0243B-9A0D-40C9-87BB-4011573F9025}"/>
              </a:ext>
            </a:extLst>
          </p:cNvPr>
          <p:cNvSpPr txBox="1"/>
          <p:nvPr/>
        </p:nvSpPr>
        <p:spPr>
          <a:xfrm>
            <a:off x="6096001" y="1544147"/>
            <a:ext cx="5965606" cy="4565352"/>
          </a:xfrm>
          <a:prstGeom prst="rect">
            <a:avLst/>
          </a:prstGeom>
          <a:noFill/>
        </p:spPr>
        <p:txBody>
          <a:bodyPr wrap="square" rtlCol="0">
            <a:spAutoFit/>
          </a:bodyPr>
          <a:lstStyle/>
          <a:p>
            <a:pPr marL="380990" indent="-380990">
              <a:spcAft>
                <a:spcPts val="800"/>
              </a:spcAft>
              <a:buFont typeface="Arial" panose="020B0604020202020204" pitchFamily="34" charset="0"/>
              <a:buChar char="•"/>
            </a:pPr>
            <a:r>
              <a:rPr lang="it-IT" sz="2400" dirty="0"/>
              <a:t>Ciascun Vicepresidente e ciascun Commissario è responsabile del raggiungimento degli </a:t>
            </a:r>
            <a:r>
              <a:rPr lang="it-IT" sz="2400" dirty="0" err="1"/>
              <a:t>SDGs</a:t>
            </a:r>
            <a:endParaRPr lang="it-IT" sz="2400" dirty="0"/>
          </a:p>
          <a:p>
            <a:pPr marL="380990" indent="-380990">
              <a:spcAft>
                <a:spcPts val="800"/>
              </a:spcAft>
              <a:buFont typeface="Arial" panose="020B0604020202020204" pitchFamily="34" charset="0"/>
              <a:buChar char="•"/>
            </a:pPr>
            <a:r>
              <a:rPr lang="it-IT" sz="2400" dirty="0"/>
              <a:t>Un Commissario alle disuguaglianze</a:t>
            </a:r>
          </a:p>
          <a:p>
            <a:pPr marL="380990" indent="-380990">
              <a:spcAft>
                <a:spcPts val="800"/>
              </a:spcAft>
              <a:buFont typeface="Arial" panose="020B0604020202020204" pitchFamily="34" charset="0"/>
              <a:buChar char="•"/>
            </a:pPr>
            <a:r>
              <a:rPr lang="it-IT" sz="2400" dirty="0"/>
              <a:t>La Commissione nel suo complesso è responsabile per il conseguimento dell’Agenda 2030</a:t>
            </a:r>
          </a:p>
          <a:p>
            <a:pPr marL="380990" indent="-380990">
              <a:spcAft>
                <a:spcPts val="800"/>
              </a:spcAft>
              <a:buFont typeface="Arial" panose="020B0604020202020204" pitchFamily="34" charset="0"/>
              <a:buChar char="•"/>
            </a:pPr>
            <a:r>
              <a:rPr lang="it-IT" sz="2400" dirty="0"/>
              <a:t>Il Commissario Gentiloni ha il compito di valutare gli avanzamenti</a:t>
            </a:r>
          </a:p>
          <a:p>
            <a:pPr marL="380990" indent="-380990">
              <a:spcAft>
                <a:spcPts val="800"/>
              </a:spcAft>
              <a:buFont typeface="Arial" panose="020B0604020202020204" pitchFamily="34" charset="0"/>
              <a:buChar char="•"/>
            </a:pPr>
            <a:r>
              <a:rPr lang="it-IT" sz="2400" dirty="0"/>
              <a:t>L’Agenda 2030 deve essere al centro di un rinnovato Semestre europeo</a:t>
            </a:r>
          </a:p>
        </p:txBody>
      </p:sp>
      <p:pic>
        <p:nvPicPr>
          <p:cNvPr id="4" name="Immagine 3" descr="commissio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667" y="1622777"/>
            <a:ext cx="5714809" cy="3952742"/>
          </a:xfrm>
          <a:prstGeom prst="rect">
            <a:avLst/>
          </a:prstGeom>
        </p:spPr>
      </p:pic>
      <p:pic>
        <p:nvPicPr>
          <p:cNvPr id="5" name="Immagine 4">
            <a:extLst>
              <a:ext uri="{FF2B5EF4-FFF2-40B4-BE49-F238E27FC236}">
                <a16:creationId xmlns:a16="http://schemas.microsoft.com/office/drawing/2014/main" id="{C83AC851-65D5-4A61-83B9-3570E1281967}"/>
              </a:ext>
            </a:extLst>
          </p:cNvPr>
          <p:cNvPicPr>
            <a:picLocks noChangeAspect="1"/>
          </p:cNvPicPr>
          <p:nvPr/>
        </p:nvPicPr>
        <p:blipFill>
          <a:blip r:embed="rId3"/>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418064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2">
            <a:extLst>
              <a:ext uri="{FF2B5EF4-FFF2-40B4-BE49-F238E27FC236}">
                <a16:creationId xmlns:a16="http://schemas.microsoft.com/office/drawing/2014/main" id="{0E5668D2-98DB-40FF-A39D-4D44A0D098DA}"/>
              </a:ext>
            </a:extLst>
          </p:cNvPr>
          <p:cNvSpPr txBox="1">
            <a:spLocks noChangeArrowheads="1"/>
          </p:cNvSpPr>
          <p:nvPr/>
        </p:nvSpPr>
        <p:spPr bwMode="auto">
          <a:xfrm>
            <a:off x="3156857" y="125413"/>
            <a:ext cx="773974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100">
                <a:solidFill>
                  <a:schemeClr val="tx1"/>
                </a:solidFill>
                <a:latin typeface="Calibri" panose="020F0502020204030204" pitchFamily="34" charset="0"/>
              </a:defRPr>
            </a:lvl1pPr>
            <a:lvl2pPr marL="742950" indent="-285750">
              <a:defRPr sz="2100">
                <a:solidFill>
                  <a:schemeClr val="tx1"/>
                </a:solidFill>
                <a:latin typeface="Calibri" panose="020F0502020204030204" pitchFamily="34" charset="0"/>
              </a:defRPr>
            </a:lvl2pPr>
            <a:lvl3pPr marL="1143000" indent="-228600">
              <a:defRPr sz="2100">
                <a:solidFill>
                  <a:schemeClr val="tx1"/>
                </a:solidFill>
                <a:latin typeface="Calibri" panose="020F0502020204030204" pitchFamily="34" charset="0"/>
              </a:defRPr>
            </a:lvl3pPr>
            <a:lvl4pPr marL="1600200" indent="-228600">
              <a:defRPr sz="2100">
                <a:solidFill>
                  <a:schemeClr val="tx1"/>
                </a:solidFill>
                <a:latin typeface="Calibri" panose="020F0502020204030204" pitchFamily="34" charset="0"/>
              </a:defRPr>
            </a:lvl4pPr>
            <a:lvl5pPr marL="2057400" indent="-228600">
              <a:defRPr sz="2100">
                <a:solidFill>
                  <a:schemeClr val="tx1"/>
                </a:solidFill>
                <a:latin typeface="Calibri" panose="020F0502020204030204" pitchFamily="34" charset="0"/>
              </a:defRPr>
            </a:lvl5pPr>
            <a:lvl6pPr marL="2514600" indent="-228600" defTabSz="1074738" eaLnBrk="0" fontAlgn="base" hangingPunct="0">
              <a:spcBef>
                <a:spcPct val="0"/>
              </a:spcBef>
              <a:spcAft>
                <a:spcPct val="0"/>
              </a:spcAft>
              <a:defRPr sz="2100">
                <a:solidFill>
                  <a:schemeClr val="tx1"/>
                </a:solidFill>
                <a:latin typeface="Calibri" panose="020F0502020204030204" pitchFamily="34" charset="0"/>
              </a:defRPr>
            </a:lvl6pPr>
            <a:lvl7pPr marL="2971800" indent="-228600" defTabSz="1074738" eaLnBrk="0" fontAlgn="base" hangingPunct="0">
              <a:spcBef>
                <a:spcPct val="0"/>
              </a:spcBef>
              <a:spcAft>
                <a:spcPct val="0"/>
              </a:spcAft>
              <a:defRPr sz="2100">
                <a:solidFill>
                  <a:schemeClr val="tx1"/>
                </a:solidFill>
                <a:latin typeface="Calibri" panose="020F0502020204030204" pitchFamily="34" charset="0"/>
              </a:defRPr>
            </a:lvl7pPr>
            <a:lvl8pPr marL="3429000" indent="-228600" defTabSz="1074738" eaLnBrk="0" fontAlgn="base" hangingPunct="0">
              <a:spcBef>
                <a:spcPct val="0"/>
              </a:spcBef>
              <a:spcAft>
                <a:spcPct val="0"/>
              </a:spcAft>
              <a:defRPr sz="2100">
                <a:solidFill>
                  <a:schemeClr val="tx1"/>
                </a:solidFill>
                <a:latin typeface="Calibri" panose="020F0502020204030204" pitchFamily="34" charset="0"/>
              </a:defRPr>
            </a:lvl8pPr>
            <a:lvl9pPr marL="3886200" indent="-228600" defTabSz="1074738" eaLnBrk="0" fontAlgn="base" hangingPunct="0">
              <a:spcBef>
                <a:spcPct val="0"/>
              </a:spcBef>
              <a:spcAft>
                <a:spcPct val="0"/>
              </a:spcAft>
              <a:defRPr sz="2100">
                <a:solidFill>
                  <a:schemeClr val="tx1"/>
                </a:solidFill>
                <a:latin typeface="Calibri" panose="020F0502020204030204" pitchFamily="34" charset="0"/>
              </a:defRPr>
            </a:lvl9pPr>
          </a:lstStyle>
          <a:p>
            <a:pPr algn="ctr" eaLnBrk="1" hangingPunct="1">
              <a:defRPr/>
            </a:pPr>
            <a:r>
              <a:rPr lang="it-IT" altLang="it-IT" sz="4200" b="1" dirty="0">
                <a:solidFill>
                  <a:schemeClr val="bg1"/>
                </a:solidFill>
              </a:rPr>
              <a:t>Una grande sfida: </a:t>
            </a:r>
          </a:p>
          <a:p>
            <a:pPr algn="ctr" eaLnBrk="1" hangingPunct="1">
              <a:defRPr/>
            </a:pPr>
            <a:r>
              <a:rPr lang="it-IT" altLang="it-IT" sz="4200" b="1" dirty="0">
                <a:solidFill>
                  <a:schemeClr val="bg1"/>
                </a:solidFill>
              </a:rPr>
              <a:t>La coerenza delle politiche</a:t>
            </a:r>
          </a:p>
        </p:txBody>
      </p:sp>
      <p:pic>
        <p:nvPicPr>
          <p:cNvPr id="35843" name="Picture 1">
            <a:extLst>
              <a:ext uri="{FF2B5EF4-FFF2-40B4-BE49-F238E27FC236}">
                <a16:creationId xmlns:a16="http://schemas.microsoft.com/office/drawing/2014/main" id="{873ED6B3-9C57-4CFB-8627-2B61A0230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5308" y="1700213"/>
            <a:ext cx="3155040" cy="4156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magine 1">
            <a:extLst>
              <a:ext uri="{FF2B5EF4-FFF2-40B4-BE49-F238E27FC236}">
                <a16:creationId xmlns:a16="http://schemas.microsoft.com/office/drawing/2014/main" id="{211C9317-87AB-4F21-A962-8B307AB4EF7F}"/>
              </a:ext>
            </a:extLst>
          </p:cNvPr>
          <p:cNvPicPr>
            <a:picLocks noChangeAspect="1"/>
          </p:cNvPicPr>
          <p:nvPr/>
        </p:nvPicPr>
        <p:blipFill>
          <a:blip r:embed="rId3"/>
          <a:stretch>
            <a:fillRect/>
          </a:stretch>
        </p:blipFill>
        <p:spPr>
          <a:xfrm>
            <a:off x="6574406" y="1607739"/>
            <a:ext cx="2988579" cy="4156303"/>
          </a:xfrm>
          <a:prstGeom prst="rect">
            <a:avLst/>
          </a:prstGeom>
          <a:ln>
            <a:solidFill>
              <a:schemeClr val="tx1"/>
            </a:solidFill>
          </a:ln>
        </p:spPr>
      </p:pic>
      <p:pic>
        <p:nvPicPr>
          <p:cNvPr id="5" name="Immagine 4">
            <a:extLst>
              <a:ext uri="{FF2B5EF4-FFF2-40B4-BE49-F238E27FC236}">
                <a16:creationId xmlns:a16="http://schemas.microsoft.com/office/drawing/2014/main" id="{DDE19B50-06F0-4D25-8747-441509EBFBD7}"/>
              </a:ext>
            </a:extLst>
          </p:cNvPr>
          <p:cNvPicPr>
            <a:picLocks noChangeAspect="1"/>
          </p:cNvPicPr>
          <p:nvPr/>
        </p:nvPicPr>
        <p:blipFill>
          <a:blip r:embed="rId4"/>
          <a:stretch>
            <a:fillRect/>
          </a:stretch>
        </p:blipFill>
        <p:spPr>
          <a:xfrm>
            <a:off x="10161669" y="983244"/>
            <a:ext cx="1951774" cy="3507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Screenshot 2019-05-30 at 13.10.3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7467" y="1607839"/>
            <a:ext cx="3516899" cy="4394093"/>
          </a:xfrm>
          <a:prstGeom prst="rect">
            <a:avLst/>
          </a:prstGeom>
        </p:spPr>
      </p:pic>
      <p:pic>
        <p:nvPicPr>
          <p:cNvPr id="7" name="Immagine 6" descr="Screenshot 2019-05-30 at 13.12.1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0098" y="1607839"/>
            <a:ext cx="3279101" cy="4394095"/>
          </a:xfrm>
          <a:prstGeom prst="rect">
            <a:avLst/>
          </a:prstGeom>
        </p:spPr>
      </p:pic>
      <p:sp>
        <p:nvSpPr>
          <p:cNvPr id="8" name="Subtitle 2">
            <a:extLst>
              <a:ext uri="{FF2B5EF4-FFF2-40B4-BE49-F238E27FC236}">
                <a16:creationId xmlns:a16="http://schemas.microsoft.com/office/drawing/2014/main" id="{8FE9EE83-AFCB-4936-A2B8-8C6F129690AF}"/>
              </a:ext>
            </a:extLst>
          </p:cNvPr>
          <p:cNvSpPr txBox="1">
            <a:spLocks/>
          </p:cNvSpPr>
          <p:nvPr/>
        </p:nvSpPr>
        <p:spPr>
          <a:xfrm>
            <a:off x="2169647" y="307940"/>
            <a:ext cx="6781769" cy="71125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r>
              <a:rPr lang="it-IT" sz="3400" b="1" dirty="0">
                <a:solidFill>
                  <a:schemeClr val="bg1"/>
                </a:solidFill>
                <a:latin typeface="Calibri"/>
                <a:cs typeface="Calibri"/>
              </a:rPr>
              <a:t>Il nuovo semestre europeo</a:t>
            </a:r>
          </a:p>
        </p:txBody>
      </p:sp>
      <p:pic>
        <p:nvPicPr>
          <p:cNvPr id="6" name="Immagine 5">
            <a:extLst>
              <a:ext uri="{FF2B5EF4-FFF2-40B4-BE49-F238E27FC236}">
                <a16:creationId xmlns:a16="http://schemas.microsoft.com/office/drawing/2014/main" id="{EB74F38D-E734-425A-A95B-E48BC13FF55C}"/>
              </a:ext>
            </a:extLst>
          </p:cNvPr>
          <p:cNvPicPr>
            <a:picLocks noChangeAspect="1"/>
          </p:cNvPicPr>
          <p:nvPr/>
        </p:nvPicPr>
        <p:blipFill>
          <a:blip r:embed="rId4"/>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991443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12921-211E-4E2A-84A6-43734F4FBBA4}"/>
              </a:ext>
            </a:extLst>
          </p:cNvPr>
          <p:cNvSpPr>
            <a:spLocks noGrp="1"/>
          </p:cNvSpPr>
          <p:nvPr>
            <p:ph type="title"/>
          </p:nvPr>
        </p:nvSpPr>
        <p:spPr>
          <a:xfrm>
            <a:off x="783771" y="46038"/>
            <a:ext cx="10972800" cy="1143000"/>
          </a:xfrm>
        </p:spPr>
        <p:txBody>
          <a:bodyPr>
            <a:normAutofit/>
          </a:bodyPr>
          <a:lstStyle/>
          <a:p>
            <a:r>
              <a:rPr lang="it-IT" sz="4200" b="1" dirty="0">
                <a:solidFill>
                  <a:schemeClr val="bg1"/>
                </a:solidFill>
              </a:rPr>
              <a:t>La Comunicazione della CE</a:t>
            </a:r>
          </a:p>
        </p:txBody>
      </p:sp>
      <p:pic>
        <p:nvPicPr>
          <p:cNvPr id="6" name="Immagine 5">
            <a:extLst>
              <a:ext uri="{FF2B5EF4-FFF2-40B4-BE49-F238E27FC236}">
                <a16:creationId xmlns:a16="http://schemas.microsoft.com/office/drawing/2014/main" id="{55672671-D694-41CD-B139-FF1A81D22F75}"/>
              </a:ext>
            </a:extLst>
          </p:cNvPr>
          <p:cNvPicPr>
            <a:picLocks noChangeAspect="1"/>
          </p:cNvPicPr>
          <p:nvPr/>
        </p:nvPicPr>
        <p:blipFill>
          <a:blip r:embed="rId2"/>
          <a:stretch>
            <a:fillRect/>
          </a:stretch>
        </p:blipFill>
        <p:spPr>
          <a:xfrm>
            <a:off x="1031590" y="1698171"/>
            <a:ext cx="3032130" cy="4201886"/>
          </a:xfrm>
          <a:prstGeom prst="rect">
            <a:avLst/>
          </a:prstGeom>
          <a:ln>
            <a:solidFill>
              <a:schemeClr val="tx1"/>
            </a:solidFill>
          </a:ln>
        </p:spPr>
      </p:pic>
      <p:sp>
        <p:nvSpPr>
          <p:cNvPr id="7" name="CasellaDiTesto 6">
            <a:extLst>
              <a:ext uri="{FF2B5EF4-FFF2-40B4-BE49-F238E27FC236}">
                <a16:creationId xmlns:a16="http://schemas.microsoft.com/office/drawing/2014/main" id="{C7CA6532-DFD7-4AB4-9B96-0AEC83908CB7}"/>
              </a:ext>
            </a:extLst>
          </p:cNvPr>
          <p:cNvSpPr txBox="1"/>
          <p:nvPr/>
        </p:nvSpPr>
        <p:spPr>
          <a:xfrm>
            <a:off x="4691743" y="1698171"/>
            <a:ext cx="7304314" cy="4062651"/>
          </a:xfrm>
          <a:prstGeom prst="rect">
            <a:avLst/>
          </a:prstGeom>
          <a:noFill/>
        </p:spPr>
        <p:txBody>
          <a:bodyPr wrap="square" rtlCol="0">
            <a:spAutoFit/>
          </a:bodyPr>
          <a:lstStyle/>
          <a:p>
            <a:r>
              <a:rPr lang="it-IT" sz="2000" b="1" dirty="0"/>
              <a:t>La nuova strategia di crescita incentrata sulla sostenibilità competitiva ci aiuterà a realizzare gli Obiettivi di sviluppo sostenibile (OSS). </a:t>
            </a:r>
          </a:p>
          <a:p>
            <a:endParaRPr lang="it-IT" b="1" dirty="0"/>
          </a:p>
          <a:p>
            <a:r>
              <a:rPr lang="it-IT" dirty="0"/>
              <a:t>Il contributo dei diversi livelli di governance all'interno dell'UE risulta complesso a causa della divisione delle competenze tra Stati membri e istituzioni dell'UE. </a:t>
            </a:r>
          </a:p>
          <a:p>
            <a:endParaRPr lang="it-IT" dirty="0"/>
          </a:p>
          <a:p>
            <a:r>
              <a:rPr lang="it-IT" dirty="0"/>
              <a:t>Nell'ultimo decennio il semestre europeo si è dimostrato uno strumento imprescindibile per il coordinamento delle politiche nazionali in materia di economia e occupazione. Può quindi contribuire a guidarle verso il conseguimento degli OSS, monitorando i progressi, garantendo un più stretto coordinamento degli sforzi nazionali in questi settori e focalizzandosi sulle questioni che hanno ripercussioni su tutti i comparti economici. </a:t>
            </a:r>
          </a:p>
        </p:txBody>
      </p:sp>
      <p:pic>
        <p:nvPicPr>
          <p:cNvPr id="5" name="Immagine 4">
            <a:extLst>
              <a:ext uri="{FF2B5EF4-FFF2-40B4-BE49-F238E27FC236}">
                <a16:creationId xmlns:a16="http://schemas.microsoft.com/office/drawing/2014/main" id="{351C2451-A693-491B-8634-161F8561AB38}"/>
              </a:ext>
            </a:extLst>
          </p:cNvPr>
          <p:cNvPicPr>
            <a:picLocks noChangeAspect="1"/>
          </p:cNvPicPr>
          <p:nvPr/>
        </p:nvPicPr>
        <p:blipFill>
          <a:blip r:embed="rId3"/>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3033518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12921-211E-4E2A-84A6-43734F4FBBA4}"/>
              </a:ext>
            </a:extLst>
          </p:cNvPr>
          <p:cNvSpPr>
            <a:spLocks noGrp="1"/>
          </p:cNvSpPr>
          <p:nvPr>
            <p:ph type="title"/>
          </p:nvPr>
        </p:nvSpPr>
        <p:spPr>
          <a:xfrm>
            <a:off x="783771" y="46038"/>
            <a:ext cx="10972800" cy="1143000"/>
          </a:xfrm>
        </p:spPr>
        <p:txBody>
          <a:bodyPr>
            <a:normAutofit/>
          </a:bodyPr>
          <a:lstStyle/>
          <a:p>
            <a:r>
              <a:rPr lang="it-IT" sz="4200" b="1" dirty="0">
                <a:solidFill>
                  <a:schemeClr val="bg1"/>
                </a:solidFill>
              </a:rPr>
              <a:t>La Comunicazione della CE</a:t>
            </a:r>
          </a:p>
        </p:txBody>
      </p:sp>
      <p:pic>
        <p:nvPicPr>
          <p:cNvPr id="6" name="Immagine 5">
            <a:extLst>
              <a:ext uri="{FF2B5EF4-FFF2-40B4-BE49-F238E27FC236}">
                <a16:creationId xmlns:a16="http://schemas.microsoft.com/office/drawing/2014/main" id="{55672671-D694-41CD-B139-FF1A81D22F75}"/>
              </a:ext>
            </a:extLst>
          </p:cNvPr>
          <p:cNvPicPr>
            <a:picLocks noChangeAspect="1"/>
          </p:cNvPicPr>
          <p:nvPr/>
        </p:nvPicPr>
        <p:blipFill>
          <a:blip r:embed="rId2"/>
          <a:stretch>
            <a:fillRect/>
          </a:stretch>
        </p:blipFill>
        <p:spPr>
          <a:xfrm>
            <a:off x="1031590" y="1698171"/>
            <a:ext cx="3032130" cy="4201886"/>
          </a:xfrm>
          <a:prstGeom prst="rect">
            <a:avLst/>
          </a:prstGeom>
          <a:ln>
            <a:solidFill>
              <a:schemeClr val="tx1"/>
            </a:solidFill>
          </a:ln>
        </p:spPr>
      </p:pic>
      <p:sp>
        <p:nvSpPr>
          <p:cNvPr id="7" name="CasellaDiTesto 6">
            <a:extLst>
              <a:ext uri="{FF2B5EF4-FFF2-40B4-BE49-F238E27FC236}">
                <a16:creationId xmlns:a16="http://schemas.microsoft.com/office/drawing/2014/main" id="{C7CA6532-DFD7-4AB4-9B96-0AEC83908CB7}"/>
              </a:ext>
            </a:extLst>
          </p:cNvPr>
          <p:cNvSpPr txBox="1"/>
          <p:nvPr/>
        </p:nvSpPr>
        <p:spPr>
          <a:xfrm>
            <a:off x="4691743" y="1709057"/>
            <a:ext cx="7304314" cy="4062651"/>
          </a:xfrm>
          <a:prstGeom prst="rect">
            <a:avLst/>
          </a:prstGeom>
          <a:noFill/>
        </p:spPr>
        <p:txBody>
          <a:bodyPr wrap="square" rtlCol="0">
            <a:spAutoFit/>
          </a:bodyPr>
          <a:lstStyle/>
          <a:p>
            <a:r>
              <a:rPr lang="it-IT" sz="2000" b="1" dirty="0"/>
              <a:t>Il riorientamento del semestre europeo ha già avuto inizio con la prospettiva economica più ampia esposta nella presente strategia annuale di crescita sostenibile. </a:t>
            </a:r>
          </a:p>
          <a:p>
            <a:endParaRPr lang="it-IT" b="1" dirty="0"/>
          </a:p>
          <a:p>
            <a:r>
              <a:rPr lang="it-IT" dirty="0"/>
              <a:t>Continuerà con le relazioni per paese 2020 – in cui la Commissione analizza la situazione sociale ed economica degli Stati membri – che includeranno come primo passo un'analisi e un monitoraggio più approfonditi degli OSS. Nelle relazioni 2020 figurerà per la prima volta, a corredo dell'analisi delle sfide economiche e sociali, una sezione dedicata alla sostenibilità ambientale. </a:t>
            </a:r>
          </a:p>
          <a:p>
            <a:r>
              <a:rPr lang="it-IT" dirty="0"/>
              <a:t>Ogni relazione per paese sarà inoltre accompagnata da un nuovo allegato che illustra la performance dello Stato membro in questione in relazione agli OSS e ne monitora i progressi in base all'apposita serie di indicatori messi a punto da Eurostat. </a:t>
            </a:r>
          </a:p>
        </p:txBody>
      </p:sp>
      <p:pic>
        <p:nvPicPr>
          <p:cNvPr id="5" name="Immagine 4">
            <a:extLst>
              <a:ext uri="{FF2B5EF4-FFF2-40B4-BE49-F238E27FC236}">
                <a16:creationId xmlns:a16="http://schemas.microsoft.com/office/drawing/2014/main" id="{2C88A045-5481-455E-8C78-8E15978E1C81}"/>
              </a:ext>
            </a:extLst>
          </p:cNvPr>
          <p:cNvPicPr>
            <a:picLocks noChangeAspect="1"/>
          </p:cNvPicPr>
          <p:nvPr/>
        </p:nvPicPr>
        <p:blipFill>
          <a:blip r:embed="rId3"/>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1264285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12921-211E-4E2A-84A6-43734F4FBBA4}"/>
              </a:ext>
            </a:extLst>
          </p:cNvPr>
          <p:cNvSpPr>
            <a:spLocks noGrp="1"/>
          </p:cNvSpPr>
          <p:nvPr>
            <p:ph type="title"/>
          </p:nvPr>
        </p:nvSpPr>
        <p:spPr>
          <a:xfrm>
            <a:off x="783771" y="46038"/>
            <a:ext cx="10972800" cy="1143000"/>
          </a:xfrm>
        </p:spPr>
        <p:txBody>
          <a:bodyPr>
            <a:normAutofit/>
          </a:bodyPr>
          <a:lstStyle/>
          <a:p>
            <a:r>
              <a:rPr lang="it-IT" sz="4200" b="1" dirty="0">
                <a:solidFill>
                  <a:schemeClr val="bg1"/>
                </a:solidFill>
              </a:rPr>
              <a:t>La Comunicazione della CE</a:t>
            </a:r>
          </a:p>
        </p:txBody>
      </p:sp>
      <p:pic>
        <p:nvPicPr>
          <p:cNvPr id="6" name="Immagine 5">
            <a:extLst>
              <a:ext uri="{FF2B5EF4-FFF2-40B4-BE49-F238E27FC236}">
                <a16:creationId xmlns:a16="http://schemas.microsoft.com/office/drawing/2014/main" id="{55672671-D694-41CD-B139-FF1A81D22F75}"/>
              </a:ext>
            </a:extLst>
          </p:cNvPr>
          <p:cNvPicPr>
            <a:picLocks noChangeAspect="1"/>
          </p:cNvPicPr>
          <p:nvPr/>
        </p:nvPicPr>
        <p:blipFill>
          <a:blip r:embed="rId2"/>
          <a:stretch>
            <a:fillRect/>
          </a:stretch>
        </p:blipFill>
        <p:spPr>
          <a:xfrm>
            <a:off x="1031590" y="1698171"/>
            <a:ext cx="3032130" cy="4201886"/>
          </a:xfrm>
          <a:prstGeom prst="rect">
            <a:avLst/>
          </a:prstGeom>
          <a:ln>
            <a:solidFill>
              <a:schemeClr val="tx1"/>
            </a:solidFill>
          </a:ln>
        </p:spPr>
      </p:pic>
      <p:sp>
        <p:nvSpPr>
          <p:cNvPr id="7" name="CasellaDiTesto 6">
            <a:extLst>
              <a:ext uri="{FF2B5EF4-FFF2-40B4-BE49-F238E27FC236}">
                <a16:creationId xmlns:a16="http://schemas.microsoft.com/office/drawing/2014/main" id="{C7CA6532-DFD7-4AB4-9B96-0AEC83908CB7}"/>
              </a:ext>
            </a:extLst>
          </p:cNvPr>
          <p:cNvSpPr txBox="1"/>
          <p:nvPr/>
        </p:nvSpPr>
        <p:spPr>
          <a:xfrm>
            <a:off x="4691743" y="1578428"/>
            <a:ext cx="7304314" cy="4616648"/>
          </a:xfrm>
          <a:prstGeom prst="rect">
            <a:avLst/>
          </a:prstGeom>
          <a:noFill/>
        </p:spPr>
        <p:txBody>
          <a:bodyPr wrap="square" rtlCol="0">
            <a:spAutoFit/>
          </a:bodyPr>
          <a:lstStyle/>
          <a:p>
            <a:r>
              <a:rPr lang="it-IT" sz="2000" b="1" dirty="0"/>
              <a:t>Il riorientamento del semestre europeo ha già avuto inizio con la prospettiva economica più ampia esposta nella presente strategia annuale di crescita sostenibile. </a:t>
            </a:r>
          </a:p>
          <a:p>
            <a:endParaRPr lang="it-IT" b="1" dirty="0"/>
          </a:p>
          <a:p>
            <a:r>
              <a:rPr lang="it-IT" dirty="0"/>
              <a:t>La Commissione ha invitato gli Stati membri a fare il punto dei progressi compiuti su quest'aspetto nei rispettivi PNR, esercizio che integrerà sul piano qualitativo il monitoraggio basato su indicatori effettuato dalla Commissione nell'ambito del semestre e che consentirà di cogliere gli aspetti trasversali all'economia delle politiche connesse agli OSS. </a:t>
            </a:r>
          </a:p>
          <a:p>
            <a:endParaRPr lang="it-IT" dirty="0"/>
          </a:p>
          <a:p>
            <a:r>
              <a:rPr lang="it-IT" dirty="0"/>
              <a:t>Prendendo le mosse dalle relazioni per paese, le proposte di raccomandazioni specifiche per paese della Commissione per il 2020 porranno l'accento sul contributo delle riforme nazionali al conseguimento di determinati OSS laddove ciò sia funzionale al coordinamento delle politiche economiche e occupazionali che rispondono a sfide economiche condivise. </a:t>
            </a:r>
          </a:p>
        </p:txBody>
      </p:sp>
      <p:pic>
        <p:nvPicPr>
          <p:cNvPr id="5" name="Immagine 4">
            <a:extLst>
              <a:ext uri="{FF2B5EF4-FFF2-40B4-BE49-F238E27FC236}">
                <a16:creationId xmlns:a16="http://schemas.microsoft.com/office/drawing/2014/main" id="{51679FE0-7964-4E44-9EF6-FBABF3FFB1A4}"/>
              </a:ext>
            </a:extLst>
          </p:cNvPr>
          <p:cNvPicPr>
            <a:picLocks noChangeAspect="1"/>
          </p:cNvPicPr>
          <p:nvPr/>
        </p:nvPicPr>
        <p:blipFill>
          <a:blip r:embed="rId3"/>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4147406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12921-211E-4E2A-84A6-43734F4FBBA4}"/>
              </a:ext>
            </a:extLst>
          </p:cNvPr>
          <p:cNvSpPr>
            <a:spLocks noGrp="1"/>
          </p:cNvSpPr>
          <p:nvPr>
            <p:ph type="title"/>
          </p:nvPr>
        </p:nvSpPr>
        <p:spPr>
          <a:xfrm>
            <a:off x="783771" y="46038"/>
            <a:ext cx="10972800" cy="1143000"/>
          </a:xfrm>
        </p:spPr>
        <p:txBody>
          <a:bodyPr>
            <a:normAutofit/>
          </a:bodyPr>
          <a:lstStyle/>
          <a:p>
            <a:r>
              <a:rPr lang="it-IT" sz="4200" b="1" dirty="0">
                <a:solidFill>
                  <a:schemeClr val="bg1"/>
                </a:solidFill>
              </a:rPr>
              <a:t>La Comunicazione della CE</a:t>
            </a:r>
          </a:p>
        </p:txBody>
      </p:sp>
      <p:pic>
        <p:nvPicPr>
          <p:cNvPr id="6" name="Immagine 5">
            <a:extLst>
              <a:ext uri="{FF2B5EF4-FFF2-40B4-BE49-F238E27FC236}">
                <a16:creationId xmlns:a16="http://schemas.microsoft.com/office/drawing/2014/main" id="{55672671-D694-41CD-B139-FF1A81D22F75}"/>
              </a:ext>
            </a:extLst>
          </p:cNvPr>
          <p:cNvPicPr>
            <a:picLocks noChangeAspect="1"/>
          </p:cNvPicPr>
          <p:nvPr/>
        </p:nvPicPr>
        <p:blipFill>
          <a:blip r:embed="rId2"/>
          <a:stretch>
            <a:fillRect/>
          </a:stretch>
        </p:blipFill>
        <p:spPr>
          <a:xfrm>
            <a:off x="1031590" y="1698171"/>
            <a:ext cx="3032130" cy="4201886"/>
          </a:xfrm>
          <a:prstGeom prst="rect">
            <a:avLst/>
          </a:prstGeom>
          <a:ln>
            <a:solidFill>
              <a:schemeClr val="tx1"/>
            </a:solidFill>
          </a:ln>
        </p:spPr>
      </p:pic>
      <p:sp>
        <p:nvSpPr>
          <p:cNvPr id="7" name="CasellaDiTesto 6">
            <a:extLst>
              <a:ext uri="{FF2B5EF4-FFF2-40B4-BE49-F238E27FC236}">
                <a16:creationId xmlns:a16="http://schemas.microsoft.com/office/drawing/2014/main" id="{C7CA6532-DFD7-4AB4-9B96-0AEC83908CB7}"/>
              </a:ext>
            </a:extLst>
          </p:cNvPr>
          <p:cNvSpPr txBox="1"/>
          <p:nvPr/>
        </p:nvSpPr>
        <p:spPr>
          <a:xfrm>
            <a:off x="4691743" y="1475401"/>
            <a:ext cx="7304314" cy="4647426"/>
          </a:xfrm>
          <a:prstGeom prst="rect">
            <a:avLst/>
          </a:prstGeom>
          <a:noFill/>
        </p:spPr>
        <p:txBody>
          <a:bodyPr wrap="square" rtlCol="0">
            <a:spAutoFit/>
          </a:bodyPr>
          <a:lstStyle/>
          <a:p>
            <a:r>
              <a:rPr lang="it-IT" sz="2000" b="1" dirty="0"/>
              <a:t>Rendere operativa la strategia di crescita sostenibile richiede uno sforzo comune. </a:t>
            </a:r>
          </a:p>
          <a:p>
            <a:endParaRPr lang="it-IT" b="1" dirty="0"/>
          </a:p>
          <a:p>
            <a:r>
              <a:rPr lang="it-IT" dirty="0"/>
              <a:t>Saranno necessari un'azione combinata e l'impegno di tutti gli attori europei. Il Consiglio europeo è invitato ad approvare la strategia. Gli Stati membri dovrebbero tenere conto delle priorità definite dalla Commissione nella presente comunicazione al momento di elaborare le politiche e le strategie nazionali che confluiranno nei rispettivi programmi di stabilità o di convergenza e nei programmi nazionali di riforma. </a:t>
            </a:r>
          </a:p>
          <a:p>
            <a:endParaRPr lang="it-IT" b="1" dirty="0"/>
          </a:p>
          <a:p>
            <a:r>
              <a:rPr lang="it-IT" sz="2000" b="1" dirty="0"/>
              <a:t>Gli Stati membri dovrebbero avvalersi pienamente degli strumenti politici e di finanziamento che l'UE mette a loro disposizione. </a:t>
            </a:r>
          </a:p>
          <a:p>
            <a:endParaRPr lang="it-IT" dirty="0"/>
          </a:p>
          <a:p>
            <a:r>
              <a:rPr lang="it-IT" dirty="0"/>
              <a:t>La Commissione è pronta a sostenere gli sforzi di riforma di tutti gli Stati membri fornendo assistenza tecnica, in particolare attraverso il programma di sostegno alle riforme proposto. </a:t>
            </a:r>
          </a:p>
        </p:txBody>
      </p:sp>
      <p:pic>
        <p:nvPicPr>
          <p:cNvPr id="5" name="Immagine 4">
            <a:extLst>
              <a:ext uri="{FF2B5EF4-FFF2-40B4-BE49-F238E27FC236}">
                <a16:creationId xmlns:a16="http://schemas.microsoft.com/office/drawing/2014/main" id="{143940B3-7D33-447E-8495-73BFADFB3C34}"/>
              </a:ext>
            </a:extLst>
          </p:cNvPr>
          <p:cNvPicPr>
            <a:picLocks noChangeAspect="1"/>
          </p:cNvPicPr>
          <p:nvPr/>
        </p:nvPicPr>
        <p:blipFill>
          <a:blip r:embed="rId3"/>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1231701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12921-211E-4E2A-84A6-43734F4FBBA4}"/>
              </a:ext>
            </a:extLst>
          </p:cNvPr>
          <p:cNvSpPr>
            <a:spLocks noGrp="1"/>
          </p:cNvSpPr>
          <p:nvPr>
            <p:ph type="title"/>
          </p:nvPr>
        </p:nvSpPr>
        <p:spPr>
          <a:xfrm>
            <a:off x="783771" y="46038"/>
            <a:ext cx="10972800" cy="1143000"/>
          </a:xfrm>
        </p:spPr>
        <p:txBody>
          <a:bodyPr>
            <a:normAutofit/>
          </a:bodyPr>
          <a:lstStyle/>
          <a:p>
            <a:r>
              <a:rPr lang="it-IT" sz="4200" b="1" dirty="0">
                <a:solidFill>
                  <a:schemeClr val="bg1"/>
                </a:solidFill>
              </a:rPr>
              <a:t>La Comunicazione della CE</a:t>
            </a:r>
          </a:p>
        </p:txBody>
      </p:sp>
      <p:pic>
        <p:nvPicPr>
          <p:cNvPr id="6" name="Immagine 5">
            <a:extLst>
              <a:ext uri="{FF2B5EF4-FFF2-40B4-BE49-F238E27FC236}">
                <a16:creationId xmlns:a16="http://schemas.microsoft.com/office/drawing/2014/main" id="{55672671-D694-41CD-B139-FF1A81D22F75}"/>
              </a:ext>
            </a:extLst>
          </p:cNvPr>
          <p:cNvPicPr>
            <a:picLocks noChangeAspect="1"/>
          </p:cNvPicPr>
          <p:nvPr/>
        </p:nvPicPr>
        <p:blipFill>
          <a:blip r:embed="rId2"/>
          <a:stretch>
            <a:fillRect/>
          </a:stretch>
        </p:blipFill>
        <p:spPr>
          <a:xfrm>
            <a:off x="1031590" y="1698171"/>
            <a:ext cx="3032130" cy="4201886"/>
          </a:xfrm>
          <a:prstGeom prst="rect">
            <a:avLst/>
          </a:prstGeom>
          <a:ln>
            <a:solidFill>
              <a:schemeClr val="tx1"/>
            </a:solidFill>
          </a:ln>
        </p:spPr>
      </p:pic>
      <p:sp>
        <p:nvSpPr>
          <p:cNvPr id="7" name="CasellaDiTesto 6">
            <a:extLst>
              <a:ext uri="{FF2B5EF4-FFF2-40B4-BE49-F238E27FC236}">
                <a16:creationId xmlns:a16="http://schemas.microsoft.com/office/drawing/2014/main" id="{C7CA6532-DFD7-4AB4-9B96-0AEC83908CB7}"/>
              </a:ext>
            </a:extLst>
          </p:cNvPr>
          <p:cNvSpPr txBox="1"/>
          <p:nvPr/>
        </p:nvSpPr>
        <p:spPr>
          <a:xfrm>
            <a:off x="4691743" y="1534885"/>
            <a:ext cx="7304314" cy="4031873"/>
          </a:xfrm>
          <a:prstGeom prst="rect">
            <a:avLst/>
          </a:prstGeom>
          <a:noFill/>
        </p:spPr>
        <p:txBody>
          <a:bodyPr wrap="square" rtlCol="0">
            <a:spAutoFit/>
          </a:bodyPr>
          <a:lstStyle/>
          <a:p>
            <a:r>
              <a:rPr lang="it-IT" sz="2000" b="1" dirty="0"/>
              <a:t>La governance economica e la responsabilità democratica devono procedere di pari passo. </a:t>
            </a:r>
          </a:p>
          <a:p>
            <a:endParaRPr lang="it-IT" b="1" dirty="0"/>
          </a:p>
          <a:p>
            <a:r>
              <a:rPr lang="it-IT" dirty="0"/>
              <a:t>Il Parlamento europeo dovrebbe avere più voce in capitolo nella governance economica dell'Unione. In questo spirito la Commissione avvierà con il Parlamento un dialogo su come tradurre questo principio in realtà. </a:t>
            </a:r>
          </a:p>
          <a:p>
            <a:endParaRPr lang="it-IT" dirty="0"/>
          </a:p>
          <a:p>
            <a:r>
              <a:rPr lang="it-IT" dirty="0"/>
              <a:t>Come primo passo i membri della Commissione responsabili delle questioni economiche compariranno dinanzi al Parlamento europeo prima di ciascuna tappa fondamentale del ciclo del semestre europeo. </a:t>
            </a:r>
          </a:p>
          <a:p>
            <a:endParaRPr lang="it-IT" dirty="0"/>
          </a:p>
          <a:p>
            <a:r>
              <a:rPr lang="it-IT" dirty="0"/>
              <a:t>Più in generale la Commissione è intenzionata a proseguire il dialogo con gli Stati membri e li invita a coinvolgere i parlamenti nazionali, le parti sociali e tutti i portatori d'interessi pertinenti. </a:t>
            </a:r>
          </a:p>
        </p:txBody>
      </p:sp>
      <p:pic>
        <p:nvPicPr>
          <p:cNvPr id="5" name="Immagine 4">
            <a:extLst>
              <a:ext uri="{FF2B5EF4-FFF2-40B4-BE49-F238E27FC236}">
                <a16:creationId xmlns:a16="http://schemas.microsoft.com/office/drawing/2014/main" id="{2DF8CD63-6F40-4793-8D23-BAA4A91DD2EA}"/>
              </a:ext>
            </a:extLst>
          </p:cNvPr>
          <p:cNvPicPr>
            <a:picLocks noChangeAspect="1"/>
          </p:cNvPicPr>
          <p:nvPr/>
        </p:nvPicPr>
        <p:blipFill>
          <a:blip r:embed="rId3"/>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1376945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554DF723-C461-44E2-9E8E-02D822F20FEE}"/>
              </a:ext>
            </a:extLst>
          </p:cNvPr>
          <p:cNvPicPr>
            <a:picLocks noChangeAspect="1"/>
          </p:cNvPicPr>
          <p:nvPr/>
        </p:nvPicPr>
        <p:blipFill>
          <a:blip r:embed="rId2"/>
          <a:stretch>
            <a:fillRect/>
          </a:stretch>
        </p:blipFill>
        <p:spPr>
          <a:xfrm>
            <a:off x="0" y="1469571"/>
            <a:ext cx="7810500" cy="4617512"/>
          </a:xfrm>
          <a:prstGeom prst="rect">
            <a:avLst/>
          </a:prstGeom>
        </p:spPr>
      </p:pic>
      <p:sp>
        <p:nvSpPr>
          <p:cNvPr id="6" name="Subtitle 2">
            <a:extLst>
              <a:ext uri="{FF2B5EF4-FFF2-40B4-BE49-F238E27FC236}">
                <a16:creationId xmlns:a16="http://schemas.microsoft.com/office/drawing/2014/main" id="{C17984DF-14D9-4F8B-9D17-501DB5125D9C}"/>
              </a:ext>
            </a:extLst>
          </p:cNvPr>
          <p:cNvSpPr txBox="1">
            <a:spLocks/>
          </p:cNvSpPr>
          <p:nvPr/>
        </p:nvSpPr>
        <p:spPr>
          <a:xfrm>
            <a:off x="2169647" y="307940"/>
            <a:ext cx="6781769" cy="71125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r>
              <a:rPr lang="it-IT" sz="3400" b="1" dirty="0">
                <a:solidFill>
                  <a:schemeClr val="bg1"/>
                </a:solidFill>
                <a:latin typeface="Calibri"/>
                <a:cs typeface="Calibri"/>
              </a:rPr>
              <a:t>Il nuovo semestre europeo</a:t>
            </a:r>
          </a:p>
        </p:txBody>
      </p:sp>
      <p:pic>
        <p:nvPicPr>
          <p:cNvPr id="4" name="Immagine 3">
            <a:extLst>
              <a:ext uri="{FF2B5EF4-FFF2-40B4-BE49-F238E27FC236}">
                <a16:creationId xmlns:a16="http://schemas.microsoft.com/office/drawing/2014/main" id="{5EF20F06-9ED6-4805-A61E-F0A008C679C3}"/>
              </a:ext>
            </a:extLst>
          </p:cNvPr>
          <p:cNvPicPr>
            <a:picLocks noChangeAspect="1"/>
          </p:cNvPicPr>
          <p:nvPr/>
        </p:nvPicPr>
        <p:blipFill>
          <a:blip r:embed="rId3"/>
          <a:stretch>
            <a:fillRect/>
          </a:stretch>
        </p:blipFill>
        <p:spPr>
          <a:xfrm>
            <a:off x="10161669" y="983244"/>
            <a:ext cx="1951774" cy="350780"/>
          </a:xfrm>
          <a:prstGeom prst="rect">
            <a:avLst/>
          </a:prstGeom>
        </p:spPr>
      </p:pic>
      <p:pic>
        <p:nvPicPr>
          <p:cNvPr id="5" name="Immagine 4">
            <a:extLst>
              <a:ext uri="{FF2B5EF4-FFF2-40B4-BE49-F238E27FC236}">
                <a16:creationId xmlns:a16="http://schemas.microsoft.com/office/drawing/2014/main" id="{39EDCAA1-B546-49EC-B092-7EB5831C3A92}"/>
              </a:ext>
            </a:extLst>
          </p:cNvPr>
          <p:cNvPicPr>
            <a:picLocks noChangeAspect="1"/>
          </p:cNvPicPr>
          <p:nvPr/>
        </p:nvPicPr>
        <p:blipFill>
          <a:blip r:embed="rId4"/>
          <a:stretch>
            <a:fillRect/>
          </a:stretch>
        </p:blipFill>
        <p:spPr>
          <a:xfrm>
            <a:off x="9592207" y="2236423"/>
            <a:ext cx="1566611" cy="2099491"/>
          </a:xfrm>
          <a:prstGeom prst="rect">
            <a:avLst/>
          </a:prstGeom>
          <a:ln>
            <a:solidFill>
              <a:schemeClr val="tx2"/>
            </a:solidFill>
          </a:ln>
        </p:spPr>
      </p:pic>
      <p:sp>
        <p:nvSpPr>
          <p:cNvPr id="7" name="Ovale 6">
            <a:extLst>
              <a:ext uri="{FF2B5EF4-FFF2-40B4-BE49-F238E27FC236}">
                <a16:creationId xmlns:a16="http://schemas.microsoft.com/office/drawing/2014/main" id="{FEEC250D-8B3D-463F-81F5-97767176A4DE}"/>
              </a:ext>
            </a:extLst>
          </p:cNvPr>
          <p:cNvSpPr/>
          <p:nvPr/>
        </p:nvSpPr>
        <p:spPr>
          <a:xfrm>
            <a:off x="9361917" y="2395681"/>
            <a:ext cx="1951774" cy="960261"/>
          </a:xfrm>
          <a:prstGeom prst="ellipse">
            <a:avLst/>
          </a:prstGeom>
          <a:noFill/>
          <a:ln w="5715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2"/>
              </a:solidFill>
            </a:endParaRPr>
          </a:p>
        </p:txBody>
      </p:sp>
    </p:spTree>
    <p:extLst>
      <p:ext uri="{BB962C8B-B14F-4D97-AF65-F5344CB8AC3E}">
        <p14:creationId xmlns:p14="http://schemas.microsoft.com/office/powerpoint/2010/main" val="341757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0EA92A21-9882-4A73-8076-553D1EF15BAE}"/>
              </a:ext>
            </a:extLst>
          </p:cNvPr>
          <p:cNvPicPr>
            <a:picLocks noChangeAspect="1"/>
          </p:cNvPicPr>
          <p:nvPr/>
        </p:nvPicPr>
        <p:blipFill>
          <a:blip r:embed="rId2"/>
          <a:stretch>
            <a:fillRect/>
          </a:stretch>
        </p:blipFill>
        <p:spPr>
          <a:xfrm>
            <a:off x="0" y="1426029"/>
            <a:ext cx="7591425" cy="4637314"/>
          </a:xfrm>
          <a:prstGeom prst="rect">
            <a:avLst/>
          </a:prstGeom>
        </p:spPr>
      </p:pic>
      <p:sp>
        <p:nvSpPr>
          <p:cNvPr id="6" name="Subtitle 2">
            <a:extLst>
              <a:ext uri="{FF2B5EF4-FFF2-40B4-BE49-F238E27FC236}">
                <a16:creationId xmlns:a16="http://schemas.microsoft.com/office/drawing/2014/main" id="{B0301C87-62BC-4E42-BD3E-E0DC7E56965F}"/>
              </a:ext>
            </a:extLst>
          </p:cNvPr>
          <p:cNvSpPr txBox="1">
            <a:spLocks/>
          </p:cNvSpPr>
          <p:nvPr/>
        </p:nvSpPr>
        <p:spPr>
          <a:xfrm>
            <a:off x="2169647" y="307940"/>
            <a:ext cx="6781769" cy="71125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r>
              <a:rPr lang="it-IT" sz="3400" b="1" dirty="0">
                <a:solidFill>
                  <a:schemeClr val="bg1"/>
                </a:solidFill>
                <a:latin typeface="Calibri"/>
                <a:cs typeface="Calibri"/>
              </a:rPr>
              <a:t>Il nuovo semestre europeo</a:t>
            </a:r>
          </a:p>
        </p:txBody>
      </p:sp>
      <p:pic>
        <p:nvPicPr>
          <p:cNvPr id="5" name="Immagine 4">
            <a:extLst>
              <a:ext uri="{FF2B5EF4-FFF2-40B4-BE49-F238E27FC236}">
                <a16:creationId xmlns:a16="http://schemas.microsoft.com/office/drawing/2014/main" id="{6649C7C2-7749-41DF-B983-02FDF0548E50}"/>
              </a:ext>
            </a:extLst>
          </p:cNvPr>
          <p:cNvPicPr>
            <a:picLocks noChangeAspect="1"/>
          </p:cNvPicPr>
          <p:nvPr/>
        </p:nvPicPr>
        <p:blipFill>
          <a:blip r:embed="rId3"/>
          <a:stretch>
            <a:fillRect/>
          </a:stretch>
        </p:blipFill>
        <p:spPr>
          <a:xfrm>
            <a:off x="10161669" y="983244"/>
            <a:ext cx="1951774" cy="350780"/>
          </a:xfrm>
          <a:prstGeom prst="rect">
            <a:avLst/>
          </a:prstGeom>
        </p:spPr>
      </p:pic>
      <p:pic>
        <p:nvPicPr>
          <p:cNvPr id="7" name="Immagine 6">
            <a:extLst>
              <a:ext uri="{FF2B5EF4-FFF2-40B4-BE49-F238E27FC236}">
                <a16:creationId xmlns:a16="http://schemas.microsoft.com/office/drawing/2014/main" id="{1F293B6B-45E2-48F0-9643-448E1D39C241}"/>
              </a:ext>
            </a:extLst>
          </p:cNvPr>
          <p:cNvPicPr>
            <a:picLocks noChangeAspect="1"/>
          </p:cNvPicPr>
          <p:nvPr/>
        </p:nvPicPr>
        <p:blipFill>
          <a:blip r:embed="rId4"/>
          <a:stretch>
            <a:fillRect/>
          </a:stretch>
        </p:blipFill>
        <p:spPr>
          <a:xfrm>
            <a:off x="9772064" y="1867694"/>
            <a:ext cx="1566611" cy="2099491"/>
          </a:xfrm>
          <a:prstGeom prst="rect">
            <a:avLst/>
          </a:prstGeom>
          <a:ln>
            <a:solidFill>
              <a:schemeClr val="tx2"/>
            </a:solidFill>
          </a:ln>
        </p:spPr>
      </p:pic>
      <p:sp>
        <p:nvSpPr>
          <p:cNvPr id="8" name="Ovale 7">
            <a:extLst>
              <a:ext uri="{FF2B5EF4-FFF2-40B4-BE49-F238E27FC236}">
                <a16:creationId xmlns:a16="http://schemas.microsoft.com/office/drawing/2014/main" id="{58852FFD-C885-4521-A858-1107FA98D8CF}"/>
              </a:ext>
            </a:extLst>
          </p:cNvPr>
          <p:cNvSpPr/>
          <p:nvPr/>
        </p:nvSpPr>
        <p:spPr>
          <a:xfrm>
            <a:off x="9159009" y="2879736"/>
            <a:ext cx="2641894" cy="1146440"/>
          </a:xfrm>
          <a:prstGeom prst="ellipse">
            <a:avLst/>
          </a:prstGeom>
          <a:noFill/>
          <a:ln w="5715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2"/>
              </a:solidFill>
            </a:endParaRPr>
          </a:p>
        </p:txBody>
      </p:sp>
    </p:spTree>
    <p:extLst>
      <p:ext uri="{BB962C8B-B14F-4D97-AF65-F5344CB8AC3E}">
        <p14:creationId xmlns:p14="http://schemas.microsoft.com/office/powerpoint/2010/main" val="44358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554DF723-C461-44E2-9E8E-02D822F20FEE}"/>
              </a:ext>
            </a:extLst>
          </p:cNvPr>
          <p:cNvPicPr>
            <a:picLocks noChangeAspect="1"/>
          </p:cNvPicPr>
          <p:nvPr/>
        </p:nvPicPr>
        <p:blipFill>
          <a:blip r:embed="rId2"/>
          <a:stretch>
            <a:fillRect/>
          </a:stretch>
        </p:blipFill>
        <p:spPr>
          <a:xfrm>
            <a:off x="0" y="1469571"/>
            <a:ext cx="7810500" cy="4617512"/>
          </a:xfrm>
          <a:prstGeom prst="rect">
            <a:avLst/>
          </a:prstGeom>
        </p:spPr>
      </p:pic>
      <p:sp>
        <p:nvSpPr>
          <p:cNvPr id="4" name="Ovale 3">
            <a:extLst>
              <a:ext uri="{FF2B5EF4-FFF2-40B4-BE49-F238E27FC236}">
                <a16:creationId xmlns:a16="http://schemas.microsoft.com/office/drawing/2014/main" id="{B1D930BF-6EAE-45BD-93A7-F9C6591D5032}"/>
              </a:ext>
            </a:extLst>
          </p:cNvPr>
          <p:cNvSpPr/>
          <p:nvPr/>
        </p:nvSpPr>
        <p:spPr>
          <a:xfrm>
            <a:off x="2808514" y="2002971"/>
            <a:ext cx="2155372" cy="2002972"/>
          </a:xfrm>
          <a:prstGeom prst="ellipse">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BE946540-0D5C-4020-9C5F-624B2F7A3DC4}"/>
              </a:ext>
            </a:extLst>
          </p:cNvPr>
          <p:cNvSpPr txBox="1"/>
          <p:nvPr/>
        </p:nvSpPr>
        <p:spPr>
          <a:xfrm>
            <a:off x="8066314" y="1883229"/>
            <a:ext cx="3864429" cy="3323987"/>
          </a:xfrm>
          <a:prstGeom prst="rect">
            <a:avLst/>
          </a:prstGeom>
          <a:noFill/>
        </p:spPr>
        <p:txBody>
          <a:bodyPr wrap="square" rtlCol="0">
            <a:spAutoFit/>
          </a:bodyPr>
          <a:lstStyle/>
          <a:p>
            <a:r>
              <a:rPr lang="it-IT" sz="2400" b="1" dirty="0"/>
              <a:t>Problemi:</a:t>
            </a:r>
          </a:p>
          <a:p>
            <a:endParaRPr lang="it-IT" dirty="0"/>
          </a:p>
          <a:p>
            <a:pPr marL="285750" indent="-285750">
              <a:buFontTx/>
              <a:buChar char="-"/>
            </a:pPr>
            <a:r>
              <a:rPr lang="it-IT" sz="2400" dirty="0"/>
              <a:t>Copertura</a:t>
            </a:r>
          </a:p>
          <a:p>
            <a:pPr marL="285750" indent="-285750">
              <a:buFontTx/>
              <a:buChar char="-"/>
            </a:pPr>
            <a:r>
              <a:rPr lang="it-IT" sz="2400" dirty="0"/>
              <a:t>Titolo</a:t>
            </a:r>
          </a:p>
          <a:p>
            <a:pPr marL="285750" indent="-285750">
              <a:buFontTx/>
              <a:buChar char="-"/>
            </a:pPr>
            <a:r>
              <a:rPr lang="it-IT" sz="2400" dirty="0"/>
              <a:t>Schema analitico </a:t>
            </a:r>
          </a:p>
          <a:p>
            <a:pPr marL="285750" indent="-285750">
              <a:buFontTx/>
              <a:buChar char="-"/>
            </a:pPr>
            <a:r>
              <a:rPr lang="it-IT" sz="2400" dirty="0"/>
              <a:t>Fissazione degli obiettivi</a:t>
            </a:r>
          </a:p>
          <a:p>
            <a:pPr marL="285750" indent="-285750">
              <a:buFontTx/>
              <a:buChar char="-"/>
            </a:pPr>
            <a:r>
              <a:rPr lang="it-IT" sz="2400" dirty="0"/>
              <a:t>Valutazione dei risultati</a:t>
            </a:r>
          </a:p>
          <a:p>
            <a:pPr marL="285750" indent="-285750">
              <a:buFontTx/>
              <a:buChar char="-"/>
            </a:pPr>
            <a:r>
              <a:rPr lang="it-IT" sz="2400" dirty="0"/>
              <a:t>Dati</a:t>
            </a:r>
          </a:p>
          <a:p>
            <a:pPr marL="285750" indent="-285750">
              <a:buFontTx/>
              <a:buChar char="-"/>
            </a:pPr>
            <a:r>
              <a:rPr lang="it-IT" sz="2400" dirty="0"/>
              <a:t>Modellistica </a:t>
            </a:r>
          </a:p>
        </p:txBody>
      </p:sp>
      <p:cxnSp>
        <p:nvCxnSpPr>
          <p:cNvPr id="7" name="Connettore diritto 6">
            <a:extLst>
              <a:ext uri="{FF2B5EF4-FFF2-40B4-BE49-F238E27FC236}">
                <a16:creationId xmlns:a16="http://schemas.microsoft.com/office/drawing/2014/main" id="{499C7FA9-E007-4FFD-A0D4-C3E09C1B83ED}"/>
              </a:ext>
            </a:extLst>
          </p:cNvPr>
          <p:cNvCxnSpPr>
            <a:stCxn id="4" idx="6"/>
          </p:cNvCxnSpPr>
          <p:nvPr/>
        </p:nvCxnSpPr>
        <p:spPr>
          <a:xfrm flipV="1">
            <a:off x="4963886" y="2993571"/>
            <a:ext cx="2971800" cy="10886"/>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
        <p:nvSpPr>
          <p:cNvPr id="9" name="Subtitle 2">
            <a:extLst>
              <a:ext uri="{FF2B5EF4-FFF2-40B4-BE49-F238E27FC236}">
                <a16:creationId xmlns:a16="http://schemas.microsoft.com/office/drawing/2014/main" id="{98BDC952-F22D-4FD8-BFB0-558BA1FA449D}"/>
              </a:ext>
            </a:extLst>
          </p:cNvPr>
          <p:cNvSpPr txBox="1">
            <a:spLocks/>
          </p:cNvSpPr>
          <p:nvPr/>
        </p:nvSpPr>
        <p:spPr>
          <a:xfrm>
            <a:off x="2169647" y="307940"/>
            <a:ext cx="6781769" cy="71125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r>
              <a:rPr lang="it-IT" sz="3400" b="1" dirty="0">
                <a:solidFill>
                  <a:schemeClr val="bg1"/>
                </a:solidFill>
                <a:latin typeface="Calibri"/>
                <a:cs typeface="Calibri"/>
              </a:rPr>
              <a:t>Il nuovo semestre europeo</a:t>
            </a:r>
          </a:p>
        </p:txBody>
      </p:sp>
      <p:pic>
        <p:nvPicPr>
          <p:cNvPr id="8" name="Immagine 7">
            <a:extLst>
              <a:ext uri="{FF2B5EF4-FFF2-40B4-BE49-F238E27FC236}">
                <a16:creationId xmlns:a16="http://schemas.microsoft.com/office/drawing/2014/main" id="{D1AFE863-2600-4728-9DEB-C9DC296EA722}"/>
              </a:ext>
            </a:extLst>
          </p:cNvPr>
          <p:cNvPicPr>
            <a:picLocks noChangeAspect="1"/>
          </p:cNvPicPr>
          <p:nvPr/>
        </p:nvPicPr>
        <p:blipFill>
          <a:blip r:embed="rId3"/>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1491171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55C3AAD7-3F93-4E26-81D8-DB5DB05141B3}"/>
              </a:ext>
            </a:extLst>
          </p:cNvPr>
          <p:cNvSpPr txBox="1"/>
          <p:nvPr/>
        </p:nvSpPr>
        <p:spPr>
          <a:xfrm>
            <a:off x="1089728" y="1855572"/>
            <a:ext cx="9796757" cy="4137864"/>
          </a:xfrm>
          <a:prstGeom prst="rect">
            <a:avLst/>
          </a:prstGeom>
          <a:noFill/>
        </p:spPr>
        <p:txBody>
          <a:bodyPr wrap="square" rtlCol="0">
            <a:spAutoFit/>
          </a:bodyPr>
          <a:lstStyle/>
          <a:p>
            <a:r>
              <a:rPr lang="it-IT" sz="1651" dirty="0">
                <a:latin typeface="Arial" panose="020B0604020202020204" pitchFamily="34" charset="0"/>
                <a:cs typeface="Arial" panose="020B0604020202020204" pitchFamily="34" charset="0"/>
              </a:rPr>
              <a:t>• </a:t>
            </a:r>
            <a:r>
              <a:rPr lang="it-IT" sz="2667" b="1" dirty="0">
                <a:latin typeface="Arial" panose="020B0604020202020204" pitchFamily="34" charset="0"/>
                <a:cs typeface="Arial" panose="020B0604020202020204" pitchFamily="34" charset="0"/>
              </a:rPr>
              <a:t>Nuovi strumenti analitici:</a:t>
            </a:r>
            <a:r>
              <a:rPr lang="it-IT" sz="2667" dirty="0">
                <a:latin typeface="Arial" panose="020B0604020202020204" pitchFamily="34" charset="0"/>
                <a:cs typeface="Arial" panose="020B0604020202020204" pitchFamily="34" charset="0"/>
              </a:rPr>
              <a:t> </a:t>
            </a:r>
          </a:p>
          <a:p>
            <a:pPr marL="557199" lvl="1" indent="-214308">
              <a:buFont typeface="Arial" panose="020B0604020202020204" pitchFamily="34" charset="0"/>
              <a:buChar char="•"/>
            </a:pPr>
            <a:r>
              <a:rPr lang="it-IT" sz="1867" dirty="0">
                <a:latin typeface="Arial" panose="020B0604020202020204" pitchFamily="34" charset="0"/>
                <a:cs typeface="Arial" panose="020B0604020202020204" pitchFamily="34" charset="0"/>
              </a:rPr>
              <a:t>indagine annuale sullo sviluppo sostenibile e procedura relativa agli squilibri di sostenibilità;</a:t>
            </a:r>
          </a:p>
          <a:p>
            <a:pPr marL="557199" lvl="1" indent="-214308">
              <a:spcAft>
                <a:spcPts val="451"/>
              </a:spcAft>
              <a:buFont typeface="Arial" panose="020B0604020202020204" pitchFamily="34" charset="0"/>
              <a:buChar char="•"/>
            </a:pPr>
            <a:r>
              <a:rPr lang="it-IT" sz="1867" dirty="0">
                <a:latin typeface="Arial" panose="020B0604020202020204" pitchFamily="34" charset="0"/>
                <a:cs typeface="Arial" panose="020B0604020202020204" pitchFamily="34" charset="0"/>
              </a:rPr>
              <a:t>nuovo sistema di indicatori integrato nelle relazioni per paese e nell'analisi generale. </a:t>
            </a:r>
          </a:p>
          <a:p>
            <a:pPr marL="0" lvl="1"/>
            <a:r>
              <a:rPr lang="it-IT" sz="2667" dirty="0">
                <a:latin typeface="Arial" panose="020B0604020202020204" pitchFamily="34" charset="0"/>
                <a:cs typeface="Arial" panose="020B0604020202020204" pitchFamily="34" charset="0"/>
              </a:rPr>
              <a:t>• </a:t>
            </a:r>
            <a:r>
              <a:rPr lang="it-IT" sz="2667" b="1" dirty="0">
                <a:latin typeface="Arial" panose="020B0604020202020204" pitchFamily="34" charset="0"/>
                <a:cs typeface="Arial" panose="020B0604020202020204" pitchFamily="34" charset="0"/>
              </a:rPr>
              <a:t>Una nuova struttura di governance</a:t>
            </a:r>
            <a:r>
              <a:rPr lang="it-IT" sz="2667" dirty="0">
                <a:latin typeface="Arial" panose="020B0604020202020204" pitchFamily="34" charset="0"/>
                <a:cs typeface="Arial" panose="020B0604020202020204" pitchFamily="34" charset="0"/>
              </a:rPr>
              <a:t>: </a:t>
            </a:r>
          </a:p>
          <a:p>
            <a:pPr marL="557199" lvl="2" indent="-214308">
              <a:buFont typeface="Arial" panose="020B0604020202020204" pitchFamily="34" charset="0"/>
              <a:buChar char="•"/>
            </a:pPr>
            <a:r>
              <a:rPr lang="it-IT" sz="1867" dirty="0">
                <a:latin typeface="Arial" panose="020B0604020202020204" pitchFamily="34" charset="0"/>
                <a:cs typeface="Arial" panose="020B0604020202020204" pitchFamily="34" charset="0"/>
              </a:rPr>
              <a:t>nuovo Consiglio europeo per lo sviluppo sostenibile;</a:t>
            </a:r>
          </a:p>
          <a:p>
            <a:pPr marL="557199" lvl="2" indent="-214308">
              <a:buFont typeface="Arial" panose="020B0604020202020204" pitchFamily="34" charset="0"/>
              <a:buChar char="•"/>
            </a:pPr>
            <a:r>
              <a:rPr lang="it-IT" sz="1867" dirty="0">
                <a:latin typeface="Arial" panose="020B0604020202020204" pitchFamily="34" charset="0"/>
                <a:cs typeface="Arial" panose="020B0604020202020204" pitchFamily="34" charset="0"/>
              </a:rPr>
              <a:t>nuova Commissione del Parlamento europeo per lo sviluppo sostenibile;</a:t>
            </a:r>
          </a:p>
          <a:p>
            <a:pPr marL="557199" lvl="2" indent="-214308">
              <a:buFont typeface="Arial" panose="020B0604020202020204" pitchFamily="34" charset="0"/>
              <a:buChar char="•"/>
            </a:pPr>
            <a:r>
              <a:rPr lang="it-IT" sz="1867" dirty="0">
                <a:latin typeface="Arial" panose="020B0604020202020204" pitchFamily="34" charset="0"/>
                <a:cs typeface="Arial" panose="020B0604020202020204" pitchFamily="34" charset="0"/>
              </a:rPr>
              <a:t>nuovo Comitato per il controllo normativo in seno alla Commissione per garantire valutazioni di impatto della sostenibilità;</a:t>
            </a:r>
          </a:p>
          <a:p>
            <a:pPr marL="557199" lvl="2" indent="-214308">
              <a:buFont typeface="Arial" panose="020B0604020202020204" pitchFamily="34" charset="0"/>
              <a:buChar char="•"/>
            </a:pPr>
            <a:r>
              <a:rPr lang="it-IT" sz="1867" dirty="0">
                <a:latin typeface="Arial" panose="020B0604020202020204" pitchFamily="34" charset="0"/>
                <a:cs typeface="Arial" panose="020B0604020202020204" pitchFamily="34" charset="0"/>
              </a:rPr>
              <a:t>nuovo Comitato europeo per lo sviluppo sostenibile (analogo all'attuale Comitato consultivo europeo per le finanze pubbliche) per fornire un monitoraggio e una valutazione annuali indipendenti di tutte le politiche dell'UE e raccomandazioni sulle politiche da seguire. </a:t>
            </a:r>
          </a:p>
        </p:txBody>
      </p:sp>
      <p:sp>
        <p:nvSpPr>
          <p:cNvPr id="5" name="Subtitle 2">
            <a:extLst>
              <a:ext uri="{FF2B5EF4-FFF2-40B4-BE49-F238E27FC236}">
                <a16:creationId xmlns:a16="http://schemas.microsoft.com/office/drawing/2014/main" id="{17F51569-498D-4B7B-9074-6312A489B3DC}"/>
              </a:ext>
            </a:extLst>
          </p:cNvPr>
          <p:cNvSpPr txBox="1">
            <a:spLocks/>
          </p:cNvSpPr>
          <p:nvPr/>
        </p:nvSpPr>
        <p:spPr>
          <a:xfrm>
            <a:off x="3143755" y="316103"/>
            <a:ext cx="6842299" cy="708011"/>
          </a:xfrm>
          <a:prstGeom prst="rect">
            <a:avLst/>
          </a:prstGeom>
        </p:spPr>
        <p:txBody>
          <a:bodyPr vert="horz" lIns="68580" tIns="34291" rIns="68580" bIns="34291"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it-IT" sz="3400" b="1" dirty="0">
                <a:solidFill>
                  <a:schemeClr val="bg1"/>
                </a:solidFill>
                <a:latin typeface="Arial" panose="020B0604020202020204" pitchFamily="34" charset="0"/>
                <a:cs typeface="Arial" panose="020B0604020202020204" pitchFamily="34" charset="0"/>
              </a:rPr>
              <a:t>Il nuovo semestre europeo</a:t>
            </a:r>
            <a:endParaRPr lang="it-IT" sz="3400" b="1" dirty="0">
              <a:solidFill>
                <a:schemeClr val="bg1"/>
              </a:solidFill>
            </a:endParaRPr>
          </a:p>
        </p:txBody>
      </p:sp>
      <p:pic>
        <p:nvPicPr>
          <p:cNvPr id="6" name="Immagine 5">
            <a:extLst>
              <a:ext uri="{FF2B5EF4-FFF2-40B4-BE49-F238E27FC236}">
                <a16:creationId xmlns:a16="http://schemas.microsoft.com/office/drawing/2014/main" id="{6E598203-16DD-4C50-9865-382BDD2EF78E}"/>
              </a:ext>
            </a:extLst>
          </p:cNvPr>
          <p:cNvPicPr>
            <a:picLocks noChangeAspect="1"/>
          </p:cNvPicPr>
          <p:nvPr/>
        </p:nvPicPr>
        <p:blipFill>
          <a:blip r:embed="rId2"/>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1077214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12921-211E-4E2A-84A6-43734F4FBBA4}"/>
              </a:ext>
            </a:extLst>
          </p:cNvPr>
          <p:cNvSpPr>
            <a:spLocks noGrp="1"/>
          </p:cNvSpPr>
          <p:nvPr>
            <p:ph type="title"/>
          </p:nvPr>
        </p:nvSpPr>
        <p:spPr>
          <a:xfrm>
            <a:off x="783771" y="46038"/>
            <a:ext cx="10972800" cy="1143000"/>
          </a:xfrm>
        </p:spPr>
        <p:txBody>
          <a:bodyPr>
            <a:normAutofit/>
          </a:bodyPr>
          <a:lstStyle/>
          <a:p>
            <a:r>
              <a:rPr lang="it-IT" sz="3400" b="1" dirty="0">
                <a:solidFill>
                  <a:schemeClr val="bg1"/>
                </a:solidFill>
              </a:rPr>
              <a:t>Coinvolgimento di Commissione, </a:t>
            </a:r>
            <a:br>
              <a:rPr lang="it-IT" sz="3400" b="1" dirty="0">
                <a:solidFill>
                  <a:schemeClr val="bg1"/>
                </a:solidFill>
              </a:rPr>
            </a:br>
            <a:r>
              <a:rPr lang="it-IT" sz="3400" b="1" dirty="0">
                <a:solidFill>
                  <a:schemeClr val="bg1"/>
                </a:solidFill>
              </a:rPr>
              <a:t>Consiglio e Parlamento</a:t>
            </a:r>
          </a:p>
        </p:txBody>
      </p:sp>
      <p:sp>
        <p:nvSpPr>
          <p:cNvPr id="3" name="Segnaposto contenuto 2">
            <a:extLst>
              <a:ext uri="{FF2B5EF4-FFF2-40B4-BE49-F238E27FC236}">
                <a16:creationId xmlns:a16="http://schemas.microsoft.com/office/drawing/2014/main" id="{D2E4DE37-1FF1-4C9E-8A3A-F6219FDEC5FC}"/>
              </a:ext>
            </a:extLst>
          </p:cNvPr>
          <p:cNvSpPr>
            <a:spLocks noGrp="1"/>
          </p:cNvSpPr>
          <p:nvPr>
            <p:ph idx="1"/>
          </p:nvPr>
        </p:nvSpPr>
        <p:spPr/>
        <p:txBody>
          <a:bodyPr>
            <a:normAutofit fontScale="92500" lnSpcReduction="20000"/>
          </a:bodyPr>
          <a:lstStyle/>
          <a:p>
            <a:r>
              <a:rPr lang="it-IT" dirty="0"/>
              <a:t>Formazioni del Consiglio</a:t>
            </a:r>
          </a:p>
          <a:p>
            <a:pPr lvl="1"/>
            <a:r>
              <a:rPr lang="it-IT" dirty="0">
                <a:hlinkClick r:id="rId2"/>
              </a:rPr>
              <a:t>Foreign Affairs</a:t>
            </a:r>
            <a:endParaRPr lang="it-IT" dirty="0"/>
          </a:p>
          <a:p>
            <a:pPr lvl="1"/>
            <a:r>
              <a:rPr lang="it-IT" dirty="0">
                <a:hlinkClick r:id="rId3"/>
              </a:rPr>
              <a:t>General Affairs</a:t>
            </a:r>
            <a:endParaRPr lang="it-IT" dirty="0"/>
          </a:p>
          <a:p>
            <a:pPr lvl="1"/>
            <a:r>
              <a:rPr lang="it-IT" dirty="0" err="1">
                <a:hlinkClick r:id="rId4"/>
              </a:rPr>
              <a:t>Agriculture</a:t>
            </a:r>
            <a:r>
              <a:rPr lang="it-IT" dirty="0">
                <a:hlinkClick r:id="rId4"/>
              </a:rPr>
              <a:t> and </a:t>
            </a:r>
            <a:r>
              <a:rPr lang="it-IT" dirty="0" err="1">
                <a:hlinkClick r:id="rId4"/>
              </a:rPr>
              <a:t>Fisheries</a:t>
            </a:r>
            <a:endParaRPr lang="it-IT" dirty="0"/>
          </a:p>
          <a:p>
            <a:pPr lvl="1"/>
            <a:r>
              <a:rPr lang="it-IT" dirty="0">
                <a:hlinkClick r:id="rId5"/>
              </a:rPr>
              <a:t>Environment</a:t>
            </a:r>
            <a:endParaRPr lang="it-IT" dirty="0"/>
          </a:p>
          <a:p>
            <a:pPr lvl="1"/>
            <a:r>
              <a:rPr lang="it-IT" dirty="0" err="1">
                <a:hlinkClick r:id="rId6"/>
              </a:rPr>
              <a:t>Competitiveness</a:t>
            </a:r>
            <a:endParaRPr lang="it-IT" dirty="0"/>
          </a:p>
          <a:p>
            <a:pPr lvl="1"/>
            <a:r>
              <a:rPr lang="it-IT" dirty="0" err="1">
                <a:hlinkClick r:id="rId7"/>
              </a:rPr>
              <a:t>Economic</a:t>
            </a:r>
            <a:r>
              <a:rPr lang="it-IT" dirty="0">
                <a:hlinkClick r:id="rId7"/>
              </a:rPr>
              <a:t> and Financial Affairs</a:t>
            </a:r>
            <a:endParaRPr lang="it-IT" dirty="0"/>
          </a:p>
          <a:p>
            <a:pPr lvl="1"/>
            <a:r>
              <a:rPr lang="it-IT" dirty="0">
                <a:hlinkClick r:id="rId8"/>
              </a:rPr>
              <a:t>Justice and Home Affairs</a:t>
            </a:r>
            <a:endParaRPr lang="it-IT" dirty="0"/>
          </a:p>
          <a:p>
            <a:pPr lvl="1"/>
            <a:r>
              <a:rPr lang="it-IT" dirty="0" err="1">
                <a:hlinkClick r:id="rId9"/>
              </a:rPr>
              <a:t>Education</a:t>
            </a:r>
            <a:r>
              <a:rPr lang="it-IT" dirty="0">
                <a:hlinkClick r:id="rId9"/>
              </a:rPr>
              <a:t>, Youth, Culture and Sports</a:t>
            </a:r>
            <a:endParaRPr lang="it-IT" dirty="0"/>
          </a:p>
          <a:p>
            <a:pPr lvl="1"/>
            <a:r>
              <a:rPr lang="it-IT" dirty="0" err="1">
                <a:hlinkClick r:id="rId10"/>
              </a:rPr>
              <a:t>Employment</a:t>
            </a:r>
            <a:r>
              <a:rPr lang="it-IT" dirty="0">
                <a:hlinkClick r:id="rId10"/>
              </a:rPr>
              <a:t>, Social Policy, </a:t>
            </a:r>
            <a:r>
              <a:rPr lang="it-IT" dirty="0" err="1">
                <a:hlinkClick r:id="rId10"/>
              </a:rPr>
              <a:t>Health</a:t>
            </a:r>
            <a:r>
              <a:rPr lang="it-IT" dirty="0">
                <a:hlinkClick r:id="rId10"/>
              </a:rPr>
              <a:t> and Consumer Affairs</a:t>
            </a:r>
            <a:endParaRPr lang="it-IT" dirty="0"/>
          </a:p>
          <a:p>
            <a:pPr lvl="1"/>
            <a:r>
              <a:rPr lang="it-IT" dirty="0" err="1">
                <a:hlinkClick r:id="rId11"/>
              </a:rPr>
              <a:t>Transport</a:t>
            </a:r>
            <a:r>
              <a:rPr lang="it-IT" dirty="0">
                <a:hlinkClick r:id="rId11"/>
              </a:rPr>
              <a:t>, </a:t>
            </a:r>
            <a:r>
              <a:rPr lang="it-IT" dirty="0" err="1">
                <a:hlinkClick r:id="rId11"/>
              </a:rPr>
              <a:t>Telecommunications</a:t>
            </a:r>
            <a:r>
              <a:rPr lang="it-IT" dirty="0">
                <a:hlinkClick r:id="rId11"/>
              </a:rPr>
              <a:t> and Energy</a:t>
            </a:r>
            <a:endParaRPr lang="it-IT" dirty="0"/>
          </a:p>
        </p:txBody>
      </p:sp>
      <p:pic>
        <p:nvPicPr>
          <p:cNvPr id="4" name="Immagine 3">
            <a:extLst>
              <a:ext uri="{FF2B5EF4-FFF2-40B4-BE49-F238E27FC236}">
                <a16:creationId xmlns:a16="http://schemas.microsoft.com/office/drawing/2014/main" id="{89CD9607-FAC0-4356-A497-942048080946}"/>
              </a:ext>
            </a:extLst>
          </p:cNvPr>
          <p:cNvPicPr>
            <a:picLocks noChangeAspect="1"/>
          </p:cNvPicPr>
          <p:nvPr/>
        </p:nvPicPr>
        <p:blipFill>
          <a:blip r:embed="rId12"/>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2148060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12921-211E-4E2A-84A6-43734F4FBBA4}"/>
              </a:ext>
            </a:extLst>
          </p:cNvPr>
          <p:cNvSpPr>
            <a:spLocks noGrp="1"/>
          </p:cNvSpPr>
          <p:nvPr>
            <p:ph type="title"/>
          </p:nvPr>
        </p:nvSpPr>
        <p:spPr>
          <a:xfrm>
            <a:off x="783771" y="46038"/>
            <a:ext cx="10972800" cy="1143000"/>
          </a:xfrm>
        </p:spPr>
        <p:txBody>
          <a:bodyPr>
            <a:normAutofit/>
          </a:bodyPr>
          <a:lstStyle/>
          <a:p>
            <a:r>
              <a:rPr lang="it-IT" sz="4200" b="1" dirty="0">
                <a:solidFill>
                  <a:schemeClr val="bg1"/>
                </a:solidFill>
              </a:rPr>
              <a:t>Titolo delle review nazionali</a:t>
            </a:r>
          </a:p>
        </p:txBody>
      </p:sp>
      <p:sp>
        <p:nvSpPr>
          <p:cNvPr id="3" name="Segnaposto contenuto 2">
            <a:extLst>
              <a:ext uri="{FF2B5EF4-FFF2-40B4-BE49-F238E27FC236}">
                <a16:creationId xmlns:a16="http://schemas.microsoft.com/office/drawing/2014/main" id="{D2E4DE37-1FF1-4C9E-8A3A-F6219FDEC5FC}"/>
              </a:ext>
            </a:extLst>
          </p:cNvPr>
          <p:cNvSpPr>
            <a:spLocks noGrp="1"/>
          </p:cNvSpPr>
          <p:nvPr>
            <p:ph idx="1"/>
          </p:nvPr>
        </p:nvSpPr>
        <p:spPr/>
        <p:txBody>
          <a:bodyPr/>
          <a:lstStyle/>
          <a:p>
            <a:r>
              <a:rPr lang="it-IT" dirty="0" err="1"/>
              <a:t>Annual</a:t>
            </a:r>
            <a:r>
              <a:rPr lang="it-IT" dirty="0"/>
              <a:t> </a:t>
            </a:r>
            <a:r>
              <a:rPr lang="it-IT" dirty="0" err="1"/>
              <a:t>growth</a:t>
            </a:r>
            <a:r>
              <a:rPr lang="it-IT" dirty="0"/>
              <a:t> survey</a:t>
            </a:r>
          </a:p>
          <a:p>
            <a:r>
              <a:rPr lang="it-IT" dirty="0" err="1"/>
              <a:t>Annual</a:t>
            </a:r>
            <a:r>
              <a:rPr lang="it-IT" dirty="0"/>
              <a:t> </a:t>
            </a:r>
            <a:r>
              <a:rPr lang="it-IT" dirty="0" err="1"/>
              <a:t>sustainable</a:t>
            </a:r>
            <a:r>
              <a:rPr lang="it-IT" dirty="0"/>
              <a:t> </a:t>
            </a:r>
            <a:r>
              <a:rPr lang="it-IT" dirty="0" err="1"/>
              <a:t>growth</a:t>
            </a:r>
            <a:r>
              <a:rPr lang="it-IT" dirty="0"/>
              <a:t> survey</a:t>
            </a:r>
          </a:p>
          <a:p>
            <a:r>
              <a:rPr lang="it-IT" dirty="0" err="1"/>
              <a:t>Annual</a:t>
            </a:r>
            <a:r>
              <a:rPr lang="it-IT" dirty="0"/>
              <a:t> </a:t>
            </a:r>
            <a:r>
              <a:rPr lang="it-IT" dirty="0" err="1"/>
              <a:t>sustainable</a:t>
            </a:r>
            <a:r>
              <a:rPr lang="it-IT" dirty="0"/>
              <a:t> </a:t>
            </a:r>
            <a:r>
              <a:rPr lang="it-IT" dirty="0" err="1"/>
              <a:t>development</a:t>
            </a:r>
            <a:r>
              <a:rPr lang="it-IT" dirty="0"/>
              <a:t> survey</a:t>
            </a:r>
          </a:p>
          <a:p>
            <a:r>
              <a:rPr lang="it-IT" dirty="0" err="1"/>
              <a:t>Annual</a:t>
            </a:r>
            <a:r>
              <a:rPr lang="it-IT" dirty="0"/>
              <a:t> </a:t>
            </a:r>
            <a:r>
              <a:rPr lang="it-IT" dirty="0" err="1"/>
              <a:t>growth</a:t>
            </a:r>
            <a:r>
              <a:rPr lang="it-IT" dirty="0"/>
              <a:t> and </a:t>
            </a:r>
            <a:r>
              <a:rPr lang="it-IT" dirty="0" err="1"/>
              <a:t>sustainable</a:t>
            </a:r>
            <a:r>
              <a:rPr lang="it-IT" dirty="0"/>
              <a:t> </a:t>
            </a:r>
            <a:r>
              <a:rPr lang="it-IT" dirty="0" err="1"/>
              <a:t>development</a:t>
            </a:r>
            <a:r>
              <a:rPr lang="it-IT" dirty="0"/>
              <a:t> survey</a:t>
            </a:r>
          </a:p>
          <a:p>
            <a:r>
              <a:rPr lang="it-IT" dirty="0"/>
              <a:t>…</a:t>
            </a:r>
          </a:p>
          <a:p>
            <a:endParaRPr lang="it-IT" dirty="0"/>
          </a:p>
          <a:p>
            <a:endParaRPr lang="it-IT" dirty="0"/>
          </a:p>
        </p:txBody>
      </p:sp>
      <p:cxnSp>
        <p:nvCxnSpPr>
          <p:cNvPr id="5" name="Connettore diritto 4">
            <a:extLst>
              <a:ext uri="{FF2B5EF4-FFF2-40B4-BE49-F238E27FC236}">
                <a16:creationId xmlns:a16="http://schemas.microsoft.com/office/drawing/2014/main" id="{07FC49A0-58A4-41DB-9B66-B7F11544A6C4}"/>
              </a:ext>
            </a:extLst>
          </p:cNvPr>
          <p:cNvCxnSpPr>
            <a:cxnSpLocks/>
          </p:cNvCxnSpPr>
          <p:nvPr/>
        </p:nvCxnSpPr>
        <p:spPr>
          <a:xfrm>
            <a:off x="1023257" y="1926771"/>
            <a:ext cx="3722914"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pic>
        <p:nvPicPr>
          <p:cNvPr id="6" name="Immagine 5">
            <a:extLst>
              <a:ext uri="{FF2B5EF4-FFF2-40B4-BE49-F238E27FC236}">
                <a16:creationId xmlns:a16="http://schemas.microsoft.com/office/drawing/2014/main" id="{8F64AFAF-27D4-4442-A6C4-1805D1062282}"/>
              </a:ext>
            </a:extLst>
          </p:cNvPr>
          <p:cNvPicPr>
            <a:picLocks noChangeAspect="1"/>
          </p:cNvPicPr>
          <p:nvPr/>
        </p:nvPicPr>
        <p:blipFill>
          <a:blip r:embed="rId2"/>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175685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7ACC5649-B47F-4889-BFDD-4ADDFEB10A69}"/>
              </a:ext>
            </a:extLst>
          </p:cNvPr>
          <p:cNvSpPr txBox="1">
            <a:spLocks/>
          </p:cNvSpPr>
          <p:nvPr/>
        </p:nvSpPr>
        <p:spPr>
          <a:xfrm>
            <a:off x="3209251" y="83775"/>
            <a:ext cx="6777561" cy="708011"/>
          </a:xfrm>
          <a:prstGeom prst="rect">
            <a:avLst/>
          </a:prstGeom>
        </p:spPr>
        <p:txBody>
          <a:bodyPr vert="horz" lIns="68580" tIns="34291" rIns="68580" bIns="34291"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lvl="1">
              <a:spcAft>
                <a:spcPts val="900"/>
              </a:spcAft>
            </a:pPr>
            <a:r>
              <a:rPr lang="it-IT" sz="3400" b="1" dirty="0">
                <a:solidFill>
                  <a:schemeClr val="bg1"/>
                </a:solidFill>
                <a:latin typeface="Arial" panose="020B0604020202020204" pitchFamily="34" charset="0"/>
                <a:cs typeface="Arial" panose="020B0604020202020204" pitchFamily="34" charset="0"/>
              </a:rPr>
              <a:t>La valutazione ex-ante delle nuove iniziative</a:t>
            </a:r>
          </a:p>
        </p:txBody>
      </p:sp>
      <p:sp>
        <p:nvSpPr>
          <p:cNvPr id="4" name="CasellaDiTesto 3">
            <a:extLst>
              <a:ext uri="{FF2B5EF4-FFF2-40B4-BE49-F238E27FC236}">
                <a16:creationId xmlns:a16="http://schemas.microsoft.com/office/drawing/2014/main" id="{55C3AAD7-3F93-4E26-81D8-DB5DB05141B3}"/>
              </a:ext>
            </a:extLst>
          </p:cNvPr>
          <p:cNvSpPr txBox="1"/>
          <p:nvPr/>
        </p:nvSpPr>
        <p:spPr>
          <a:xfrm>
            <a:off x="1143675" y="1610539"/>
            <a:ext cx="9764389" cy="4442691"/>
          </a:xfrm>
          <a:prstGeom prst="rect">
            <a:avLst/>
          </a:prstGeom>
          <a:noFill/>
        </p:spPr>
        <p:txBody>
          <a:bodyPr wrap="square" rtlCol="0">
            <a:spAutoFit/>
          </a:bodyPr>
          <a:lstStyle/>
          <a:p>
            <a:r>
              <a:rPr lang="it-IT" sz="2667" b="1" dirty="0">
                <a:latin typeface="Arial" panose="020B0604020202020204" pitchFamily="34" charset="0"/>
                <a:cs typeface="Arial" panose="020B0604020202020204" pitchFamily="34" charset="0"/>
              </a:rPr>
              <a:t>Il lavoro dell’ASviS ha dimostrato che una tale valutazione è possibile:</a:t>
            </a:r>
          </a:p>
          <a:p>
            <a:endParaRPr lang="it-IT" sz="2667" b="1" dirty="0">
              <a:latin typeface="Arial" panose="020B0604020202020204" pitchFamily="34" charset="0"/>
              <a:cs typeface="Arial" panose="020B0604020202020204" pitchFamily="34" charset="0"/>
            </a:endParaRPr>
          </a:p>
          <a:p>
            <a:endParaRPr lang="it-IT" sz="2667" b="1" dirty="0">
              <a:latin typeface="Arial" panose="020B0604020202020204" pitchFamily="34" charset="0"/>
              <a:cs typeface="Arial" panose="020B0604020202020204" pitchFamily="34" charset="0"/>
            </a:endParaRPr>
          </a:p>
          <a:p>
            <a:endParaRPr lang="it-IT" sz="2667" b="1" dirty="0">
              <a:latin typeface="Arial" panose="020B0604020202020204" pitchFamily="34" charset="0"/>
              <a:cs typeface="Arial" panose="020B0604020202020204" pitchFamily="34" charset="0"/>
            </a:endParaRPr>
          </a:p>
          <a:p>
            <a:endParaRPr lang="it-IT" sz="2667" b="1" dirty="0">
              <a:latin typeface="Arial" panose="020B0604020202020204" pitchFamily="34" charset="0"/>
              <a:cs typeface="Arial" panose="020B0604020202020204" pitchFamily="34" charset="0"/>
            </a:endParaRPr>
          </a:p>
          <a:p>
            <a:endParaRPr lang="it-IT" sz="2667" b="1" dirty="0">
              <a:latin typeface="Arial" panose="020B0604020202020204" pitchFamily="34" charset="0"/>
              <a:cs typeface="Arial" panose="020B0604020202020204" pitchFamily="34" charset="0"/>
            </a:endParaRPr>
          </a:p>
          <a:p>
            <a:r>
              <a:rPr lang="it-IT" sz="2400" b="1" dirty="0">
                <a:latin typeface="Arial" panose="020B0604020202020204" pitchFamily="34" charset="0"/>
                <a:cs typeface="Arial" panose="020B0604020202020204" pitchFamily="34" charset="0"/>
              </a:rPr>
              <a:t>Proponiamo che la Commissione si doti di strumenti di valutazione innovativi che mostrino le relazioni tra gli effetti positivi e negativi delle diverse politiche, comprese quelle nazionali. </a:t>
            </a:r>
            <a:endParaRPr lang="it-IT" sz="2400" dirty="0">
              <a:latin typeface="Arial" panose="020B0604020202020204" pitchFamily="34" charset="0"/>
              <a:cs typeface="Arial" panose="020B0604020202020204" pitchFamily="34" charset="0"/>
            </a:endParaRPr>
          </a:p>
        </p:txBody>
      </p:sp>
      <p:pic>
        <p:nvPicPr>
          <p:cNvPr id="2" name="Immagine 1">
            <a:extLst>
              <a:ext uri="{FF2B5EF4-FFF2-40B4-BE49-F238E27FC236}">
                <a16:creationId xmlns:a16="http://schemas.microsoft.com/office/drawing/2014/main" id="{C8A9AABD-46BF-4B46-8C59-CBC15F7DA6CD}"/>
              </a:ext>
            </a:extLst>
          </p:cNvPr>
          <p:cNvPicPr>
            <a:picLocks noChangeAspect="1"/>
          </p:cNvPicPr>
          <p:nvPr/>
        </p:nvPicPr>
        <p:blipFill>
          <a:blip r:embed="rId2"/>
          <a:stretch>
            <a:fillRect/>
          </a:stretch>
        </p:blipFill>
        <p:spPr>
          <a:xfrm>
            <a:off x="7417108" y="2522821"/>
            <a:ext cx="1348443" cy="1893683"/>
          </a:xfrm>
          <a:prstGeom prst="rect">
            <a:avLst/>
          </a:prstGeom>
        </p:spPr>
      </p:pic>
      <p:pic>
        <p:nvPicPr>
          <p:cNvPr id="3" name="Immagine 2">
            <a:extLst>
              <a:ext uri="{FF2B5EF4-FFF2-40B4-BE49-F238E27FC236}">
                <a16:creationId xmlns:a16="http://schemas.microsoft.com/office/drawing/2014/main" id="{E1E2084D-A819-467F-8B1D-B12A7C3F7C4E}"/>
              </a:ext>
            </a:extLst>
          </p:cNvPr>
          <p:cNvPicPr>
            <a:picLocks noChangeAspect="1"/>
          </p:cNvPicPr>
          <p:nvPr/>
        </p:nvPicPr>
        <p:blipFill>
          <a:blip r:embed="rId3"/>
          <a:stretch>
            <a:fillRect/>
          </a:stretch>
        </p:blipFill>
        <p:spPr>
          <a:xfrm>
            <a:off x="1942089" y="2522822"/>
            <a:ext cx="4939560" cy="2019508"/>
          </a:xfrm>
          <a:prstGeom prst="rect">
            <a:avLst/>
          </a:prstGeom>
        </p:spPr>
      </p:pic>
      <p:pic>
        <p:nvPicPr>
          <p:cNvPr id="7" name="Immagine 6">
            <a:extLst>
              <a:ext uri="{FF2B5EF4-FFF2-40B4-BE49-F238E27FC236}">
                <a16:creationId xmlns:a16="http://schemas.microsoft.com/office/drawing/2014/main" id="{9A636E3A-D0E2-4705-8C08-0A64CB004F49}"/>
              </a:ext>
            </a:extLst>
          </p:cNvPr>
          <p:cNvPicPr>
            <a:picLocks noChangeAspect="1"/>
          </p:cNvPicPr>
          <p:nvPr/>
        </p:nvPicPr>
        <p:blipFill>
          <a:blip r:embed="rId4"/>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34009859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12921-211E-4E2A-84A6-43734F4FBBA4}"/>
              </a:ext>
            </a:extLst>
          </p:cNvPr>
          <p:cNvSpPr>
            <a:spLocks noGrp="1"/>
          </p:cNvSpPr>
          <p:nvPr>
            <p:ph type="title"/>
          </p:nvPr>
        </p:nvSpPr>
        <p:spPr>
          <a:xfrm>
            <a:off x="783771" y="46038"/>
            <a:ext cx="10972800" cy="1143000"/>
          </a:xfrm>
        </p:spPr>
        <p:txBody>
          <a:bodyPr>
            <a:normAutofit/>
          </a:bodyPr>
          <a:lstStyle/>
          <a:p>
            <a:r>
              <a:rPr lang="it-IT" sz="4200" b="1" dirty="0">
                <a:solidFill>
                  <a:schemeClr val="bg1"/>
                </a:solidFill>
              </a:rPr>
              <a:t>Dati e problemi politici</a:t>
            </a:r>
          </a:p>
        </p:txBody>
      </p:sp>
      <p:sp>
        <p:nvSpPr>
          <p:cNvPr id="3" name="Segnaposto contenuto 2">
            <a:extLst>
              <a:ext uri="{FF2B5EF4-FFF2-40B4-BE49-F238E27FC236}">
                <a16:creationId xmlns:a16="http://schemas.microsoft.com/office/drawing/2014/main" id="{D2E4DE37-1FF1-4C9E-8A3A-F6219FDEC5FC}"/>
              </a:ext>
            </a:extLst>
          </p:cNvPr>
          <p:cNvSpPr>
            <a:spLocks noGrp="1"/>
          </p:cNvSpPr>
          <p:nvPr>
            <p:ph idx="1"/>
          </p:nvPr>
        </p:nvSpPr>
        <p:spPr/>
        <p:txBody>
          <a:bodyPr/>
          <a:lstStyle/>
          <a:p>
            <a:r>
              <a:rPr lang="it-IT" dirty="0"/>
              <a:t>Disponibilità dei dati</a:t>
            </a:r>
          </a:p>
          <a:p>
            <a:pPr lvl="1"/>
            <a:r>
              <a:rPr lang="it-IT" dirty="0"/>
              <a:t>Povertà assoluta e povertà relativa</a:t>
            </a:r>
          </a:p>
          <a:p>
            <a:r>
              <a:rPr lang="it-IT" dirty="0"/>
              <a:t>Tempestività dei dati</a:t>
            </a:r>
          </a:p>
          <a:p>
            <a:pPr lvl="1"/>
            <a:r>
              <a:rPr lang="it-IT" dirty="0" err="1"/>
              <a:t>Nowcasting</a:t>
            </a:r>
            <a:endParaRPr lang="it-IT" dirty="0"/>
          </a:p>
          <a:p>
            <a:pPr lvl="1"/>
            <a:r>
              <a:rPr lang="it-IT" dirty="0"/>
              <a:t>Previsione a breve termine</a:t>
            </a:r>
          </a:p>
          <a:p>
            <a:r>
              <a:rPr lang="it-IT" dirty="0"/>
              <a:t>Indicatori elementari e indicatori compositi </a:t>
            </a:r>
          </a:p>
          <a:p>
            <a:r>
              <a:rPr lang="it-IT" dirty="0"/>
              <a:t>Presentazione dei dati</a:t>
            </a:r>
          </a:p>
          <a:p>
            <a:pPr lvl="1"/>
            <a:r>
              <a:rPr lang="it-IT" dirty="0"/>
              <a:t>Trend storici e distanza dai Target</a:t>
            </a:r>
          </a:p>
        </p:txBody>
      </p:sp>
      <p:pic>
        <p:nvPicPr>
          <p:cNvPr id="4" name="Immagine 3">
            <a:extLst>
              <a:ext uri="{FF2B5EF4-FFF2-40B4-BE49-F238E27FC236}">
                <a16:creationId xmlns:a16="http://schemas.microsoft.com/office/drawing/2014/main" id="{DD53BC79-EDE6-4C77-A7FA-583FE0314999}"/>
              </a:ext>
            </a:extLst>
          </p:cNvPr>
          <p:cNvPicPr>
            <a:picLocks noChangeAspect="1"/>
          </p:cNvPicPr>
          <p:nvPr/>
        </p:nvPicPr>
        <p:blipFill>
          <a:blip r:embed="rId2"/>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133810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12921-211E-4E2A-84A6-43734F4FBBA4}"/>
              </a:ext>
            </a:extLst>
          </p:cNvPr>
          <p:cNvSpPr>
            <a:spLocks noGrp="1"/>
          </p:cNvSpPr>
          <p:nvPr>
            <p:ph type="title"/>
          </p:nvPr>
        </p:nvSpPr>
        <p:spPr>
          <a:xfrm>
            <a:off x="1382485" y="48533"/>
            <a:ext cx="10972800" cy="1143000"/>
          </a:xfrm>
        </p:spPr>
        <p:txBody>
          <a:bodyPr>
            <a:normAutofit/>
          </a:bodyPr>
          <a:lstStyle/>
          <a:p>
            <a:r>
              <a:rPr lang="it-IT" sz="3400" b="1" dirty="0">
                <a:solidFill>
                  <a:schemeClr val="bg1"/>
                </a:solidFill>
              </a:rPr>
              <a:t>Il coordinamento delle politiche nazionali</a:t>
            </a:r>
          </a:p>
        </p:txBody>
      </p:sp>
      <p:sp>
        <p:nvSpPr>
          <p:cNvPr id="3" name="Segnaposto contenuto 2">
            <a:extLst>
              <a:ext uri="{FF2B5EF4-FFF2-40B4-BE49-F238E27FC236}">
                <a16:creationId xmlns:a16="http://schemas.microsoft.com/office/drawing/2014/main" id="{D2E4DE37-1FF1-4C9E-8A3A-F6219FDEC5FC}"/>
              </a:ext>
            </a:extLst>
          </p:cNvPr>
          <p:cNvSpPr>
            <a:spLocks noGrp="1"/>
          </p:cNvSpPr>
          <p:nvPr>
            <p:ph idx="1"/>
          </p:nvPr>
        </p:nvSpPr>
        <p:spPr/>
        <p:txBody>
          <a:bodyPr>
            <a:normAutofit/>
          </a:bodyPr>
          <a:lstStyle/>
          <a:p>
            <a:r>
              <a:rPr lang="it-IT" dirty="0"/>
              <a:t>Il ruolo della Presidenza del Consiglio</a:t>
            </a:r>
          </a:p>
          <a:p>
            <a:pPr lvl="1"/>
            <a:r>
              <a:rPr lang="it-IT" dirty="0"/>
              <a:t>Dipartimenti</a:t>
            </a:r>
          </a:p>
          <a:p>
            <a:pPr lvl="1"/>
            <a:r>
              <a:rPr lang="it-IT" dirty="0"/>
              <a:t>Cabina di Regia</a:t>
            </a:r>
          </a:p>
          <a:p>
            <a:r>
              <a:rPr lang="it-IT" dirty="0"/>
              <a:t>Le relazioni con le Regioni, le Province e i Comuni</a:t>
            </a:r>
          </a:p>
          <a:p>
            <a:r>
              <a:rPr lang="it-IT" dirty="0"/>
              <a:t>La Direttiva sugli indirizzi generali della PA prevista dalla «Legge Madia» e il coinvolgimento degli enti pubblici</a:t>
            </a:r>
          </a:p>
          <a:p>
            <a:r>
              <a:rPr lang="it-IT" dirty="0"/>
              <a:t>La predisposizione delle proposte di legge</a:t>
            </a:r>
          </a:p>
          <a:p>
            <a:r>
              <a:rPr lang="it-IT" dirty="0"/>
              <a:t>L’assegnazione degli </a:t>
            </a:r>
            <a:r>
              <a:rPr lang="it-IT" dirty="0" err="1"/>
              <a:t>SDGs</a:t>
            </a:r>
            <a:r>
              <a:rPr lang="it-IT" dirty="0"/>
              <a:t> ai singoli ministri</a:t>
            </a:r>
          </a:p>
        </p:txBody>
      </p:sp>
      <p:pic>
        <p:nvPicPr>
          <p:cNvPr id="4" name="Immagine 3">
            <a:extLst>
              <a:ext uri="{FF2B5EF4-FFF2-40B4-BE49-F238E27FC236}">
                <a16:creationId xmlns:a16="http://schemas.microsoft.com/office/drawing/2014/main" id="{0E2F8C28-4AED-42B3-84C7-EDD5168D719E}"/>
              </a:ext>
            </a:extLst>
          </p:cNvPr>
          <p:cNvPicPr>
            <a:picLocks noChangeAspect="1"/>
          </p:cNvPicPr>
          <p:nvPr/>
        </p:nvPicPr>
        <p:blipFill>
          <a:blip r:embed="rId2"/>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3142376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12921-211E-4E2A-84A6-43734F4FBBA4}"/>
              </a:ext>
            </a:extLst>
          </p:cNvPr>
          <p:cNvSpPr>
            <a:spLocks noGrp="1"/>
          </p:cNvSpPr>
          <p:nvPr>
            <p:ph type="title"/>
          </p:nvPr>
        </p:nvSpPr>
        <p:spPr>
          <a:xfrm>
            <a:off x="1219200" y="-8391"/>
            <a:ext cx="10972800" cy="1143000"/>
          </a:xfrm>
        </p:spPr>
        <p:txBody>
          <a:bodyPr>
            <a:normAutofit/>
          </a:bodyPr>
          <a:lstStyle/>
          <a:p>
            <a:r>
              <a:rPr lang="it-IT" sz="3400" b="1" dirty="0">
                <a:solidFill>
                  <a:schemeClr val="bg1"/>
                </a:solidFill>
                <a:latin typeface="Arial" panose="020B0604020202020204" pitchFamily="34" charset="0"/>
                <a:cs typeface="Arial" panose="020B0604020202020204" pitchFamily="34" charset="0"/>
              </a:rPr>
              <a:t>Il coinvolgimento del Parlamento</a:t>
            </a:r>
          </a:p>
        </p:txBody>
      </p:sp>
      <p:sp>
        <p:nvSpPr>
          <p:cNvPr id="3" name="Segnaposto contenuto 2">
            <a:extLst>
              <a:ext uri="{FF2B5EF4-FFF2-40B4-BE49-F238E27FC236}">
                <a16:creationId xmlns:a16="http://schemas.microsoft.com/office/drawing/2014/main" id="{D2E4DE37-1FF1-4C9E-8A3A-F6219FDEC5FC}"/>
              </a:ext>
            </a:extLst>
          </p:cNvPr>
          <p:cNvSpPr>
            <a:spLocks noGrp="1"/>
          </p:cNvSpPr>
          <p:nvPr>
            <p:ph idx="1"/>
          </p:nvPr>
        </p:nvSpPr>
        <p:spPr/>
        <p:txBody>
          <a:bodyPr/>
          <a:lstStyle/>
          <a:p>
            <a:r>
              <a:rPr lang="it-IT" dirty="0"/>
              <a:t>Come affrontare la trasversalità dell’Agenda 2030</a:t>
            </a:r>
          </a:p>
          <a:p>
            <a:pPr lvl="1"/>
            <a:r>
              <a:rPr lang="it-IT" dirty="0"/>
              <a:t>Dibattito annuale sullo stato dell’UE e dell’Italia rispetto agli SDGs, e conseguenti mozioni, risoluzioni e ordini del giorno </a:t>
            </a:r>
          </a:p>
          <a:p>
            <a:pPr lvl="1"/>
            <a:r>
              <a:rPr lang="it-IT" dirty="0"/>
              <a:t>Modifica del DEF e dei suoi allegati</a:t>
            </a:r>
          </a:p>
          <a:p>
            <a:pPr lvl="1"/>
            <a:r>
              <a:rPr lang="it-IT" dirty="0"/>
              <a:t>Legge annuale sullo sviluppo sostenibile</a:t>
            </a:r>
          </a:p>
          <a:p>
            <a:pPr lvl="1"/>
            <a:r>
              <a:rPr lang="it-IT" dirty="0"/>
              <a:t>Uso degli </a:t>
            </a:r>
            <a:r>
              <a:rPr lang="it-IT" dirty="0" err="1"/>
              <a:t>SDGs</a:t>
            </a:r>
            <a:r>
              <a:rPr lang="it-IT" dirty="0"/>
              <a:t> nel sistema di codificazione degli atti parlamentari</a:t>
            </a:r>
          </a:p>
          <a:p>
            <a:pPr lvl="1"/>
            <a:r>
              <a:rPr lang="it-IT" dirty="0"/>
              <a:t>Formazione al personale e ai parlamentari</a:t>
            </a:r>
          </a:p>
          <a:p>
            <a:pPr lvl="1"/>
            <a:r>
              <a:rPr lang="it-IT" dirty="0"/>
              <a:t>…</a:t>
            </a:r>
          </a:p>
        </p:txBody>
      </p:sp>
      <p:pic>
        <p:nvPicPr>
          <p:cNvPr id="4" name="Immagine 3">
            <a:extLst>
              <a:ext uri="{FF2B5EF4-FFF2-40B4-BE49-F238E27FC236}">
                <a16:creationId xmlns:a16="http://schemas.microsoft.com/office/drawing/2014/main" id="{DF8B0115-6654-4E04-A388-EF5CA95F6C5D}"/>
              </a:ext>
            </a:extLst>
          </p:cNvPr>
          <p:cNvPicPr>
            <a:picLocks noChangeAspect="1"/>
          </p:cNvPicPr>
          <p:nvPr/>
        </p:nvPicPr>
        <p:blipFill>
          <a:blip r:embed="rId2"/>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8104328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12921-211E-4E2A-84A6-43734F4FBBA4}"/>
              </a:ext>
            </a:extLst>
          </p:cNvPr>
          <p:cNvSpPr>
            <a:spLocks noGrp="1"/>
          </p:cNvSpPr>
          <p:nvPr>
            <p:ph type="title"/>
          </p:nvPr>
        </p:nvSpPr>
        <p:spPr>
          <a:xfrm>
            <a:off x="1219200" y="-8391"/>
            <a:ext cx="10972800" cy="1143000"/>
          </a:xfrm>
        </p:spPr>
        <p:txBody>
          <a:bodyPr>
            <a:normAutofit/>
          </a:bodyPr>
          <a:lstStyle/>
          <a:p>
            <a:r>
              <a:rPr lang="it-IT" sz="3400" b="1" dirty="0">
                <a:solidFill>
                  <a:schemeClr val="bg1"/>
                </a:solidFill>
                <a:latin typeface="Arial" panose="020B0604020202020204" pitchFamily="34" charset="0"/>
                <a:cs typeface="Arial" panose="020B0604020202020204" pitchFamily="34" charset="0"/>
              </a:rPr>
              <a:t>Mozione di aprile 2019</a:t>
            </a:r>
          </a:p>
        </p:txBody>
      </p:sp>
      <p:sp>
        <p:nvSpPr>
          <p:cNvPr id="3" name="Segnaposto contenuto 2">
            <a:extLst>
              <a:ext uri="{FF2B5EF4-FFF2-40B4-BE49-F238E27FC236}">
                <a16:creationId xmlns:a16="http://schemas.microsoft.com/office/drawing/2014/main" id="{D2E4DE37-1FF1-4C9E-8A3A-F6219FDEC5FC}"/>
              </a:ext>
            </a:extLst>
          </p:cNvPr>
          <p:cNvSpPr>
            <a:spLocks noGrp="1"/>
          </p:cNvSpPr>
          <p:nvPr>
            <p:ph idx="1"/>
          </p:nvPr>
        </p:nvSpPr>
        <p:spPr>
          <a:xfrm>
            <a:off x="609599" y="1600201"/>
            <a:ext cx="11288487" cy="4525963"/>
          </a:xfrm>
        </p:spPr>
        <p:txBody>
          <a:bodyPr>
            <a:noAutofit/>
          </a:bodyPr>
          <a:lstStyle/>
          <a:p>
            <a:r>
              <a:rPr lang="it-IT" sz="1900" dirty="0"/>
              <a:t>Dare immediata e piena attuazione alla direttiva del marzo 2018, istituendo la Commissione nazionale per lo sviluppo sostenibile presso la Presidenza del Consiglio dei ministri;</a:t>
            </a:r>
          </a:p>
          <a:p>
            <a:r>
              <a:rPr lang="it-IT" sz="1900" dirty="0"/>
              <a:t>Assumere iniziative affinché i provvedimenti legislativi e attuativi della strategia contengano una relazione tecnica sugli impatti attesi sui singoli obiettivi per lo sviluppo sostenibile e per rendere obbligatorio l'impegno del Governo entro il febbraio di ogni anno a presentare al Parlamento una relazione sull'attuazione della Strategia nazionale di sviluppo sostenibile, sia in relazione all'attuazione del Piano nazionale di sviluppo sostenibile, sia in relazione agli impatti </a:t>
            </a:r>
            <a:r>
              <a:rPr lang="it-IT" sz="1900"/>
              <a:t>della Legge di Bilancio </a:t>
            </a:r>
            <a:r>
              <a:rPr lang="it-IT" sz="1900" dirty="0"/>
              <a:t>dello Stato;</a:t>
            </a:r>
          </a:p>
          <a:p>
            <a:r>
              <a:rPr lang="it-IT" sz="1900" dirty="0"/>
              <a:t>Avviare una campagna nazionale di informazione rivolta ai cittadini, al mondo delle imprese e della finanza, sugli obiettivi da raggiungere contenuti nell'Agenda 2030 e sulla responsabilità che ricade su ogni cittadino o impresa;</a:t>
            </a:r>
          </a:p>
          <a:p>
            <a:r>
              <a:rPr lang="it-IT" sz="1900" dirty="0"/>
              <a:t>Avviare un tavolo permanente con le regioni, le province autonome di Trento e Bolzano e gli enti locali per coordinare le azioni a favore dello sviluppo sostenibile di competenza di Stato, regioni, province e comuni;</a:t>
            </a:r>
          </a:p>
          <a:p>
            <a:r>
              <a:rPr lang="it-IT" sz="1900" dirty="0"/>
              <a:t>Avviare iniziative normative volte ad introdurre, attraverso le opportune procedure, nella Carta costituzionale il principio dello sviluppo sostenibile come principio fondamentale della Repubblica.</a:t>
            </a:r>
          </a:p>
        </p:txBody>
      </p:sp>
      <p:pic>
        <p:nvPicPr>
          <p:cNvPr id="4" name="Immagine 3">
            <a:extLst>
              <a:ext uri="{FF2B5EF4-FFF2-40B4-BE49-F238E27FC236}">
                <a16:creationId xmlns:a16="http://schemas.microsoft.com/office/drawing/2014/main" id="{3B7E33D3-F54E-42B6-935F-DBB319EBEFBF}"/>
              </a:ext>
            </a:extLst>
          </p:cNvPr>
          <p:cNvPicPr>
            <a:picLocks noChangeAspect="1"/>
          </p:cNvPicPr>
          <p:nvPr/>
        </p:nvPicPr>
        <p:blipFill>
          <a:blip r:embed="rId2"/>
          <a:stretch>
            <a:fillRect/>
          </a:stretch>
        </p:blipFill>
        <p:spPr>
          <a:xfrm>
            <a:off x="10161669" y="983244"/>
            <a:ext cx="1951774" cy="350780"/>
          </a:xfrm>
          <a:prstGeom prst="rect">
            <a:avLst/>
          </a:prstGeom>
        </p:spPr>
      </p:pic>
    </p:spTree>
    <p:extLst>
      <p:ext uri="{BB962C8B-B14F-4D97-AF65-F5344CB8AC3E}">
        <p14:creationId xmlns:p14="http://schemas.microsoft.com/office/powerpoint/2010/main" val="19262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1111</TotalTime>
  <Words>2394</Words>
  <Application>Microsoft Office PowerPoint</Application>
  <PresentationFormat>Widescreen</PresentationFormat>
  <Paragraphs>203</Paragraphs>
  <Slides>31</Slides>
  <Notes>4</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31</vt:i4>
      </vt:variant>
    </vt:vector>
  </HeadingPairs>
  <TitlesOfParts>
    <vt:vector size="39" baseType="lpstr">
      <vt:lpstr>MS PGothic</vt:lpstr>
      <vt:lpstr>MS PGothic</vt:lpstr>
      <vt:lpstr>Arial</vt:lpstr>
      <vt:lpstr>Calibri</vt:lpstr>
      <vt:lpstr>Courier New</vt:lpstr>
      <vt:lpstr>Times New Roman</vt:lpstr>
      <vt:lpstr>Trebuchet MS</vt:lpstr>
      <vt:lpstr>Office Theme</vt:lpstr>
      <vt:lpstr>La scelta dell’Unione europea a favore dello sviluppo sostenibile e le conseguenze per l’Italia   Prof. Enrico Giovannini Portavoce dell’Alleanza Italiana per lo Sviluppo Sostenibile (ASviS)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Comunicazione della CE</vt:lpstr>
      <vt:lpstr>La Comunicazione della CE</vt:lpstr>
      <vt:lpstr>La Comunicazione della CE</vt:lpstr>
      <vt:lpstr>La Comunicazione della CE</vt:lpstr>
      <vt:lpstr>La Comunicazione della CE</vt:lpstr>
      <vt:lpstr>Presentazione standard di PowerPoint</vt:lpstr>
      <vt:lpstr>Presentazione standard di PowerPoint</vt:lpstr>
      <vt:lpstr>Presentazione standard di PowerPoint</vt:lpstr>
      <vt:lpstr>Presentazione standard di PowerPoint</vt:lpstr>
      <vt:lpstr>Coinvolgimento di Commissione,  Consiglio e Parlamento</vt:lpstr>
      <vt:lpstr>Titolo delle review nazionali</vt:lpstr>
      <vt:lpstr>Presentazione standard di PowerPoint</vt:lpstr>
      <vt:lpstr>Dati e problemi politici</vt:lpstr>
      <vt:lpstr>Il coordinamento delle politiche nazionali</vt:lpstr>
      <vt:lpstr>Il coinvolgimento del Parlamento</vt:lpstr>
      <vt:lpstr>Mozione di aprile 2019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Enrico Giovannini</dc:creator>
  <cp:lastModifiedBy>Roberta Casadei</cp:lastModifiedBy>
  <cp:revision>17</cp:revision>
  <dcterms:created xsi:type="dcterms:W3CDTF">2019-10-04T04:25:01Z</dcterms:created>
  <dcterms:modified xsi:type="dcterms:W3CDTF">2020-01-29T10:09:53Z</dcterms:modified>
</cp:coreProperties>
</file>