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1"/>
  </p:notesMasterIdLst>
  <p:handoutMasterIdLst>
    <p:handoutMasterId r:id="rId12"/>
  </p:handoutMasterIdLst>
  <p:sldIdLst>
    <p:sldId id="256" r:id="rId2"/>
    <p:sldId id="260" r:id="rId3"/>
    <p:sldId id="261" r:id="rId4"/>
    <p:sldId id="265" r:id="rId5"/>
    <p:sldId id="290" r:id="rId6"/>
    <p:sldId id="262" r:id="rId7"/>
    <p:sldId id="291" r:id="rId8"/>
    <p:sldId id="292" r:id="rId9"/>
    <p:sldId id="287" r:id="rId10"/>
  </p:sldIdLst>
  <p:sldSz cx="9144000" cy="5143500" type="screen16x9"/>
  <p:notesSz cx="6797675" cy="9926638"/>
  <p:defaultTextStyle>
    <a:defPPr>
      <a:defRPr lang="it-IT"/>
    </a:defPPr>
    <a:lvl1pPr algn="l" defTabSz="456675" rtl="0" fontAlgn="base">
      <a:spcBef>
        <a:spcPct val="0"/>
      </a:spcBef>
      <a:spcAft>
        <a:spcPct val="0"/>
      </a:spcAft>
      <a:defRPr kern="1200">
        <a:solidFill>
          <a:schemeClr val="tx1"/>
        </a:solidFill>
        <a:latin typeface="Calibri" pitchFamily="34" charset="0"/>
        <a:ea typeface="MS PGothic" pitchFamily="34" charset="-128"/>
        <a:cs typeface="+mn-cs"/>
      </a:defRPr>
    </a:lvl1pPr>
    <a:lvl2pPr marL="456675" algn="l" defTabSz="456675" rtl="0" fontAlgn="base">
      <a:spcBef>
        <a:spcPct val="0"/>
      </a:spcBef>
      <a:spcAft>
        <a:spcPct val="0"/>
      </a:spcAft>
      <a:defRPr kern="1200">
        <a:solidFill>
          <a:schemeClr val="tx1"/>
        </a:solidFill>
        <a:latin typeface="Calibri" pitchFamily="34" charset="0"/>
        <a:ea typeface="MS PGothic" pitchFamily="34" charset="-128"/>
        <a:cs typeface="+mn-cs"/>
      </a:defRPr>
    </a:lvl2pPr>
    <a:lvl3pPr marL="913350" algn="l" defTabSz="456675" rtl="0" fontAlgn="base">
      <a:spcBef>
        <a:spcPct val="0"/>
      </a:spcBef>
      <a:spcAft>
        <a:spcPct val="0"/>
      </a:spcAft>
      <a:defRPr kern="1200">
        <a:solidFill>
          <a:schemeClr val="tx1"/>
        </a:solidFill>
        <a:latin typeface="Calibri" pitchFamily="34" charset="0"/>
        <a:ea typeface="MS PGothic" pitchFamily="34" charset="-128"/>
        <a:cs typeface="+mn-cs"/>
      </a:defRPr>
    </a:lvl3pPr>
    <a:lvl4pPr marL="1370025" algn="l" defTabSz="456675" rtl="0" fontAlgn="base">
      <a:spcBef>
        <a:spcPct val="0"/>
      </a:spcBef>
      <a:spcAft>
        <a:spcPct val="0"/>
      </a:spcAft>
      <a:defRPr kern="1200">
        <a:solidFill>
          <a:schemeClr val="tx1"/>
        </a:solidFill>
        <a:latin typeface="Calibri" pitchFamily="34" charset="0"/>
        <a:ea typeface="MS PGothic" pitchFamily="34" charset="-128"/>
        <a:cs typeface="+mn-cs"/>
      </a:defRPr>
    </a:lvl4pPr>
    <a:lvl5pPr marL="1826700" algn="l" defTabSz="456675" rtl="0" fontAlgn="base">
      <a:spcBef>
        <a:spcPct val="0"/>
      </a:spcBef>
      <a:spcAft>
        <a:spcPct val="0"/>
      </a:spcAft>
      <a:defRPr kern="1200">
        <a:solidFill>
          <a:schemeClr val="tx1"/>
        </a:solidFill>
        <a:latin typeface="Calibri" pitchFamily="34" charset="0"/>
        <a:ea typeface="MS PGothic" pitchFamily="34" charset="-128"/>
        <a:cs typeface="+mn-cs"/>
      </a:defRPr>
    </a:lvl5pPr>
    <a:lvl6pPr marL="2283375" algn="l" defTabSz="913350" rtl="0" eaLnBrk="1" latinLnBrk="0" hangingPunct="1">
      <a:defRPr kern="1200">
        <a:solidFill>
          <a:schemeClr val="tx1"/>
        </a:solidFill>
        <a:latin typeface="Calibri" pitchFamily="34" charset="0"/>
        <a:ea typeface="MS PGothic" pitchFamily="34" charset="-128"/>
        <a:cs typeface="+mn-cs"/>
      </a:defRPr>
    </a:lvl6pPr>
    <a:lvl7pPr marL="2740047" algn="l" defTabSz="913350" rtl="0" eaLnBrk="1" latinLnBrk="0" hangingPunct="1">
      <a:defRPr kern="1200">
        <a:solidFill>
          <a:schemeClr val="tx1"/>
        </a:solidFill>
        <a:latin typeface="Calibri" pitchFamily="34" charset="0"/>
        <a:ea typeface="MS PGothic" pitchFamily="34" charset="-128"/>
        <a:cs typeface="+mn-cs"/>
      </a:defRPr>
    </a:lvl7pPr>
    <a:lvl8pPr marL="3196720" algn="l" defTabSz="913350" rtl="0" eaLnBrk="1" latinLnBrk="0" hangingPunct="1">
      <a:defRPr kern="1200">
        <a:solidFill>
          <a:schemeClr val="tx1"/>
        </a:solidFill>
        <a:latin typeface="Calibri" pitchFamily="34" charset="0"/>
        <a:ea typeface="MS PGothic" pitchFamily="34" charset="-128"/>
        <a:cs typeface="+mn-cs"/>
      </a:defRPr>
    </a:lvl8pPr>
    <a:lvl9pPr marL="3653392" algn="l" defTabSz="913350" rtl="0" eaLnBrk="1" latinLnBrk="0" hangingPunct="1">
      <a:defRPr kern="1200">
        <a:solidFill>
          <a:schemeClr val="tx1"/>
        </a:solidFill>
        <a:latin typeface="Calibri" pitchFamily="34" charset="0"/>
        <a:ea typeface="MS PGothic" pitchFamily="34" charset="-128"/>
        <a:cs typeface="+mn-cs"/>
      </a:defRPr>
    </a:lvl9pPr>
  </p:defaultTextStyle>
  <p:extLst>
    <p:ext uri="{EFAFB233-063F-42B5-8137-9DF3F51BA10A}">
      <p15:sldGuideLst xmlns:p15="http://schemas.microsoft.com/office/powerpoint/2012/main">
        <p15:guide id="1" orient="horz" pos="305">
          <p15:clr>
            <a:srgbClr val="A4A3A4"/>
          </p15:clr>
        </p15:guide>
        <p15:guide id="2">
          <p15:clr>
            <a:srgbClr val="A4A3A4"/>
          </p15:clr>
        </p15:guide>
        <p15:guide id="3" orient="horz" pos="3072">
          <p15:clr>
            <a:srgbClr val="A4A3A4"/>
          </p15:clr>
        </p15:guide>
        <p15:guide id="4" orient="horz" pos="462">
          <p15:clr>
            <a:srgbClr val="A4A3A4"/>
          </p15:clr>
        </p15:guide>
        <p15:guide id="5" pos="959">
          <p15:clr>
            <a:srgbClr val="A4A3A4"/>
          </p15:clr>
        </p15:guide>
        <p15:guide id="6" pos="2472">
          <p15:clr>
            <a:srgbClr val="A4A3A4"/>
          </p15:clr>
        </p15:guide>
        <p15:guide id="7" pos="2744">
          <p15:clr>
            <a:srgbClr val="A4A3A4"/>
          </p15:clr>
        </p15:guide>
        <p15:guide id="8" pos="5602">
          <p15:clr>
            <a:srgbClr val="A4A3A4"/>
          </p15:clr>
        </p15:guide>
        <p15:guide id="9" pos="1210">
          <p15:clr>
            <a:srgbClr val="A4A3A4"/>
          </p15:clr>
        </p15:guide>
        <p15:guide id="10" orient="horz" pos="1030">
          <p15:clr>
            <a:srgbClr val="A4A3A4"/>
          </p15:clr>
        </p15:guide>
        <p15:guide id="11" pos="1791">
          <p15:clr>
            <a:srgbClr val="A4A3A4"/>
          </p15:clr>
        </p15:guide>
        <p15:guide id="12" orient="horz" pos="1529">
          <p15:clr>
            <a:srgbClr val="A4A3A4"/>
          </p15:clr>
        </p15:guide>
        <p15:guide id="13" orient="horz" pos="804">
          <p15:clr>
            <a:srgbClr val="A4A3A4"/>
          </p15:clr>
        </p15:guide>
        <p15:guide id="14" pos="2608">
          <p15:clr>
            <a:srgbClr val="A4A3A4"/>
          </p15:clr>
        </p15:guide>
        <p15:guide id="15" orient="horz" pos="1620">
          <p15:clr>
            <a:srgbClr val="A4A3A4"/>
          </p15:clr>
        </p15:guide>
        <p15:guide id="16" pos="2880">
          <p15:clr>
            <a:srgbClr val="A4A3A4"/>
          </p15:clr>
        </p15:guide>
        <p15:guide id="17" pos="1746">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65B"/>
    <a:srgbClr val="AD741F"/>
    <a:srgbClr val="FF6600"/>
    <a:srgbClr val="3266DA"/>
    <a:srgbClr val="DB9A38"/>
    <a:srgbClr val="93CDDD"/>
    <a:srgbClr val="537680"/>
    <a:srgbClr val="8AB5C5"/>
    <a:srgbClr val="144089"/>
    <a:srgbClr val="689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89723" autoAdjust="0"/>
  </p:normalViewPr>
  <p:slideViewPr>
    <p:cSldViewPr snapToObjects="1">
      <p:cViewPr varScale="1">
        <p:scale>
          <a:sx n="83" d="100"/>
          <a:sy n="83" d="100"/>
        </p:scale>
        <p:origin x="102" y="108"/>
      </p:cViewPr>
      <p:guideLst>
        <p:guide orient="horz" pos="305"/>
        <p:guide/>
        <p:guide orient="horz" pos="3072"/>
        <p:guide orient="horz" pos="462"/>
        <p:guide pos="959"/>
        <p:guide pos="2472"/>
        <p:guide pos="2744"/>
        <p:guide pos="5602"/>
        <p:guide pos="1210"/>
        <p:guide orient="horz" pos="1030"/>
        <p:guide pos="1791"/>
        <p:guide orient="horz" pos="1529"/>
        <p:guide orient="horz" pos="804"/>
        <p:guide pos="2608"/>
        <p:guide orient="horz" pos="1620"/>
        <p:guide pos="2880"/>
        <p:guide pos="174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126" d="100"/>
          <a:sy n="126" d="100"/>
        </p:scale>
        <p:origin x="2232" y="21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1" y="0"/>
            <a:ext cx="2945862" cy="495794"/>
          </a:xfrm>
          <a:prstGeom prst="rect">
            <a:avLst/>
          </a:prstGeom>
        </p:spPr>
        <p:txBody>
          <a:bodyPr vert="horz" lIns="91424" tIns="45712" rIns="91424" bIns="45712" rtlCol="0"/>
          <a:lstStyle>
            <a:lvl1pPr algn="l" fontAlgn="auto">
              <a:spcBef>
                <a:spcPts val="0"/>
              </a:spcBef>
              <a:spcAft>
                <a:spcPts val="0"/>
              </a:spcAft>
              <a:defRPr sz="1200">
                <a:latin typeface="+mn-lt"/>
                <a:ea typeface="+mn-ea"/>
                <a:cs typeface="+mn-cs"/>
              </a:defRPr>
            </a:lvl1pPr>
          </a:lstStyle>
          <a:p>
            <a:pPr>
              <a:defRPr/>
            </a:pPr>
            <a:endParaRPr lang="it-IT"/>
          </a:p>
        </p:txBody>
      </p:sp>
      <p:sp>
        <p:nvSpPr>
          <p:cNvPr id="3" name="Segnaposto data 2"/>
          <p:cNvSpPr>
            <a:spLocks noGrp="1"/>
          </p:cNvSpPr>
          <p:nvPr>
            <p:ph type="dt" sz="quarter" idx="1"/>
          </p:nvPr>
        </p:nvSpPr>
        <p:spPr>
          <a:xfrm>
            <a:off x="3850295" y="0"/>
            <a:ext cx="2945862" cy="495794"/>
          </a:xfrm>
          <a:prstGeom prst="rect">
            <a:avLst/>
          </a:prstGeom>
        </p:spPr>
        <p:txBody>
          <a:bodyPr vert="horz" wrap="square" lIns="91424" tIns="45712" rIns="91424" bIns="45712" numCol="1" anchor="t" anchorCtr="0" compatLnSpc="1">
            <a:prstTxWarp prst="textNoShape">
              <a:avLst/>
            </a:prstTxWarp>
          </a:bodyPr>
          <a:lstStyle>
            <a:lvl1pPr algn="r">
              <a:defRPr sz="1200">
                <a:cs typeface="Arial" pitchFamily="34" charset="0"/>
              </a:defRPr>
            </a:lvl1pPr>
          </a:lstStyle>
          <a:p>
            <a:pPr>
              <a:defRPr/>
            </a:pPr>
            <a:fld id="{331E9EEC-E8E1-4A0B-B025-6E2D38484AE6}" type="datetime1">
              <a:rPr lang="it-IT"/>
              <a:pPr>
                <a:defRPr/>
              </a:pPr>
              <a:t>20/09/2021</a:t>
            </a:fld>
            <a:endParaRPr lang="it-IT"/>
          </a:p>
        </p:txBody>
      </p:sp>
      <p:sp>
        <p:nvSpPr>
          <p:cNvPr id="4" name="Segnaposto piè di pagina 3"/>
          <p:cNvSpPr>
            <a:spLocks noGrp="1"/>
          </p:cNvSpPr>
          <p:nvPr>
            <p:ph type="ftr" sz="quarter" idx="2"/>
          </p:nvPr>
        </p:nvSpPr>
        <p:spPr>
          <a:xfrm>
            <a:off x="1" y="9429305"/>
            <a:ext cx="2945862" cy="495794"/>
          </a:xfrm>
          <a:prstGeom prst="rect">
            <a:avLst/>
          </a:prstGeom>
        </p:spPr>
        <p:txBody>
          <a:bodyPr vert="horz" lIns="91424" tIns="45712" rIns="91424" bIns="45712" rtlCol="0" anchor="b"/>
          <a:lstStyle>
            <a:lvl1pPr algn="l" fontAlgn="auto">
              <a:spcBef>
                <a:spcPts val="0"/>
              </a:spcBef>
              <a:spcAft>
                <a:spcPts val="0"/>
              </a:spcAft>
              <a:defRPr sz="1200">
                <a:latin typeface="+mn-lt"/>
                <a:ea typeface="+mn-ea"/>
                <a:cs typeface="+mn-cs"/>
              </a:defRPr>
            </a:lvl1pPr>
          </a:lstStyle>
          <a:p>
            <a:pPr>
              <a:defRPr/>
            </a:pPr>
            <a:endParaRPr lang="it-IT"/>
          </a:p>
        </p:txBody>
      </p:sp>
      <p:sp>
        <p:nvSpPr>
          <p:cNvPr id="5" name="Segnaposto numero diapositiva 4"/>
          <p:cNvSpPr>
            <a:spLocks noGrp="1"/>
          </p:cNvSpPr>
          <p:nvPr>
            <p:ph type="sldNum" sz="quarter" idx="3"/>
          </p:nvPr>
        </p:nvSpPr>
        <p:spPr>
          <a:xfrm>
            <a:off x="3850295" y="9429305"/>
            <a:ext cx="2945862" cy="495794"/>
          </a:xfrm>
          <a:prstGeom prst="rect">
            <a:avLst/>
          </a:prstGeom>
        </p:spPr>
        <p:txBody>
          <a:bodyPr vert="horz" wrap="square" lIns="91424" tIns="45712" rIns="91424" bIns="45712" numCol="1" anchor="b" anchorCtr="0" compatLnSpc="1">
            <a:prstTxWarp prst="textNoShape">
              <a:avLst/>
            </a:prstTxWarp>
          </a:bodyPr>
          <a:lstStyle>
            <a:lvl1pPr algn="r">
              <a:defRPr sz="1200">
                <a:cs typeface="Arial" pitchFamily="34" charset="0"/>
              </a:defRPr>
            </a:lvl1pPr>
          </a:lstStyle>
          <a:p>
            <a:pPr>
              <a:defRPr/>
            </a:pPr>
            <a:fld id="{97DAFA6D-D48F-4371-B3E4-9521176135DB}" type="slidenum">
              <a:rPr lang="it-IT"/>
              <a:pPr>
                <a:defRPr/>
              </a:pPr>
              <a:t>‹N›</a:t>
            </a:fld>
            <a:endParaRPr lang="it-IT"/>
          </a:p>
        </p:txBody>
      </p:sp>
    </p:spTree>
    <p:extLst>
      <p:ext uri="{BB962C8B-B14F-4D97-AF65-F5344CB8AC3E}">
        <p14:creationId xmlns:p14="http://schemas.microsoft.com/office/powerpoint/2010/main" val="19100361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1" y="0"/>
            <a:ext cx="2945862" cy="495794"/>
          </a:xfrm>
          <a:prstGeom prst="rect">
            <a:avLst/>
          </a:prstGeom>
        </p:spPr>
        <p:txBody>
          <a:bodyPr vert="horz" lIns="91424" tIns="45712" rIns="91424" bIns="45712" rtlCol="0"/>
          <a:lstStyle>
            <a:lvl1pPr algn="l" fontAlgn="auto">
              <a:spcBef>
                <a:spcPts val="0"/>
              </a:spcBef>
              <a:spcAft>
                <a:spcPts val="0"/>
              </a:spcAft>
              <a:defRPr sz="1200">
                <a:latin typeface="+mn-lt"/>
                <a:ea typeface="+mn-ea"/>
                <a:cs typeface="+mn-cs"/>
              </a:defRPr>
            </a:lvl1pPr>
          </a:lstStyle>
          <a:p>
            <a:pPr>
              <a:defRPr/>
            </a:pPr>
            <a:endParaRPr lang="it-IT"/>
          </a:p>
        </p:txBody>
      </p:sp>
      <p:sp>
        <p:nvSpPr>
          <p:cNvPr id="3" name="Segnaposto data 2"/>
          <p:cNvSpPr>
            <a:spLocks noGrp="1"/>
          </p:cNvSpPr>
          <p:nvPr>
            <p:ph type="dt" idx="1"/>
          </p:nvPr>
        </p:nvSpPr>
        <p:spPr>
          <a:xfrm>
            <a:off x="3850295" y="0"/>
            <a:ext cx="2945862" cy="495794"/>
          </a:xfrm>
          <a:prstGeom prst="rect">
            <a:avLst/>
          </a:prstGeom>
        </p:spPr>
        <p:txBody>
          <a:bodyPr vert="horz" wrap="square" lIns="91424" tIns="45712" rIns="91424" bIns="45712" numCol="1" anchor="t" anchorCtr="0" compatLnSpc="1">
            <a:prstTxWarp prst="textNoShape">
              <a:avLst/>
            </a:prstTxWarp>
          </a:bodyPr>
          <a:lstStyle>
            <a:lvl1pPr algn="r">
              <a:defRPr sz="1200">
                <a:cs typeface="Arial" pitchFamily="34" charset="0"/>
              </a:defRPr>
            </a:lvl1pPr>
          </a:lstStyle>
          <a:p>
            <a:pPr>
              <a:defRPr/>
            </a:pPr>
            <a:fld id="{333FCDCF-A74E-41F5-B981-15AA156C6302}" type="datetime1">
              <a:rPr lang="it-IT"/>
              <a:pPr>
                <a:defRPr/>
              </a:pPr>
              <a:t>20/09/2021</a:t>
            </a:fld>
            <a:endParaRPr lang="it-IT"/>
          </a:p>
        </p:txBody>
      </p:sp>
      <p:sp>
        <p:nvSpPr>
          <p:cNvPr id="4" name="Segnaposto immagine diapositiva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24" tIns="45712" rIns="91424" bIns="45712" rtlCol="0" anchor="ctr"/>
          <a:lstStyle/>
          <a:p>
            <a:pPr lvl="0"/>
            <a:endParaRPr lang="it-IT" noProof="0"/>
          </a:p>
        </p:txBody>
      </p:sp>
      <p:sp>
        <p:nvSpPr>
          <p:cNvPr id="5" name="Segnaposto note 4"/>
          <p:cNvSpPr>
            <a:spLocks noGrp="1"/>
          </p:cNvSpPr>
          <p:nvPr>
            <p:ph type="body" sz="quarter" idx="3"/>
          </p:nvPr>
        </p:nvSpPr>
        <p:spPr>
          <a:xfrm>
            <a:off x="679465" y="4714652"/>
            <a:ext cx="5438748" cy="4466756"/>
          </a:xfrm>
          <a:prstGeom prst="rect">
            <a:avLst/>
          </a:prstGeom>
        </p:spPr>
        <p:txBody>
          <a:bodyPr vert="horz" lIns="91424" tIns="45712" rIns="91424" bIns="45712" rtlCol="0"/>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6" name="Segnaposto piè di pagina 5"/>
          <p:cNvSpPr>
            <a:spLocks noGrp="1"/>
          </p:cNvSpPr>
          <p:nvPr>
            <p:ph type="ftr" sz="quarter" idx="4"/>
          </p:nvPr>
        </p:nvSpPr>
        <p:spPr>
          <a:xfrm>
            <a:off x="1" y="9429305"/>
            <a:ext cx="2945862" cy="495794"/>
          </a:xfrm>
          <a:prstGeom prst="rect">
            <a:avLst/>
          </a:prstGeom>
        </p:spPr>
        <p:txBody>
          <a:bodyPr vert="horz" lIns="91424" tIns="45712" rIns="91424" bIns="45712" rtlCol="0" anchor="b"/>
          <a:lstStyle>
            <a:lvl1pPr algn="l" fontAlgn="auto">
              <a:spcBef>
                <a:spcPts val="0"/>
              </a:spcBef>
              <a:spcAft>
                <a:spcPts val="0"/>
              </a:spcAft>
              <a:defRPr sz="1200">
                <a:latin typeface="+mn-lt"/>
                <a:ea typeface="+mn-ea"/>
                <a:cs typeface="+mn-cs"/>
              </a:defRPr>
            </a:lvl1pPr>
          </a:lstStyle>
          <a:p>
            <a:pPr>
              <a:defRPr/>
            </a:pPr>
            <a:endParaRPr lang="it-IT"/>
          </a:p>
        </p:txBody>
      </p:sp>
      <p:sp>
        <p:nvSpPr>
          <p:cNvPr id="7" name="Segnaposto numero diapositiva 6"/>
          <p:cNvSpPr>
            <a:spLocks noGrp="1"/>
          </p:cNvSpPr>
          <p:nvPr>
            <p:ph type="sldNum" sz="quarter" idx="5"/>
          </p:nvPr>
        </p:nvSpPr>
        <p:spPr>
          <a:xfrm>
            <a:off x="3850295" y="9429305"/>
            <a:ext cx="2945862" cy="495794"/>
          </a:xfrm>
          <a:prstGeom prst="rect">
            <a:avLst/>
          </a:prstGeom>
        </p:spPr>
        <p:txBody>
          <a:bodyPr vert="horz" wrap="square" lIns="91424" tIns="45712" rIns="91424" bIns="45712" numCol="1" anchor="b" anchorCtr="0" compatLnSpc="1">
            <a:prstTxWarp prst="textNoShape">
              <a:avLst/>
            </a:prstTxWarp>
          </a:bodyPr>
          <a:lstStyle>
            <a:lvl1pPr algn="r">
              <a:defRPr sz="1200">
                <a:cs typeface="Arial" pitchFamily="34" charset="0"/>
              </a:defRPr>
            </a:lvl1pPr>
          </a:lstStyle>
          <a:p>
            <a:pPr>
              <a:defRPr/>
            </a:pPr>
            <a:fld id="{FB3B9D70-CD31-4B18-B24F-97246B96C143}" type="slidenum">
              <a:rPr lang="it-IT"/>
              <a:pPr>
                <a:defRPr/>
              </a:pPr>
              <a:t>‹N›</a:t>
            </a:fld>
            <a:endParaRPr lang="it-IT"/>
          </a:p>
        </p:txBody>
      </p:sp>
    </p:spTree>
    <p:extLst>
      <p:ext uri="{BB962C8B-B14F-4D97-AF65-F5344CB8AC3E}">
        <p14:creationId xmlns:p14="http://schemas.microsoft.com/office/powerpoint/2010/main" val="2041621987"/>
      </p:ext>
    </p:extLst>
  </p:cSld>
  <p:clrMap bg1="lt1" tx1="dk1" bg2="lt2" tx2="dk2" accent1="accent1" accent2="accent2" accent3="accent3" accent4="accent4" accent5="accent5" accent6="accent6" hlink="hlink" folHlink="folHlink"/>
  <p:hf hdr="0" ftr="0" dt="0"/>
  <p:notesStyle>
    <a:lvl1pPr algn="l" defTabSz="456675" rtl="0" eaLnBrk="0" fontAlgn="base" hangingPunct="0">
      <a:spcBef>
        <a:spcPct val="30000"/>
      </a:spcBef>
      <a:spcAft>
        <a:spcPct val="0"/>
      </a:spcAft>
      <a:defRPr sz="1200" kern="1200">
        <a:solidFill>
          <a:schemeClr val="tx1"/>
        </a:solidFill>
        <a:latin typeface="+mn-lt"/>
        <a:ea typeface="MS PGothic" pitchFamily="34" charset="-128"/>
        <a:cs typeface="ＭＳ Ｐゴシック" charset="0"/>
      </a:defRPr>
    </a:lvl1pPr>
    <a:lvl2pPr marL="456675" algn="l" defTabSz="456675"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3350" algn="l" defTabSz="456675"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0025" algn="l" defTabSz="456675"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6700" algn="l" defTabSz="456675"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3375" algn="l" defTabSz="456675" rtl="0" eaLnBrk="1" latinLnBrk="0" hangingPunct="1">
      <a:defRPr sz="1200" kern="1200">
        <a:solidFill>
          <a:schemeClr val="tx1"/>
        </a:solidFill>
        <a:latin typeface="+mn-lt"/>
        <a:ea typeface="+mn-ea"/>
        <a:cs typeface="+mn-cs"/>
      </a:defRPr>
    </a:lvl6pPr>
    <a:lvl7pPr marL="2740047" algn="l" defTabSz="456675" rtl="0" eaLnBrk="1" latinLnBrk="0" hangingPunct="1">
      <a:defRPr sz="1200" kern="1200">
        <a:solidFill>
          <a:schemeClr val="tx1"/>
        </a:solidFill>
        <a:latin typeface="+mn-lt"/>
        <a:ea typeface="+mn-ea"/>
        <a:cs typeface="+mn-cs"/>
      </a:defRPr>
    </a:lvl7pPr>
    <a:lvl8pPr marL="3196720" algn="l" defTabSz="456675" rtl="0" eaLnBrk="1" latinLnBrk="0" hangingPunct="1">
      <a:defRPr sz="1200" kern="1200">
        <a:solidFill>
          <a:schemeClr val="tx1"/>
        </a:solidFill>
        <a:latin typeface="+mn-lt"/>
        <a:ea typeface="+mn-ea"/>
        <a:cs typeface="+mn-cs"/>
      </a:defRPr>
    </a:lvl8pPr>
    <a:lvl9pPr marL="3653392" algn="l" defTabSz="45667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a:defRPr/>
            </a:pPr>
            <a:fld id="{FB3B9D70-CD31-4B18-B24F-97246B96C143}" type="slidenum">
              <a:rPr lang="it-IT" smtClean="0"/>
              <a:pPr>
                <a:defRPr/>
              </a:pPr>
              <a:t>1</a:t>
            </a:fld>
            <a:endParaRPr lang="it-IT"/>
          </a:p>
        </p:txBody>
      </p:sp>
    </p:spTree>
    <p:extLst>
      <p:ext uri="{BB962C8B-B14F-4D97-AF65-F5344CB8AC3E}">
        <p14:creationId xmlns:p14="http://schemas.microsoft.com/office/powerpoint/2010/main" val="34892603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a:defRPr/>
            </a:pPr>
            <a:fld id="{FB3B9D70-CD31-4B18-B24F-97246B96C143}" type="slidenum">
              <a:rPr lang="it-IT" smtClean="0"/>
              <a:pPr>
                <a:defRPr/>
              </a:pPr>
              <a:t>2</a:t>
            </a:fld>
            <a:endParaRPr lang="it-IT"/>
          </a:p>
        </p:txBody>
      </p:sp>
    </p:spTree>
    <p:extLst>
      <p:ext uri="{BB962C8B-B14F-4D97-AF65-F5344CB8AC3E}">
        <p14:creationId xmlns:p14="http://schemas.microsoft.com/office/powerpoint/2010/main" val="2107742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a:defRPr/>
            </a:pPr>
            <a:fld id="{FB3B9D70-CD31-4B18-B24F-97246B96C143}" type="slidenum">
              <a:rPr lang="it-IT" smtClean="0"/>
              <a:pPr>
                <a:defRPr/>
              </a:pPr>
              <a:t>9</a:t>
            </a:fld>
            <a:endParaRPr lang="it-IT"/>
          </a:p>
        </p:txBody>
      </p:sp>
    </p:spTree>
    <p:extLst>
      <p:ext uri="{BB962C8B-B14F-4D97-AF65-F5344CB8AC3E}">
        <p14:creationId xmlns:p14="http://schemas.microsoft.com/office/powerpoint/2010/main" val="22166623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pertina">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6666249"/>
      </p:ext>
    </p:extLst>
  </p:cSld>
  <p:clrMapOvr>
    <a:masterClrMapping/>
  </p:clrMapOvr>
  <p:transition spd="med">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a elementi">
    <p:spTree>
      <p:nvGrpSpPr>
        <p:cNvPr id="1" name=""/>
        <p:cNvGrpSpPr/>
        <p:nvPr/>
      </p:nvGrpSpPr>
      <p:grpSpPr>
        <a:xfrm>
          <a:off x="0" y="0"/>
          <a:ext cx="0" cy="0"/>
          <a:chOff x="0" y="0"/>
          <a:chExt cx="0" cy="0"/>
        </a:xfrm>
      </p:grpSpPr>
      <p:sp>
        <p:nvSpPr>
          <p:cNvPr id="12" name="Rettangolo 11">
            <a:extLst>
              <a:ext uri="{FF2B5EF4-FFF2-40B4-BE49-F238E27FC236}">
                <a16:creationId xmlns:a16="http://schemas.microsoft.com/office/drawing/2014/main" id="{D895EE4C-1CEC-7845-BAF7-2CC09A6842A1}"/>
              </a:ext>
            </a:extLst>
          </p:cNvPr>
          <p:cNvSpPr/>
          <p:nvPr userDrawn="1"/>
        </p:nvSpPr>
        <p:spPr>
          <a:xfrm>
            <a:off x="0" y="4243500"/>
            <a:ext cx="9144000" cy="900000"/>
          </a:xfrm>
          <a:prstGeom prst="rect">
            <a:avLst/>
          </a:prstGeom>
          <a:gradFill>
            <a:gsLst>
              <a:gs pos="0">
                <a:srgbClr val="93CDDD"/>
              </a:gs>
              <a:gs pos="100000">
                <a:schemeClr val="bg1"/>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8" name="Immagine 7">
            <a:extLst>
              <a:ext uri="{FF2B5EF4-FFF2-40B4-BE49-F238E27FC236}">
                <a16:creationId xmlns:a16="http://schemas.microsoft.com/office/drawing/2014/main" id="{F66B54A9-0102-E247-908F-221D41E8CE53}"/>
              </a:ext>
            </a:extLst>
          </p:cNvPr>
          <p:cNvPicPr>
            <a:picLocks noChangeAspect="1"/>
          </p:cNvPicPr>
          <p:nvPr userDrawn="1"/>
        </p:nvPicPr>
        <p:blipFill>
          <a:blip r:embed="rId2"/>
          <a:stretch>
            <a:fillRect/>
          </a:stretch>
        </p:blipFill>
        <p:spPr>
          <a:xfrm>
            <a:off x="0" y="0"/>
            <a:ext cx="720000" cy="4435714"/>
          </a:xfrm>
          <a:prstGeom prst="rect">
            <a:avLst/>
          </a:prstGeom>
        </p:spPr>
      </p:pic>
      <p:sp>
        <p:nvSpPr>
          <p:cNvPr id="11" name="Rettangolo 10">
            <a:extLst>
              <a:ext uri="{FF2B5EF4-FFF2-40B4-BE49-F238E27FC236}">
                <a16:creationId xmlns:a16="http://schemas.microsoft.com/office/drawing/2014/main" id="{AD59037D-FA65-3441-92A1-04F37F71ADDA}"/>
              </a:ext>
            </a:extLst>
          </p:cNvPr>
          <p:cNvSpPr/>
          <p:nvPr userDrawn="1"/>
        </p:nvSpPr>
        <p:spPr>
          <a:xfrm>
            <a:off x="720000" y="0"/>
            <a:ext cx="288000" cy="792000"/>
          </a:xfrm>
          <a:prstGeom prst="rect">
            <a:avLst/>
          </a:prstGeom>
          <a:solidFill>
            <a:srgbClr val="DB9A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14" name="Immagine 13">
            <a:extLst>
              <a:ext uri="{FF2B5EF4-FFF2-40B4-BE49-F238E27FC236}">
                <a16:creationId xmlns:a16="http://schemas.microsoft.com/office/drawing/2014/main" id="{65EE9DDD-3AFA-E04B-9ACA-8BC9DF530123}"/>
              </a:ext>
            </a:extLst>
          </p:cNvPr>
          <p:cNvPicPr>
            <a:picLocks noChangeAspect="1"/>
          </p:cNvPicPr>
          <p:nvPr userDrawn="1"/>
        </p:nvPicPr>
        <p:blipFill>
          <a:blip r:embed="rId3"/>
          <a:stretch>
            <a:fillRect/>
          </a:stretch>
        </p:blipFill>
        <p:spPr>
          <a:xfrm>
            <a:off x="126000" y="4659982"/>
            <a:ext cx="1476000" cy="340353"/>
          </a:xfrm>
          <a:prstGeom prst="rect">
            <a:avLst/>
          </a:prstGeom>
        </p:spPr>
      </p:pic>
    </p:spTree>
  </p:cSld>
  <p:clrMapOvr>
    <a:masterClrMapping/>
  </p:clrMapOvr>
  <p:transition spd="med">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apositiva elementi">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3E63D669-FBAA-6642-864C-505E6AB010B8}"/>
              </a:ext>
            </a:extLst>
          </p:cNvPr>
          <p:cNvSpPr/>
          <p:nvPr userDrawn="1"/>
        </p:nvSpPr>
        <p:spPr>
          <a:xfrm>
            <a:off x="0" y="4243500"/>
            <a:ext cx="9144000" cy="900000"/>
          </a:xfrm>
          <a:prstGeom prst="rect">
            <a:avLst/>
          </a:prstGeom>
          <a:gradFill>
            <a:gsLst>
              <a:gs pos="0">
                <a:srgbClr val="93CDDD"/>
              </a:gs>
              <a:gs pos="100000">
                <a:schemeClr val="bg1"/>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8" name="Immagine 7">
            <a:extLst>
              <a:ext uri="{FF2B5EF4-FFF2-40B4-BE49-F238E27FC236}">
                <a16:creationId xmlns:a16="http://schemas.microsoft.com/office/drawing/2014/main" id="{F66B54A9-0102-E247-908F-221D41E8CE53}"/>
              </a:ext>
            </a:extLst>
          </p:cNvPr>
          <p:cNvPicPr>
            <a:picLocks noChangeAspect="1"/>
          </p:cNvPicPr>
          <p:nvPr userDrawn="1"/>
        </p:nvPicPr>
        <p:blipFill>
          <a:blip r:embed="rId2"/>
          <a:stretch>
            <a:fillRect/>
          </a:stretch>
        </p:blipFill>
        <p:spPr>
          <a:xfrm>
            <a:off x="0" y="0"/>
            <a:ext cx="720000" cy="4435714"/>
          </a:xfrm>
          <a:prstGeom prst="rect">
            <a:avLst/>
          </a:prstGeom>
        </p:spPr>
      </p:pic>
      <p:pic>
        <p:nvPicPr>
          <p:cNvPr id="10" name="Immagine 9">
            <a:extLst>
              <a:ext uri="{FF2B5EF4-FFF2-40B4-BE49-F238E27FC236}">
                <a16:creationId xmlns:a16="http://schemas.microsoft.com/office/drawing/2014/main" id="{F996BD16-5351-324A-A1EC-AA26C85280E2}"/>
              </a:ext>
            </a:extLst>
          </p:cNvPr>
          <p:cNvPicPr>
            <a:picLocks noChangeAspect="1"/>
          </p:cNvPicPr>
          <p:nvPr userDrawn="1"/>
        </p:nvPicPr>
        <p:blipFill>
          <a:blip r:embed="rId3"/>
          <a:stretch>
            <a:fillRect/>
          </a:stretch>
        </p:blipFill>
        <p:spPr>
          <a:xfrm>
            <a:off x="35496" y="4470364"/>
            <a:ext cx="1368152" cy="673136"/>
          </a:xfrm>
          <a:prstGeom prst="rect">
            <a:avLst/>
          </a:prstGeom>
        </p:spPr>
      </p:pic>
      <p:sp>
        <p:nvSpPr>
          <p:cNvPr id="11" name="Rettangolo 10">
            <a:extLst>
              <a:ext uri="{FF2B5EF4-FFF2-40B4-BE49-F238E27FC236}">
                <a16:creationId xmlns:a16="http://schemas.microsoft.com/office/drawing/2014/main" id="{AD59037D-FA65-3441-92A1-04F37F71ADDA}"/>
              </a:ext>
            </a:extLst>
          </p:cNvPr>
          <p:cNvSpPr/>
          <p:nvPr userDrawn="1"/>
        </p:nvSpPr>
        <p:spPr>
          <a:xfrm>
            <a:off x="720000" y="0"/>
            <a:ext cx="288000" cy="792000"/>
          </a:xfrm>
          <a:prstGeom prst="rect">
            <a:avLst/>
          </a:prstGeom>
          <a:solidFill>
            <a:srgbClr val="DB9A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232125320"/>
      </p:ext>
    </p:extLst>
  </p:cSld>
  <p:clrMapOvr>
    <a:masterClrMapping/>
  </p:clrMapOvr>
  <p:transition spd="med">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apositiva elementi">
    <p:spTree>
      <p:nvGrpSpPr>
        <p:cNvPr id="1" name=""/>
        <p:cNvGrpSpPr/>
        <p:nvPr/>
      </p:nvGrpSpPr>
      <p:grpSpPr>
        <a:xfrm>
          <a:off x="0" y="0"/>
          <a:ext cx="0" cy="0"/>
          <a:chOff x="0" y="0"/>
          <a:chExt cx="0" cy="0"/>
        </a:xfrm>
      </p:grpSpPr>
      <p:sp>
        <p:nvSpPr>
          <p:cNvPr id="9" name="Rettangolo 8">
            <a:extLst>
              <a:ext uri="{FF2B5EF4-FFF2-40B4-BE49-F238E27FC236}">
                <a16:creationId xmlns:a16="http://schemas.microsoft.com/office/drawing/2014/main" id="{9DA3945A-9391-D84D-A5E0-0944FFC1D454}"/>
              </a:ext>
            </a:extLst>
          </p:cNvPr>
          <p:cNvSpPr/>
          <p:nvPr userDrawn="1"/>
        </p:nvSpPr>
        <p:spPr>
          <a:xfrm>
            <a:off x="0" y="4243500"/>
            <a:ext cx="9144000" cy="900000"/>
          </a:xfrm>
          <a:prstGeom prst="rect">
            <a:avLst/>
          </a:prstGeom>
          <a:gradFill>
            <a:gsLst>
              <a:gs pos="0">
                <a:srgbClr val="93CDDD"/>
              </a:gs>
              <a:gs pos="100000">
                <a:schemeClr val="bg1"/>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8" name="Immagine 7">
            <a:extLst>
              <a:ext uri="{FF2B5EF4-FFF2-40B4-BE49-F238E27FC236}">
                <a16:creationId xmlns:a16="http://schemas.microsoft.com/office/drawing/2014/main" id="{F66B54A9-0102-E247-908F-221D41E8CE53}"/>
              </a:ext>
            </a:extLst>
          </p:cNvPr>
          <p:cNvPicPr>
            <a:picLocks noChangeAspect="1"/>
          </p:cNvPicPr>
          <p:nvPr userDrawn="1"/>
        </p:nvPicPr>
        <p:blipFill>
          <a:blip r:embed="rId2"/>
          <a:stretch>
            <a:fillRect/>
          </a:stretch>
        </p:blipFill>
        <p:spPr>
          <a:xfrm>
            <a:off x="0" y="0"/>
            <a:ext cx="720000" cy="4435714"/>
          </a:xfrm>
          <a:prstGeom prst="rect">
            <a:avLst/>
          </a:prstGeom>
        </p:spPr>
      </p:pic>
      <p:sp>
        <p:nvSpPr>
          <p:cNvPr id="11" name="Rettangolo 10">
            <a:extLst>
              <a:ext uri="{FF2B5EF4-FFF2-40B4-BE49-F238E27FC236}">
                <a16:creationId xmlns:a16="http://schemas.microsoft.com/office/drawing/2014/main" id="{AD59037D-FA65-3441-92A1-04F37F71ADDA}"/>
              </a:ext>
            </a:extLst>
          </p:cNvPr>
          <p:cNvSpPr/>
          <p:nvPr userDrawn="1"/>
        </p:nvSpPr>
        <p:spPr>
          <a:xfrm>
            <a:off x="720000" y="0"/>
            <a:ext cx="288000" cy="792000"/>
          </a:xfrm>
          <a:prstGeom prst="rect">
            <a:avLst/>
          </a:prstGeom>
          <a:solidFill>
            <a:srgbClr val="DB9A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6" name="Immagine 5">
            <a:extLst>
              <a:ext uri="{FF2B5EF4-FFF2-40B4-BE49-F238E27FC236}">
                <a16:creationId xmlns:a16="http://schemas.microsoft.com/office/drawing/2014/main" id="{ABFB214C-D8DE-CA4A-9EFD-44FF7B58A713}"/>
              </a:ext>
            </a:extLst>
          </p:cNvPr>
          <p:cNvPicPr>
            <a:picLocks noChangeAspect="1"/>
          </p:cNvPicPr>
          <p:nvPr userDrawn="1"/>
        </p:nvPicPr>
        <p:blipFill>
          <a:blip r:embed="rId3"/>
          <a:stretch>
            <a:fillRect/>
          </a:stretch>
        </p:blipFill>
        <p:spPr>
          <a:xfrm>
            <a:off x="863080" y="4659982"/>
            <a:ext cx="1476000" cy="340353"/>
          </a:xfrm>
          <a:prstGeom prst="rect">
            <a:avLst/>
          </a:prstGeom>
        </p:spPr>
      </p:pic>
      <p:pic>
        <p:nvPicPr>
          <p:cNvPr id="7" name="Immagine 6">
            <a:extLst>
              <a:ext uri="{FF2B5EF4-FFF2-40B4-BE49-F238E27FC236}">
                <a16:creationId xmlns:a16="http://schemas.microsoft.com/office/drawing/2014/main" id="{A86DAF5D-590B-0842-B669-49D99E9ECA07}"/>
              </a:ext>
            </a:extLst>
          </p:cNvPr>
          <p:cNvPicPr>
            <a:picLocks noChangeAspect="1"/>
          </p:cNvPicPr>
          <p:nvPr userDrawn="1"/>
        </p:nvPicPr>
        <p:blipFill rotWithShape="1">
          <a:blip r:embed="rId4"/>
          <a:srcRect r="47374"/>
          <a:stretch/>
        </p:blipFill>
        <p:spPr>
          <a:xfrm>
            <a:off x="35496" y="4470364"/>
            <a:ext cx="720000" cy="673136"/>
          </a:xfrm>
          <a:prstGeom prst="rect">
            <a:avLst/>
          </a:prstGeom>
        </p:spPr>
      </p:pic>
    </p:spTree>
    <p:extLst>
      <p:ext uri="{BB962C8B-B14F-4D97-AF65-F5344CB8AC3E}">
        <p14:creationId xmlns:p14="http://schemas.microsoft.com/office/powerpoint/2010/main" val="4168168156"/>
      </p:ext>
    </p:extLst>
  </p:cSld>
  <p:clrMapOvr>
    <a:masterClrMapping/>
  </p:clrMapOvr>
  <p:transition spd="med">
    <p:push dir="u"/>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egnaposto numero diapositiva 5"/>
          <p:cNvSpPr>
            <a:spLocks noGrp="1"/>
          </p:cNvSpPr>
          <p:nvPr>
            <p:ph type="sldNum" sz="quarter" idx="4"/>
          </p:nvPr>
        </p:nvSpPr>
        <p:spPr>
          <a:xfrm>
            <a:off x="6553200" y="4767263"/>
            <a:ext cx="2133600" cy="274637"/>
          </a:xfrm>
          <a:prstGeom prst="rect">
            <a:avLst/>
          </a:prstGeom>
        </p:spPr>
        <p:txBody>
          <a:bodyPr vert="horz" wrap="square" lIns="91335" tIns="45663" rIns="91335" bIns="45663" numCol="1" anchor="ctr" anchorCtr="0" compatLnSpc="1">
            <a:prstTxWarp prst="textNoShape">
              <a:avLst/>
            </a:prstTxWarp>
          </a:bodyPr>
          <a:lstStyle>
            <a:lvl1pPr algn="r">
              <a:defRPr sz="1200">
                <a:solidFill>
                  <a:srgbClr val="898989"/>
                </a:solidFill>
                <a:cs typeface="Arial" pitchFamily="34" charset="0"/>
              </a:defRPr>
            </a:lvl1pPr>
          </a:lstStyle>
          <a:p>
            <a:pPr>
              <a:defRPr/>
            </a:pPr>
            <a:fld id="{7A7921AC-F6EB-47E2-9EE8-56262F96E170}"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899" r:id="rId1"/>
    <p:sldLayoutId id="2147483898" r:id="rId2"/>
    <p:sldLayoutId id="2147483900" r:id="rId3"/>
    <p:sldLayoutId id="2147483901" r:id="rId4"/>
  </p:sldLayoutIdLst>
  <p:transition spd="med">
    <p:push dir="u"/>
  </p:transition>
  <p:hf hdr="0" ftr="0" dt="0"/>
  <p:txStyles>
    <p:titleStyle>
      <a:lvl1pPr algn="ctr" defTabSz="456675" rtl="0" eaLnBrk="1" fontAlgn="base" hangingPunct="1">
        <a:spcBef>
          <a:spcPct val="0"/>
        </a:spcBef>
        <a:spcAft>
          <a:spcPct val="0"/>
        </a:spcAft>
        <a:defRPr sz="4400" kern="1200">
          <a:solidFill>
            <a:schemeClr val="tx1"/>
          </a:solidFill>
          <a:latin typeface="+mj-lt"/>
          <a:ea typeface="MS PGothic" pitchFamily="34" charset="-128"/>
          <a:cs typeface="ＭＳ Ｐゴシック" charset="0"/>
        </a:defRPr>
      </a:lvl1pPr>
      <a:lvl2pPr algn="ctr" defTabSz="456675" rtl="0" eaLnBrk="1" fontAlgn="base" hangingPunct="1">
        <a:spcBef>
          <a:spcPct val="0"/>
        </a:spcBef>
        <a:spcAft>
          <a:spcPct val="0"/>
        </a:spcAft>
        <a:defRPr sz="4400">
          <a:solidFill>
            <a:schemeClr val="tx1"/>
          </a:solidFill>
          <a:latin typeface="Calibri" pitchFamily="34" charset="0"/>
          <a:ea typeface="MS PGothic" pitchFamily="34" charset="-128"/>
          <a:cs typeface="ＭＳ Ｐゴシック" charset="0"/>
        </a:defRPr>
      </a:lvl2pPr>
      <a:lvl3pPr algn="ctr" defTabSz="456675" rtl="0" eaLnBrk="1" fontAlgn="base" hangingPunct="1">
        <a:spcBef>
          <a:spcPct val="0"/>
        </a:spcBef>
        <a:spcAft>
          <a:spcPct val="0"/>
        </a:spcAft>
        <a:defRPr sz="4400">
          <a:solidFill>
            <a:schemeClr val="tx1"/>
          </a:solidFill>
          <a:latin typeface="Calibri" pitchFamily="34" charset="0"/>
          <a:ea typeface="MS PGothic" pitchFamily="34" charset="-128"/>
          <a:cs typeface="ＭＳ Ｐゴシック" charset="0"/>
        </a:defRPr>
      </a:lvl3pPr>
      <a:lvl4pPr algn="ctr" defTabSz="456675" rtl="0" eaLnBrk="1" fontAlgn="base" hangingPunct="1">
        <a:spcBef>
          <a:spcPct val="0"/>
        </a:spcBef>
        <a:spcAft>
          <a:spcPct val="0"/>
        </a:spcAft>
        <a:defRPr sz="4400">
          <a:solidFill>
            <a:schemeClr val="tx1"/>
          </a:solidFill>
          <a:latin typeface="Calibri" pitchFamily="34" charset="0"/>
          <a:ea typeface="MS PGothic" pitchFamily="34" charset="-128"/>
          <a:cs typeface="ＭＳ Ｐゴシック" charset="0"/>
        </a:defRPr>
      </a:lvl4pPr>
      <a:lvl5pPr algn="ctr" defTabSz="456675" rtl="0" eaLnBrk="1" fontAlgn="base" hangingPunct="1">
        <a:spcBef>
          <a:spcPct val="0"/>
        </a:spcBef>
        <a:spcAft>
          <a:spcPct val="0"/>
        </a:spcAft>
        <a:defRPr sz="4400">
          <a:solidFill>
            <a:schemeClr val="tx1"/>
          </a:solidFill>
          <a:latin typeface="Calibri" pitchFamily="34" charset="0"/>
          <a:ea typeface="MS PGothic" pitchFamily="34" charset="-128"/>
          <a:cs typeface="ＭＳ Ｐゴシック" charset="0"/>
        </a:defRPr>
      </a:lvl5pPr>
      <a:lvl6pPr marL="456675" algn="ctr" defTabSz="456675" rtl="0" eaLnBrk="1" fontAlgn="base" hangingPunct="1">
        <a:spcBef>
          <a:spcPct val="0"/>
        </a:spcBef>
        <a:spcAft>
          <a:spcPct val="0"/>
        </a:spcAft>
        <a:defRPr sz="4400">
          <a:solidFill>
            <a:schemeClr val="tx1"/>
          </a:solidFill>
          <a:latin typeface="Calibri" pitchFamily="34" charset="0"/>
        </a:defRPr>
      </a:lvl6pPr>
      <a:lvl7pPr marL="913350" algn="ctr" defTabSz="456675" rtl="0" eaLnBrk="1" fontAlgn="base" hangingPunct="1">
        <a:spcBef>
          <a:spcPct val="0"/>
        </a:spcBef>
        <a:spcAft>
          <a:spcPct val="0"/>
        </a:spcAft>
        <a:defRPr sz="4400">
          <a:solidFill>
            <a:schemeClr val="tx1"/>
          </a:solidFill>
          <a:latin typeface="Calibri" pitchFamily="34" charset="0"/>
        </a:defRPr>
      </a:lvl7pPr>
      <a:lvl8pPr marL="1370025" algn="ctr" defTabSz="456675" rtl="0" eaLnBrk="1" fontAlgn="base" hangingPunct="1">
        <a:spcBef>
          <a:spcPct val="0"/>
        </a:spcBef>
        <a:spcAft>
          <a:spcPct val="0"/>
        </a:spcAft>
        <a:defRPr sz="4400">
          <a:solidFill>
            <a:schemeClr val="tx1"/>
          </a:solidFill>
          <a:latin typeface="Calibri" pitchFamily="34" charset="0"/>
        </a:defRPr>
      </a:lvl8pPr>
      <a:lvl9pPr marL="1826700" algn="ctr" defTabSz="456675" rtl="0" eaLnBrk="1" fontAlgn="base" hangingPunct="1">
        <a:spcBef>
          <a:spcPct val="0"/>
        </a:spcBef>
        <a:spcAft>
          <a:spcPct val="0"/>
        </a:spcAft>
        <a:defRPr sz="4400">
          <a:solidFill>
            <a:schemeClr val="tx1"/>
          </a:solidFill>
          <a:latin typeface="Calibri" pitchFamily="34" charset="0"/>
        </a:defRPr>
      </a:lvl9pPr>
    </p:titleStyle>
    <p:bodyStyle>
      <a:lvl1pPr marL="342509" indent="-342509" algn="l" defTabSz="456675" rtl="0" eaLnBrk="1" fontAlgn="base" hangingPunct="1">
        <a:spcBef>
          <a:spcPct val="20000"/>
        </a:spcBef>
        <a:spcAft>
          <a:spcPct val="0"/>
        </a:spcAft>
        <a:buFont typeface="Arial" pitchFamily="34" charset="0"/>
        <a:buChar char="•"/>
        <a:defRPr sz="3200" kern="1200">
          <a:solidFill>
            <a:schemeClr val="tx1"/>
          </a:solidFill>
          <a:latin typeface="+mn-lt"/>
          <a:ea typeface="MS PGothic" pitchFamily="34" charset="-128"/>
          <a:cs typeface="ＭＳ Ｐゴシック" charset="0"/>
        </a:defRPr>
      </a:lvl1pPr>
      <a:lvl2pPr marL="742095" indent="-285420" algn="l" defTabSz="456675" rtl="0" eaLnBrk="1" fontAlgn="base" hangingPunct="1">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1681" indent="-228337" algn="l" defTabSz="456675" rtl="0" eaLnBrk="1" fontAlgn="base" hangingPunct="1">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598356" indent="-228337" algn="l" defTabSz="456675" rtl="0" eaLnBrk="1" fontAlgn="base" hangingPunct="1">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5030" indent="-228337" algn="l" defTabSz="456675" rtl="0" eaLnBrk="1" fontAlgn="base" hangingPunct="1">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1705" indent="-228337" algn="l" defTabSz="456675" rtl="0" eaLnBrk="1" latinLnBrk="0" hangingPunct="1">
        <a:spcBef>
          <a:spcPct val="20000"/>
        </a:spcBef>
        <a:buFont typeface="Arial"/>
        <a:buChar char="•"/>
        <a:defRPr sz="2000" kern="1200">
          <a:solidFill>
            <a:schemeClr val="tx1"/>
          </a:solidFill>
          <a:latin typeface="+mn-lt"/>
          <a:ea typeface="+mn-ea"/>
          <a:cs typeface="+mn-cs"/>
        </a:defRPr>
      </a:lvl6pPr>
      <a:lvl7pPr marL="2968380" indent="-228337" algn="l" defTabSz="456675" rtl="0" eaLnBrk="1" latinLnBrk="0" hangingPunct="1">
        <a:spcBef>
          <a:spcPct val="20000"/>
        </a:spcBef>
        <a:buFont typeface="Arial"/>
        <a:buChar char="•"/>
        <a:defRPr sz="2000" kern="1200">
          <a:solidFill>
            <a:schemeClr val="tx1"/>
          </a:solidFill>
          <a:latin typeface="+mn-lt"/>
          <a:ea typeface="+mn-ea"/>
          <a:cs typeface="+mn-cs"/>
        </a:defRPr>
      </a:lvl7pPr>
      <a:lvl8pPr marL="3425055" indent="-228337" algn="l" defTabSz="456675" rtl="0" eaLnBrk="1" latinLnBrk="0" hangingPunct="1">
        <a:spcBef>
          <a:spcPct val="20000"/>
        </a:spcBef>
        <a:buFont typeface="Arial"/>
        <a:buChar char="•"/>
        <a:defRPr sz="2000" kern="1200">
          <a:solidFill>
            <a:schemeClr val="tx1"/>
          </a:solidFill>
          <a:latin typeface="+mn-lt"/>
          <a:ea typeface="+mn-ea"/>
          <a:cs typeface="+mn-cs"/>
        </a:defRPr>
      </a:lvl8pPr>
      <a:lvl9pPr marL="3881730" indent="-228337" algn="l" defTabSz="456675"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6675" rtl="0" eaLnBrk="1" latinLnBrk="0" hangingPunct="1">
        <a:defRPr sz="1800" kern="1200">
          <a:solidFill>
            <a:schemeClr val="tx1"/>
          </a:solidFill>
          <a:latin typeface="+mn-lt"/>
          <a:ea typeface="+mn-ea"/>
          <a:cs typeface="+mn-cs"/>
        </a:defRPr>
      </a:lvl1pPr>
      <a:lvl2pPr marL="456675" algn="l" defTabSz="456675" rtl="0" eaLnBrk="1" latinLnBrk="0" hangingPunct="1">
        <a:defRPr sz="1800" kern="1200">
          <a:solidFill>
            <a:schemeClr val="tx1"/>
          </a:solidFill>
          <a:latin typeface="+mn-lt"/>
          <a:ea typeface="+mn-ea"/>
          <a:cs typeface="+mn-cs"/>
        </a:defRPr>
      </a:lvl2pPr>
      <a:lvl3pPr marL="913350" algn="l" defTabSz="456675" rtl="0" eaLnBrk="1" latinLnBrk="0" hangingPunct="1">
        <a:defRPr sz="1800" kern="1200">
          <a:solidFill>
            <a:schemeClr val="tx1"/>
          </a:solidFill>
          <a:latin typeface="+mn-lt"/>
          <a:ea typeface="+mn-ea"/>
          <a:cs typeface="+mn-cs"/>
        </a:defRPr>
      </a:lvl3pPr>
      <a:lvl4pPr marL="1370025" algn="l" defTabSz="456675" rtl="0" eaLnBrk="1" latinLnBrk="0" hangingPunct="1">
        <a:defRPr sz="1800" kern="1200">
          <a:solidFill>
            <a:schemeClr val="tx1"/>
          </a:solidFill>
          <a:latin typeface="+mn-lt"/>
          <a:ea typeface="+mn-ea"/>
          <a:cs typeface="+mn-cs"/>
        </a:defRPr>
      </a:lvl4pPr>
      <a:lvl5pPr marL="1826700" algn="l" defTabSz="456675" rtl="0" eaLnBrk="1" latinLnBrk="0" hangingPunct="1">
        <a:defRPr sz="1800" kern="1200">
          <a:solidFill>
            <a:schemeClr val="tx1"/>
          </a:solidFill>
          <a:latin typeface="+mn-lt"/>
          <a:ea typeface="+mn-ea"/>
          <a:cs typeface="+mn-cs"/>
        </a:defRPr>
      </a:lvl5pPr>
      <a:lvl6pPr marL="2283375" algn="l" defTabSz="456675" rtl="0" eaLnBrk="1" latinLnBrk="0" hangingPunct="1">
        <a:defRPr sz="1800" kern="1200">
          <a:solidFill>
            <a:schemeClr val="tx1"/>
          </a:solidFill>
          <a:latin typeface="+mn-lt"/>
          <a:ea typeface="+mn-ea"/>
          <a:cs typeface="+mn-cs"/>
        </a:defRPr>
      </a:lvl6pPr>
      <a:lvl7pPr marL="2740047" algn="l" defTabSz="456675" rtl="0" eaLnBrk="1" latinLnBrk="0" hangingPunct="1">
        <a:defRPr sz="1800" kern="1200">
          <a:solidFill>
            <a:schemeClr val="tx1"/>
          </a:solidFill>
          <a:latin typeface="+mn-lt"/>
          <a:ea typeface="+mn-ea"/>
          <a:cs typeface="+mn-cs"/>
        </a:defRPr>
      </a:lvl7pPr>
      <a:lvl8pPr marL="3196720" algn="l" defTabSz="456675" rtl="0" eaLnBrk="1" latinLnBrk="0" hangingPunct="1">
        <a:defRPr sz="1800" kern="1200">
          <a:solidFill>
            <a:schemeClr val="tx1"/>
          </a:solidFill>
          <a:latin typeface="+mn-lt"/>
          <a:ea typeface="+mn-ea"/>
          <a:cs typeface="+mn-cs"/>
        </a:defRPr>
      </a:lvl8pPr>
      <a:lvl9pPr marL="3653392" algn="l" defTabSz="45667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plasticseurope.org/application/files/9015/1310/4686/september-2010-the-impact-of-plastic.pdf"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rivending.eu/"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CC50DC9C-7537-6F4E-AE0B-023B5F30C20F}"/>
              </a:ext>
            </a:extLst>
          </p:cNvPr>
          <p:cNvPicPr>
            <a:picLocks noChangeAspect="1"/>
          </p:cNvPicPr>
          <p:nvPr/>
        </p:nvPicPr>
        <p:blipFill rotWithShape="1">
          <a:blip r:embed="rId3"/>
          <a:srcRect b="11057"/>
          <a:stretch/>
        </p:blipFill>
        <p:spPr>
          <a:xfrm>
            <a:off x="2378" y="-5"/>
            <a:ext cx="3636000" cy="5143505"/>
          </a:xfrm>
          <a:prstGeom prst="rect">
            <a:avLst/>
          </a:prstGeom>
        </p:spPr>
      </p:pic>
      <p:sp>
        <p:nvSpPr>
          <p:cNvPr id="7" name="Rettangolo 6">
            <a:extLst>
              <a:ext uri="{FF2B5EF4-FFF2-40B4-BE49-F238E27FC236}">
                <a16:creationId xmlns:a16="http://schemas.microsoft.com/office/drawing/2014/main" id="{75DCE79A-05B8-5244-981D-5E43123F0F98}"/>
              </a:ext>
            </a:extLst>
          </p:cNvPr>
          <p:cNvSpPr/>
          <p:nvPr/>
        </p:nvSpPr>
        <p:spPr>
          <a:xfrm>
            <a:off x="3636000" y="0"/>
            <a:ext cx="288000" cy="792000"/>
          </a:xfrm>
          <a:prstGeom prst="rect">
            <a:avLst/>
          </a:prstGeom>
          <a:solidFill>
            <a:srgbClr val="DB9A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10" name="Immagine 9">
            <a:extLst>
              <a:ext uri="{FF2B5EF4-FFF2-40B4-BE49-F238E27FC236}">
                <a16:creationId xmlns:a16="http://schemas.microsoft.com/office/drawing/2014/main" id="{241A65E7-57F5-274E-AF4C-E4C0BA247B2C}"/>
              </a:ext>
            </a:extLst>
          </p:cNvPr>
          <p:cNvPicPr>
            <a:picLocks noChangeAspect="1"/>
          </p:cNvPicPr>
          <p:nvPr/>
        </p:nvPicPr>
        <p:blipFill>
          <a:blip r:embed="rId4"/>
          <a:stretch>
            <a:fillRect/>
          </a:stretch>
        </p:blipFill>
        <p:spPr>
          <a:xfrm>
            <a:off x="3968571" y="0"/>
            <a:ext cx="3686880" cy="850152"/>
          </a:xfrm>
          <a:prstGeom prst="rect">
            <a:avLst/>
          </a:prstGeom>
        </p:spPr>
      </p:pic>
      <p:pic>
        <p:nvPicPr>
          <p:cNvPr id="12" name="Immagine 11">
            <a:extLst>
              <a:ext uri="{FF2B5EF4-FFF2-40B4-BE49-F238E27FC236}">
                <a16:creationId xmlns:a16="http://schemas.microsoft.com/office/drawing/2014/main" id="{5DBEBB30-31F2-9241-81A5-D579B1F94BD7}"/>
              </a:ext>
            </a:extLst>
          </p:cNvPr>
          <p:cNvPicPr>
            <a:picLocks noChangeAspect="1"/>
          </p:cNvPicPr>
          <p:nvPr/>
        </p:nvPicPr>
        <p:blipFill>
          <a:blip r:embed="rId5">
            <a:alphaModFix amt="60000"/>
          </a:blip>
          <a:stretch>
            <a:fillRect/>
          </a:stretch>
        </p:blipFill>
        <p:spPr>
          <a:xfrm>
            <a:off x="251520" y="1224136"/>
            <a:ext cx="3867894" cy="3867894"/>
          </a:xfrm>
          <a:prstGeom prst="rect">
            <a:avLst/>
          </a:prstGeom>
        </p:spPr>
      </p:pic>
      <p:sp>
        <p:nvSpPr>
          <p:cNvPr id="16" name="Sottotitolo 2">
            <a:extLst>
              <a:ext uri="{FF2B5EF4-FFF2-40B4-BE49-F238E27FC236}">
                <a16:creationId xmlns:a16="http://schemas.microsoft.com/office/drawing/2014/main" id="{418F4834-CF96-4D56-A6A0-F11A8BFA559A}"/>
              </a:ext>
            </a:extLst>
          </p:cNvPr>
          <p:cNvSpPr txBox="1">
            <a:spLocks/>
          </p:cNvSpPr>
          <p:nvPr/>
        </p:nvSpPr>
        <p:spPr>
          <a:xfrm>
            <a:off x="3636000" y="885937"/>
            <a:ext cx="5508000" cy="1188356"/>
          </a:xfrm>
          <a:prstGeom prst="rect">
            <a:avLst/>
          </a:prstGeom>
        </p:spPr>
        <p:txBody>
          <a:bodyPr>
            <a:noAutofit/>
          </a:bodyPr>
          <a:lstStyle>
            <a:lvl1pPr marL="342509" indent="-342509" algn="l" defTabSz="456675" rtl="0" eaLnBrk="1" fontAlgn="base" hangingPunct="1">
              <a:spcBef>
                <a:spcPct val="20000"/>
              </a:spcBef>
              <a:spcAft>
                <a:spcPct val="0"/>
              </a:spcAft>
              <a:buFont typeface="Arial" pitchFamily="34" charset="0"/>
              <a:buChar char="•"/>
              <a:defRPr sz="3200" kern="1200">
                <a:solidFill>
                  <a:schemeClr val="tx1"/>
                </a:solidFill>
                <a:latin typeface="+mn-lt"/>
                <a:ea typeface="MS PGothic" pitchFamily="34" charset="-128"/>
                <a:cs typeface="ＭＳ Ｐゴシック" charset="0"/>
              </a:defRPr>
            </a:lvl1pPr>
            <a:lvl2pPr marL="742095" indent="-285420" algn="l" defTabSz="456675" rtl="0" eaLnBrk="1" fontAlgn="base" hangingPunct="1">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1681" indent="-228337" algn="l" defTabSz="456675" rtl="0" eaLnBrk="1" fontAlgn="base" hangingPunct="1">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598356" indent="-228337" algn="l" defTabSz="456675" rtl="0" eaLnBrk="1" fontAlgn="base" hangingPunct="1">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5030" indent="-228337" algn="l" defTabSz="456675" rtl="0" eaLnBrk="1" fontAlgn="base" hangingPunct="1">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1705" indent="-228337" algn="l" defTabSz="456675" rtl="0" eaLnBrk="1" latinLnBrk="0" hangingPunct="1">
              <a:spcBef>
                <a:spcPct val="20000"/>
              </a:spcBef>
              <a:buFont typeface="Arial"/>
              <a:buChar char="•"/>
              <a:defRPr sz="2000" kern="1200">
                <a:solidFill>
                  <a:schemeClr val="tx1"/>
                </a:solidFill>
                <a:latin typeface="+mn-lt"/>
                <a:ea typeface="+mn-ea"/>
                <a:cs typeface="+mn-cs"/>
              </a:defRPr>
            </a:lvl6pPr>
            <a:lvl7pPr marL="2968380" indent="-228337" algn="l" defTabSz="456675" rtl="0" eaLnBrk="1" latinLnBrk="0" hangingPunct="1">
              <a:spcBef>
                <a:spcPct val="20000"/>
              </a:spcBef>
              <a:buFont typeface="Arial"/>
              <a:buChar char="•"/>
              <a:defRPr sz="2000" kern="1200">
                <a:solidFill>
                  <a:schemeClr val="tx1"/>
                </a:solidFill>
                <a:latin typeface="+mn-lt"/>
                <a:ea typeface="+mn-ea"/>
                <a:cs typeface="+mn-cs"/>
              </a:defRPr>
            </a:lvl7pPr>
            <a:lvl8pPr marL="3425055" indent="-228337" algn="l" defTabSz="456675" rtl="0" eaLnBrk="1" latinLnBrk="0" hangingPunct="1">
              <a:spcBef>
                <a:spcPct val="20000"/>
              </a:spcBef>
              <a:buFont typeface="Arial"/>
              <a:buChar char="•"/>
              <a:defRPr sz="2000" kern="1200">
                <a:solidFill>
                  <a:schemeClr val="tx1"/>
                </a:solidFill>
                <a:latin typeface="+mn-lt"/>
                <a:ea typeface="+mn-ea"/>
                <a:cs typeface="+mn-cs"/>
              </a:defRPr>
            </a:lvl8pPr>
            <a:lvl9pPr marL="3881730" indent="-228337" algn="l" defTabSz="456675"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it-IT" sz="1500" b="1" dirty="0">
                <a:solidFill>
                  <a:srgbClr val="AD741F"/>
                </a:solidFill>
                <a:latin typeface="Arial Nova Light" panose="020B0304020202020204" pitchFamily="34" charset="0"/>
                <a:cs typeface="Calibri" panose="020F0502020204030204" pitchFamily="34" charset="0"/>
              </a:rPr>
              <a:t>A.G. n. 291 - Schema di decreto legislativo recante attuazione della Direttiva (UE) 2019/904 del Parlamento europeo e del Consiglio, del 5 giugno 2019, sulla riduzione dell’incidenza di determinati prodotti di plastica sull’ambiente</a:t>
            </a:r>
            <a:r>
              <a:rPr lang="it-IT" sz="1600" b="1" dirty="0">
                <a:solidFill>
                  <a:srgbClr val="3266DA"/>
                </a:solidFill>
                <a:latin typeface="Arial Nova Light" panose="020B0304020202020204" pitchFamily="34" charset="0"/>
                <a:cs typeface="Calibri" panose="020F0502020204030204" pitchFamily="34" charset="0"/>
              </a:rPr>
              <a:t> </a:t>
            </a:r>
          </a:p>
        </p:txBody>
      </p:sp>
      <p:sp>
        <p:nvSpPr>
          <p:cNvPr id="17" name="CasellaDiTesto 16">
            <a:extLst>
              <a:ext uri="{FF2B5EF4-FFF2-40B4-BE49-F238E27FC236}">
                <a16:creationId xmlns:a16="http://schemas.microsoft.com/office/drawing/2014/main" id="{38BD2E36-A345-4A01-AE49-8747B9E0F2FA}"/>
              </a:ext>
            </a:extLst>
          </p:cNvPr>
          <p:cNvSpPr txBox="1"/>
          <p:nvPr/>
        </p:nvSpPr>
        <p:spPr>
          <a:xfrm>
            <a:off x="3636000" y="3655609"/>
            <a:ext cx="5184576" cy="769441"/>
          </a:xfrm>
          <a:prstGeom prst="rect">
            <a:avLst/>
          </a:prstGeom>
          <a:noFill/>
        </p:spPr>
        <p:txBody>
          <a:bodyPr wrap="square" rtlCol="0">
            <a:spAutoFit/>
          </a:bodyPr>
          <a:lstStyle/>
          <a:p>
            <a:pPr algn="ctr"/>
            <a:r>
              <a:rPr lang="it-IT" sz="1600" b="1" dirty="0">
                <a:solidFill>
                  <a:srgbClr val="3266DA"/>
                </a:solidFill>
                <a:latin typeface="Arial Nova Light" panose="020B0304020202020204" pitchFamily="34" charset="0"/>
              </a:rPr>
              <a:t>Audizione Parlamentare - 21 settembre 2021</a:t>
            </a:r>
          </a:p>
          <a:p>
            <a:pPr algn="ctr"/>
            <a:endParaRPr lang="it-IT" sz="1600" b="1" dirty="0">
              <a:solidFill>
                <a:srgbClr val="3266DA"/>
              </a:solidFill>
              <a:latin typeface="Arial Nova Light" panose="020B0304020202020204" pitchFamily="34" charset="0"/>
            </a:endParaRPr>
          </a:p>
          <a:p>
            <a:pPr algn="ctr"/>
            <a:r>
              <a:rPr lang="it-IT" sz="1200" b="1" dirty="0">
                <a:solidFill>
                  <a:srgbClr val="3266DA"/>
                </a:solidFill>
                <a:latin typeface="Arial Nova Light" panose="020B0304020202020204" pitchFamily="34" charset="0"/>
              </a:rPr>
              <a:t>Marco Bergaglio – Presidente Unionplast</a:t>
            </a:r>
          </a:p>
        </p:txBody>
      </p:sp>
    </p:spTree>
    <p:extLst>
      <p:ext uri="{BB962C8B-B14F-4D97-AF65-F5344CB8AC3E}">
        <p14:creationId xmlns:p14="http://schemas.microsoft.com/office/powerpoint/2010/main" val="7295301"/>
      </p:ext>
    </p:extLst>
  </p:cSld>
  <p:clrMapOvr>
    <a:masterClrMapping/>
  </p:clrMapOvr>
  <p:transition spd="med">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1">
            <a:extLst>
              <a:ext uri="{FF2B5EF4-FFF2-40B4-BE49-F238E27FC236}">
                <a16:creationId xmlns:a16="http://schemas.microsoft.com/office/drawing/2014/main" id="{8D684BFB-28EC-46E4-806B-886595C118BA}"/>
              </a:ext>
            </a:extLst>
          </p:cNvPr>
          <p:cNvSpPr txBox="1">
            <a:spLocks/>
          </p:cNvSpPr>
          <p:nvPr/>
        </p:nvSpPr>
        <p:spPr>
          <a:xfrm>
            <a:off x="827584" y="11052"/>
            <a:ext cx="2596349" cy="812307"/>
          </a:xfrm>
          <a:prstGeom prst="rect">
            <a:avLst/>
          </a:prstGeom>
        </p:spPr>
        <p:txBody>
          <a:bodyPr>
            <a:normAutofit/>
          </a:bodyPr>
          <a:lstStyle>
            <a:lvl1pPr algn="ctr" defTabSz="456675" rtl="0" eaLnBrk="1" fontAlgn="base" hangingPunct="1">
              <a:spcBef>
                <a:spcPct val="0"/>
              </a:spcBef>
              <a:spcAft>
                <a:spcPct val="0"/>
              </a:spcAft>
              <a:defRPr sz="4400" kern="1200">
                <a:solidFill>
                  <a:schemeClr val="tx1"/>
                </a:solidFill>
                <a:latin typeface="+mj-lt"/>
                <a:ea typeface="MS PGothic" pitchFamily="34" charset="-128"/>
                <a:cs typeface="ＭＳ Ｐゴシック" charset="0"/>
              </a:defRPr>
            </a:lvl1pPr>
            <a:lvl2pPr algn="ctr" defTabSz="456675" rtl="0" eaLnBrk="1" fontAlgn="base" hangingPunct="1">
              <a:spcBef>
                <a:spcPct val="0"/>
              </a:spcBef>
              <a:spcAft>
                <a:spcPct val="0"/>
              </a:spcAft>
              <a:defRPr sz="4400">
                <a:solidFill>
                  <a:schemeClr val="tx1"/>
                </a:solidFill>
                <a:latin typeface="Calibri" pitchFamily="34" charset="0"/>
                <a:ea typeface="MS PGothic" pitchFamily="34" charset="-128"/>
                <a:cs typeface="ＭＳ Ｐゴシック" charset="0"/>
              </a:defRPr>
            </a:lvl2pPr>
            <a:lvl3pPr algn="ctr" defTabSz="456675" rtl="0" eaLnBrk="1" fontAlgn="base" hangingPunct="1">
              <a:spcBef>
                <a:spcPct val="0"/>
              </a:spcBef>
              <a:spcAft>
                <a:spcPct val="0"/>
              </a:spcAft>
              <a:defRPr sz="4400">
                <a:solidFill>
                  <a:schemeClr val="tx1"/>
                </a:solidFill>
                <a:latin typeface="Calibri" pitchFamily="34" charset="0"/>
                <a:ea typeface="MS PGothic" pitchFamily="34" charset="-128"/>
                <a:cs typeface="ＭＳ Ｐゴシック" charset="0"/>
              </a:defRPr>
            </a:lvl3pPr>
            <a:lvl4pPr algn="ctr" defTabSz="456675" rtl="0" eaLnBrk="1" fontAlgn="base" hangingPunct="1">
              <a:spcBef>
                <a:spcPct val="0"/>
              </a:spcBef>
              <a:spcAft>
                <a:spcPct val="0"/>
              </a:spcAft>
              <a:defRPr sz="4400">
                <a:solidFill>
                  <a:schemeClr val="tx1"/>
                </a:solidFill>
                <a:latin typeface="Calibri" pitchFamily="34" charset="0"/>
                <a:ea typeface="MS PGothic" pitchFamily="34" charset="-128"/>
                <a:cs typeface="ＭＳ Ｐゴシック" charset="0"/>
              </a:defRPr>
            </a:lvl4pPr>
            <a:lvl5pPr algn="ctr" defTabSz="456675" rtl="0" eaLnBrk="1" fontAlgn="base" hangingPunct="1">
              <a:spcBef>
                <a:spcPct val="0"/>
              </a:spcBef>
              <a:spcAft>
                <a:spcPct val="0"/>
              </a:spcAft>
              <a:defRPr sz="4400">
                <a:solidFill>
                  <a:schemeClr val="tx1"/>
                </a:solidFill>
                <a:latin typeface="Calibri" pitchFamily="34" charset="0"/>
                <a:ea typeface="MS PGothic" pitchFamily="34" charset="-128"/>
                <a:cs typeface="ＭＳ Ｐゴシック" charset="0"/>
              </a:defRPr>
            </a:lvl5pPr>
            <a:lvl6pPr marL="456675" algn="ctr" defTabSz="456675" rtl="0" eaLnBrk="1" fontAlgn="base" hangingPunct="1">
              <a:spcBef>
                <a:spcPct val="0"/>
              </a:spcBef>
              <a:spcAft>
                <a:spcPct val="0"/>
              </a:spcAft>
              <a:defRPr sz="4400">
                <a:solidFill>
                  <a:schemeClr val="tx1"/>
                </a:solidFill>
                <a:latin typeface="Calibri" pitchFamily="34" charset="0"/>
              </a:defRPr>
            </a:lvl6pPr>
            <a:lvl7pPr marL="913350" algn="ctr" defTabSz="456675" rtl="0" eaLnBrk="1" fontAlgn="base" hangingPunct="1">
              <a:spcBef>
                <a:spcPct val="0"/>
              </a:spcBef>
              <a:spcAft>
                <a:spcPct val="0"/>
              </a:spcAft>
              <a:defRPr sz="4400">
                <a:solidFill>
                  <a:schemeClr val="tx1"/>
                </a:solidFill>
                <a:latin typeface="Calibri" pitchFamily="34" charset="0"/>
              </a:defRPr>
            </a:lvl7pPr>
            <a:lvl8pPr marL="1370025" algn="ctr" defTabSz="456675" rtl="0" eaLnBrk="1" fontAlgn="base" hangingPunct="1">
              <a:spcBef>
                <a:spcPct val="0"/>
              </a:spcBef>
              <a:spcAft>
                <a:spcPct val="0"/>
              </a:spcAft>
              <a:defRPr sz="4400">
                <a:solidFill>
                  <a:schemeClr val="tx1"/>
                </a:solidFill>
                <a:latin typeface="Calibri" pitchFamily="34" charset="0"/>
              </a:defRPr>
            </a:lvl8pPr>
            <a:lvl9pPr marL="1826700" algn="ctr" defTabSz="456675" rtl="0" eaLnBrk="1" fontAlgn="base" hangingPunct="1">
              <a:spcBef>
                <a:spcPct val="0"/>
              </a:spcBef>
              <a:spcAft>
                <a:spcPct val="0"/>
              </a:spcAft>
              <a:defRPr sz="4400">
                <a:solidFill>
                  <a:schemeClr val="tx1"/>
                </a:solidFill>
                <a:latin typeface="Calibri" pitchFamily="34" charset="0"/>
              </a:defRPr>
            </a:lvl9pPr>
          </a:lstStyle>
          <a:p>
            <a:r>
              <a:rPr lang="it-IT" sz="3600" b="1" dirty="0">
                <a:solidFill>
                  <a:srgbClr val="FF6600"/>
                </a:solidFill>
                <a:latin typeface="Book Antiqua" panose="02040602050305030304" pitchFamily="18" charset="0"/>
              </a:rPr>
              <a:t>Chi siamo</a:t>
            </a:r>
          </a:p>
        </p:txBody>
      </p:sp>
      <p:sp>
        <p:nvSpPr>
          <p:cNvPr id="10" name="CasellaDiTesto 9">
            <a:extLst>
              <a:ext uri="{FF2B5EF4-FFF2-40B4-BE49-F238E27FC236}">
                <a16:creationId xmlns:a16="http://schemas.microsoft.com/office/drawing/2014/main" id="{9C57E772-0B5A-4531-B004-BED77DDBE863}"/>
              </a:ext>
            </a:extLst>
          </p:cNvPr>
          <p:cNvSpPr txBox="1"/>
          <p:nvPr/>
        </p:nvSpPr>
        <p:spPr>
          <a:xfrm>
            <a:off x="683568" y="771550"/>
            <a:ext cx="8064897" cy="1738938"/>
          </a:xfrm>
          <a:prstGeom prst="rect">
            <a:avLst/>
          </a:prstGeom>
          <a:noFill/>
        </p:spPr>
        <p:txBody>
          <a:bodyPr wrap="square" rtlCol="0">
            <a:spAutoFit/>
          </a:bodyPr>
          <a:lstStyle/>
          <a:p>
            <a:pPr algn="just"/>
            <a:r>
              <a:rPr lang="it-IT" sz="1400" b="0" i="0" dirty="0">
                <a:effectLst/>
                <a:latin typeface="Calibri" panose="020F0502020204030204" pitchFamily="34" charset="0"/>
                <a:cs typeface="Calibri" panose="020F0502020204030204" pitchFamily="34" charset="0"/>
              </a:rPr>
              <a:t>Costituita nel 2005 dalla aggregazione di </a:t>
            </a:r>
            <a:r>
              <a:rPr lang="it-IT" sz="1400" b="1" i="0" dirty="0">
                <a:effectLst/>
                <a:latin typeface="Calibri" panose="020F0502020204030204" pitchFamily="34" charset="0"/>
                <a:cs typeface="Calibri" panose="020F0502020204030204" pitchFamily="34" charset="0"/>
              </a:rPr>
              <a:t>Assogomma</a:t>
            </a:r>
            <a:r>
              <a:rPr lang="it-IT" sz="1400" b="0" i="0" dirty="0">
                <a:effectLst/>
                <a:latin typeface="Calibri" panose="020F0502020204030204" pitchFamily="34" charset="0"/>
                <a:cs typeface="Calibri" panose="020F0502020204030204" pitchFamily="34" charset="0"/>
              </a:rPr>
              <a:t> e </a:t>
            </a:r>
            <a:r>
              <a:rPr lang="it-IT" sz="1400" b="1" i="0" dirty="0">
                <a:effectLst/>
                <a:latin typeface="Calibri" panose="020F0502020204030204" pitchFamily="34" charset="0"/>
                <a:cs typeface="Calibri" panose="020F0502020204030204" pitchFamily="34" charset="0"/>
              </a:rPr>
              <a:t>Unionplast</a:t>
            </a:r>
            <a:r>
              <a:rPr lang="it-IT" sz="1400" b="0" i="0" dirty="0">
                <a:effectLst/>
                <a:latin typeface="Calibri" panose="020F0502020204030204" pitchFamily="34" charset="0"/>
                <a:cs typeface="Calibri" panose="020F0502020204030204" pitchFamily="34" charset="0"/>
              </a:rPr>
              <a:t>, la </a:t>
            </a:r>
            <a:r>
              <a:rPr lang="it-IT" sz="1400" b="1" i="0" dirty="0">
                <a:effectLst/>
                <a:latin typeface="Calibri" panose="020F0502020204030204" pitchFamily="34" charset="0"/>
                <a:cs typeface="Calibri" panose="020F0502020204030204" pitchFamily="34" charset="0"/>
              </a:rPr>
              <a:t>Federazione Gomma Plastica </a:t>
            </a:r>
            <a:r>
              <a:rPr lang="it-IT" sz="1400" b="0" i="0" dirty="0">
                <a:effectLst/>
                <a:latin typeface="Calibri" panose="020F0502020204030204" pitchFamily="34" charset="0"/>
                <a:cs typeface="Calibri" panose="020F0502020204030204" pitchFamily="34" charset="0"/>
              </a:rPr>
              <a:t>è una Organizzazione, senza fini di lucro, che rappresenta gli interessi delle Industrie della Gomma, Cavi Elettrici e delle Industrie Trasformatrici di Materie Plastiche ed Affini.</a:t>
            </a:r>
          </a:p>
          <a:p>
            <a:pPr algn="just"/>
            <a:r>
              <a:rPr lang="it-IT" sz="300" b="0" i="0" dirty="0">
                <a:effectLst/>
                <a:latin typeface="Calibri" panose="020F0502020204030204" pitchFamily="34" charset="0"/>
                <a:cs typeface="Calibri" panose="020F0502020204030204" pitchFamily="34" charset="0"/>
              </a:rPr>
              <a:t/>
            </a:r>
            <a:br>
              <a:rPr lang="it-IT" sz="300" b="0" i="0" dirty="0">
                <a:effectLst/>
                <a:latin typeface="Calibri" panose="020F0502020204030204" pitchFamily="34" charset="0"/>
                <a:cs typeface="Calibri" panose="020F0502020204030204" pitchFamily="34" charset="0"/>
              </a:rPr>
            </a:br>
            <a:r>
              <a:rPr lang="it-IT" sz="1400" b="0" i="0" dirty="0">
                <a:effectLst/>
                <a:latin typeface="Calibri" panose="020F0502020204030204" pitchFamily="34" charset="0"/>
                <a:cs typeface="Calibri" panose="020F0502020204030204" pitchFamily="34" charset="0"/>
              </a:rPr>
              <a:t>All’interno della Federazione, </a:t>
            </a:r>
            <a:r>
              <a:rPr lang="it-IT" sz="1400" b="1" i="0" dirty="0">
                <a:solidFill>
                  <a:schemeClr val="accent1"/>
                </a:solidFill>
                <a:effectLst/>
                <a:latin typeface="Calibri" panose="020F0502020204030204" pitchFamily="34" charset="0"/>
                <a:cs typeface="Calibri" panose="020F0502020204030204" pitchFamily="34" charset="0"/>
              </a:rPr>
              <a:t>Unionplast</a:t>
            </a:r>
            <a:r>
              <a:rPr lang="it-IT" sz="1400" b="0" i="0" dirty="0">
                <a:effectLst/>
                <a:latin typeface="Calibri" panose="020F0502020204030204" pitchFamily="34" charset="0"/>
                <a:cs typeface="Calibri" panose="020F0502020204030204" pitchFamily="34" charset="0"/>
              </a:rPr>
              <a:t>, con i suoi </a:t>
            </a:r>
            <a:r>
              <a:rPr lang="it-IT" sz="1400" i="0" dirty="0">
                <a:effectLst/>
                <a:latin typeface="Calibri" panose="020F0502020204030204" pitchFamily="34" charset="0"/>
                <a:cs typeface="Calibri" panose="020F0502020204030204" pitchFamily="34" charset="0"/>
              </a:rPr>
              <a:t>oltre 70 anni di </a:t>
            </a:r>
            <a:r>
              <a:rPr lang="it-IT" sz="1400" dirty="0">
                <a:latin typeface="Calibri" panose="020F0502020204030204" pitchFamily="34" charset="0"/>
                <a:cs typeface="Calibri" panose="020F0502020204030204" pitchFamily="34" charset="0"/>
              </a:rPr>
              <a:t>attività, </a:t>
            </a:r>
            <a:r>
              <a:rPr lang="it-IT" sz="1400" b="0" i="0" dirty="0">
                <a:effectLst/>
                <a:latin typeface="Calibri" panose="020F0502020204030204" pitchFamily="34" charset="0"/>
                <a:cs typeface="Calibri" panose="020F0502020204030204" pitchFamily="34" charset="0"/>
              </a:rPr>
              <a:t>associa trasformatori di materie plastiche, gomma e cavi elettrici, ma anche selezionatori e riciclatori.</a:t>
            </a:r>
          </a:p>
          <a:p>
            <a:pPr algn="just"/>
            <a:r>
              <a:rPr lang="it-IT" sz="1600" b="0" i="0" dirty="0">
                <a:effectLst/>
                <a:latin typeface="Calibri" panose="020F0502020204030204" pitchFamily="34" charset="0"/>
                <a:cs typeface="Calibri" panose="020F0502020204030204" pitchFamily="34" charset="0"/>
              </a:rPr>
              <a:t/>
            </a:r>
            <a:br>
              <a:rPr lang="it-IT" sz="1600" b="0" i="0" dirty="0">
                <a:effectLst/>
                <a:latin typeface="Calibri" panose="020F0502020204030204" pitchFamily="34" charset="0"/>
                <a:cs typeface="Calibri" panose="020F0502020204030204" pitchFamily="34" charset="0"/>
              </a:rPr>
            </a:br>
            <a:endParaRPr lang="it-IT" dirty="0"/>
          </a:p>
        </p:txBody>
      </p:sp>
      <p:pic>
        <p:nvPicPr>
          <p:cNvPr id="11" name="Immagine 10">
            <a:extLst>
              <a:ext uri="{FF2B5EF4-FFF2-40B4-BE49-F238E27FC236}">
                <a16:creationId xmlns:a16="http://schemas.microsoft.com/office/drawing/2014/main" id="{A9978072-B2FF-4A2E-8EF6-29A56A5ED50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180039" y="2225596"/>
            <a:ext cx="1257300" cy="1257300"/>
          </a:xfrm>
          <a:prstGeom prst="rect">
            <a:avLst/>
          </a:prstGeom>
        </p:spPr>
      </p:pic>
      <p:sp>
        <p:nvSpPr>
          <p:cNvPr id="12" name="Rettangolo 11">
            <a:extLst>
              <a:ext uri="{FF2B5EF4-FFF2-40B4-BE49-F238E27FC236}">
                <a16:creationId xmlns:a16="http://schemas.microsoft.com/office/drawing/2014/main" id="{775AD93F-D1F1-406F-9D5B-8CD41BE2DC28}"/>
              </a:ext>
            </a:extLst>
          </p:cNvPr>
          <p:cNvSpPr/>
          <p:nvPr/>
        </p:nvSpPr>
        <p:spPr>
          <a:xfrm>
            <a:off x="703340" y="3421283"/>
            <a:ext cx="2210698" cy="4727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15 mld   fatturato</a:t>
            </a:r>
          </a:p>
        </p:txBody>
      </p:sp>
      <p:pic>
        <p:nvPicPr>
          <p:cNvPr id="13" name="Immagine 12">
            <a:extLst>
              <a:ext uri="{FF2B5EF4-FFF2-40B4-BE49-F238E27FC236}">
                <a16:creationId xmlns:a16="http://schemas.microsoft.com/office/drawing/2014/main" id="{7BCCBC99-4593-45B6-B81B-5D8DE377F462}"/>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3896129" y="2012931"/>
            <a:ext cx="2064891" cy="1448434"/>
          </a:xfrm>
          <a:prstGeom prst="rect">
            <a:avLst/>
          </a:prstGeom>
        </p:spPr>
      </p:pic>
      <p:sp>
        <p:nvSpPr>
          <p:cNvPr id="14" name="Rettangolo 13">
            <a:extLst>
              <a:ext uri="{FF2B5EF4-FFF2-40B4-BE49-F238E27FC236}">
                <a16:creationId xmlns:a16="http://schemas.microsoft.com/office/drawing/2014/main" id="{820934EE-E247-49F3-ABC0-FD13AC794054}"/>
              </a:ext>
            </a:extLst>
          </p:cNvPr>
          <p:cNvSpPr/>
          <p:nvPr/>
        </p:nvSpPr>
        <p:spPr>
          <a:xfrm>
            <a:off x="3832103" y="3441324"/>
            <a:ext cx="2210698" cy="4727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106.500 addetti</a:t>
            </a:r>
          </a:p>
        </p:txBody>
      </p:sp>
      <p:pic>
        <p:nvPicPr>
          <p:cNvPr id="15" name="Immagine 14">
            <a:extLst>
              <a:ext uri="{FF2B5EF4-FFF2-40B4-BE49-F238E27FC236}">
                <a16:creationId xmlns:a16="http://schemas.microsoft.com/office/drawing/2014/main" id="{D4707DB2-482B-4AF1-ADC1-411242D8AA0D}"/>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7481230" y="2181697"/>
            <a:ext cx="1430798" cy="1254149"/>
          </a:xfrm>
          <a:prstGeom prst="rect">
            <a:avLst/>
          </a:prstGeom>
        </p:spPr>
      </p:pic>
      <p:sp>
        <p:nvSpPr>
          <p:cNvPr id="16" name="Rettangolo 15">
            <a:extLst>
              <a:ext uri="{FF2B5EF4-FFF2-40B4-BE49-F238E27FC236}">
                <a16:creationId xmlns:a16="http://schemas.microsoft.com/office/drawing/2014/main" id="{F00A8703-9C93-48B7-9931-C5E61808AF41}"/>
              </a:ext>
            </a:extLst>
          </p:cNvPr>
          <p:cNvSpPr/>
          <p:nvPr/>
        </p:nvSpPr>
        <p:spPr>
          <a:xfrm>
            <a:off x="6948264" y="3461365"/>
            <a:ext cx="2210698" cy="4727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5000 imprese</a:t>
            </a:r>
          </a:p>
        </p:txBody>
      </p:sp>
      <p:sp>
        <p:nvSpPr>
          <p:cNvPr id="17" name="Rettangolo 16">
            <a:extLst>
              <a:ext uri="{FF2B5EF4-FFF2-40B4-BE49-F238E27FC236}">
                <a16:creationId xmlns:a16="http://schemas.microsoft.com/office/drawing/2014/main" id="{17504D2C-1468-405A-81C6-96214FEB5288}"/>
              </a:ext>
            </a:extLst>
          </p:cNvPr>
          <p:cNvSpPr/>
          <p:nvPr/>
        </p:nvSpPr>
        <p:spPr>
          <a:xfrm>
            <a:off x="3388491" y="4230010"/>
            <a:ext cx="3024336" cy="4727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i="1" dirty="0">
                <a:solidFill>
                  <a:srgbClr val="0070C0"/>
                </a:solidFill>
              </a:rPr>
              <a:t>Dati riferiti alla sola prima trasformazione </a:t>
            </a:r>
          </a:p>
        </p:txBody>
      </p:sp>
    </p:spTree>
    <p:extLst>
      <p:ext uri="{BB962C8B-B14F-4D97-AF65-F5344CB8AC3E}">
        <p14:creationId xmlns:p14="http://schemas.microsoft.com/office/powerpoint/2010/main" val="2423458155"/>
      </p:ext>
    </p:extLst>
  </p:cSld>
  <p:clrMapOvr>
    <a:masterClrMapping/>
  </p:clrMapOvr>
  <p:transition spd="med">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a:extLst>
              <a:ext uri="{FF2B5EF4-FFF2-40B4-BE49-F238E27FC236}">
                <a16:creationId xmlns:a16="http://schemas.microsoft.com/office/drawing/2014/main" id="{F067D793-6C94-4FD9-A317-D5D8121113D9}"/>
              </a:ext>
            </a:extLst>
          </p:cNvPr>
          <p:cNvSpPr/>
          <p:nvPr/>
        </p:nvSpPr>
        <p:spPr>
          <a:xfrm>
            <a:off x="752981" y="579239"/>
            <a:ext cx="8276208" cy="612589"/>
          </a:xfrm>
          <a:prstGeom prst="rect">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11" name="Titolo 1">
            <a:extLst>
              <a:ext uri="{FF2B5EF4-FFF2-40B4-BE49-F238E27FC236}">
                <a16:creationId xmlns:a16="http://schemas.microsoft.com/office/drawing/2014/main" id="{790F3DC0-5D87-478E-A5A2-229E409F26FA}"/>
              </a:ext>
            </a:extLst>
          </p:cNvPr>
          <p:cNvSpPr txBox="1">
            <a:spLocks/>
          </p:cNvSpPr>
          <p:nvPr/>
        </p:nvSpPr>
        <p:spPr>
          <a:xfrm>
            <a:off x="1293812" y="87826"/>
            <a:ext cx="7886700" cy="484748"/>
          </a:xfrm>
        </p:spPr>
        <p:txBody>
          <a:bodyPr>
            <a:normAutofit fontScale="67500" lnSpcReduction="20000"/>
          </a:bodyPr>
          <a:lstStyle>
            <a:lvl1pPr algn="ctr" defTabSz="456675" rtl="0" eaLnBrk="1" fontAlgn="base" hangingPunct="1">
              <a:spcBef>
                <a:spcPct val="0"/>
              </a:spcBef>
              <a:spcAft>
                <a:spcPct val="0"/>
              </a:spcAft>
              <a:defRPr sz="4400" kern="1200">
                <a:solidFill>
                  <a:schemeClr val="tx1"/>
                </a:solidFill>
                <a:latin typeface="+mj-lt"/>
                <a:ea typeface="MS PGothic" pitchFamily="34" charset="-128"/>
                <a:cs typeface="ＭＳ Ｐゴシック" charset="0"/>
              </a:defRPr>
            </a:lvl1pPr>
            <a:lvl2pPr algn="ctr" defTabSz="456675" rtl="0" eaLnBrk="1" fontAlgn="base" hangingPunct="1">
              <a:spcBef>
                <a:spcPct val="0"/>
              </a:spcBef>
              <a:spcAft>
                <a:spcPct val="0"/>
              </a:spcAft>
              <a:defRPr sz="4400">
                <a:solidFill>
                  <a:schemeClr val="tx1"/>
                </a:solidFill>
                <a:latin typeface="Calibri" pitchFamily="34" charset="0"/>
                <a:ea typeface="MS PGothic" pitchFamily="34" charset="-128"/>
                <a:cs typeface="ＭＳ Ｐゴシック" charset="0"/>
              </a:defRPr>
            </a:lvl2pPr>
            <a:lvl3pPr algn="ctr" defTabSz="456675" rtl="0" eaLnBrk="1" fontAlgn="base" hangingPunct="1">
              <a:spcBef>
                <a:spcPct val="0"/>
              </a:spcBef>
              <a:spcAft>
                <a:spcPct val="0"/>
              </a:spcAft>
              <a:defRPr sz="4400">
                <a:solidFill>
                  <a:schemeClr val="tx1"/>
                </a:solidFill>
                <a:latin typeface="Calibri" pitchFamily="34" charset="0"/>
                <a:ea typeface="MS PGothic" pitchFamily="34" charset="-128"/>
                <a:cs typeface="ＭＳ Ｐゴシック" charset="0"/>
              </a:defRPr>
            </a:lvl3pPr>
            <a:lvl4pPr algn="ctr" defTabSz="456675" rtl="0" eaLnBrk="1" fontAlgn="base" hangingPunct="1">
              <a:spcBef>
                <a:spcPct val="0"/>
              </a:spcBef>
              <a:spcAft>
                <a:spcPct val="0"/>
              </a:spcAft>
              <a:defRPr sz="4400">
                <a:solidFill>
                  <a:schemeClr val="tx1"/>
                </a:solidFill>
                <a:latin typeface="Calibri" pitchFamily="34" charset="0"/>
                <a:ea typeface="MS PGothic" pitchFamily="34" charset="-128"/>
                <a:cs typeface="ＭＳ Ｐゴシック" charset="0"/>
              </a:defRPr>
            </a:lvl4pPr>
            <a:lvl5pPr algn="ctr" defTabSz="456675" rtl="0" eaLnBrk="1" fontAlgn="base" hangingPunct="1">
              <a:spcBef>
                <a:spcPct val="0"/>
              </a:spcBef>
              <a:spcAft>
                <a:spcPct val="0"/>
              </a:spcAft>
              <a:defRPr sz="4400">
                <a:solidFill>
                  <a:schemeClr val="tx1"/>
                </a:solidFill>
                <a:latin typeface="Calibri" pitchFamily="34" charset="0"/>
                <a:ea typeface="MS PGothic" pitchFamily="34" charset="-128"/>
                <a:cs typeface="ＭＳ Ｐゴシック" charset="0"/>
              </a:defRPr>
            </a:lvl5pPr>
            <a:lvl6pPr marL="456675" algn="ctr" defTabSz="456675" rtl="0" eaLnBrk="1" fontAlgn="base" hangingPunct="1">
              <a:spcBef>
                <a:spcPct val="0"/>
              </a:spcBef>
              <a:spcAft>
                <a:spcPct val="0"/>
              </a:spcAft>
              <a:defRPr sz="4400">
                <a:solidFill>
                  <a:schemeClr val="tx1"/>
                </a:solidFill>
                <a:latin typeface="Calibri" pitchFamily="34" charset="0"/>
              </a:defRPr>
            </a:lvl6pPr>
            <a:lvl7pPr marL="913350" algn="ctr" defTabSz="456675" rtl="0" eaLnBrk="1" fontAlgn="base" hangingPunct="1">
              <a:spcBef>
                <a:spcPct val="0"/>
              </a:spcBef>
              <a:spcAft>
                <a:spcPct val="0"/>
              </a:spcAft>
              <a:defRPr sz="4400">
                <a:solidFill>
                  <a:schemeClr val="tx1"/>
                </a:solidFill>
                <a:latin typeface="Calibri" pitchFamily="34" charset="0"/>
              </a:defRPr>
            </a:lvl7pPr>
            <a:lvl8pPr marL="1370025" algn="ctr" defTabSz="456675" rtl="0" eaLnBrk="1" fontAlgn="base" hangingPunct="1">
              <a:spcBef>
                <a:spcPct val="0"/>
              </a:spcBef>
              <a:spcAft>
                <a:spcPct val="0"/>
              </a:spcAft>
              <a:defRPr sz="4400">
                <a:solidFill>
                  <a:schemeClr val="tx1"/>
                </a:solidFill>
                <a:latin typeface="Calibri" pitchFamily="34" charset="0"/>
              </a:defRPr>
            </a:lvl8pPr>
            <a:lvl9pPr marL="1826700" algn="ctr" defTabSz="456675" rtl="0" eaLnBrk="1" fontAlgn="base" hangingPunct="1">
              <a:spcBef>
                <a:spcPct val="0"/>
              </a:spcBef>
              <a:spcAft>
                <a:spcPct val="0"/>
              </a:spcAft>
              <a:defRPr sz="4400">
                <a:solidFill>
                  <a:schemeClr val="tx1"/>
                </a:solidFill>
                <a:latin typeface="Calibri" pitchFamily="34" charset="0"/>
              </a:defRPr>
            </a:lvl9pPr>
          </a:lstStyle>
          <a:p>
            <a:r>
              <a:rPr lang="it-IT" b="1" u="sng">
                <a:latin typeface="Calibri" panose="020F0502020204030204" pitchFamily="34" charset="0"/>
                <a:cs typeface="Calibri" panose="020F0502020204030204" pitchFamily="34" charset="0"/>
              </a:rPr>
              <a:t>Osservazioni di carattere generale</a:t>
            </a:r>
            <a:endParaRPr lang="it-IT" b="1" u="sng" dirty="0">
              <a:latin typeface="Calibri" panose="020F0502020204030204" pitchFamily="34" charset="0"/>
              <a:cs typeface="Calibri" panose="020F0502020204030204" pitchFamily="34" charset="0"/>
            </a:endParaRPr>
          </a:p>
        </p:txBody>
      </p:sp>
      <p:sp>
        <p:nvSpPr>
          <p:cNvPr id="13" name="CasellaDiTesto 12">
            <a:extLst>
              <a:ext uri="{FF2B5EF4-FFF2-40B4-BE49-F238E27FC236}">
                <a16:creationId xmlns:a16="http://schemas.microsoft.com/office/drawing/2014/main" id="{AB23C9B7-EFBA-47E9-88D8-E050154A9439}"/>
              </a:ext>
            </a:extLst>
          </p:cNvPr>
          <p:cNvSpPr txBox="1"/>
          <p:nvPr/>
        </p:nvSpPr>
        <p:spPr>
          <a:xfrm>
            <a:off x="666698" y="1339272"/>
            <a:ext cx="8477302" cy="3531736"/>
          </a:xfrm>
          <a:prstGeom prst="rect">
            <a:avLst/>
          </a:prstGeom>
          <a:noFill/>
        </p:spPr>
        <p:txBody>
          <a:bodyPr wrap="square" rtlCol="0">
            <a:spAutoFit/>
          </a:bodyPr>
          <a:lstStyle/>
          <a:p>
            <a:pPr marL="214313" indent="-214313" algn="just">
              <a:buFont typeface="Wingdings" panose="05000000000000000000" pitchFamily="2" charset="2"/>
              <a:buChar char="Ø"/>
            </a:pPr>
            <a:r>
              <a:rPr lang="it-IT" sz="1200" dirty="0">
                <a:ea typeface="Calibri" panose="020F0502020204030204" pitchFamily="34" charset="0"/>
                <a:cs typeface="Calibri" panose="020F0502020204030204" pitchFamily="34" charset="0"/>
              </a:rPr>
              <a:t>Promozione </a:t>
            </a:r>
            <a:r>
              <a:rPr lang="it-IT" sz="1200" b="1" dirty="0">
                <a:ea typeface="Calibri" panose="020F0502020204030204" pitchFamily="34" charset="0"/>
                <a:cs typeface="Calibri" panose="020F0502020204030204" pitchFamily="34" charset="0"/>
              </a:rPr>
              <a:t>dell’educazione ambientale del consumatore </a:t>
            </a:r>
            <a:r>
              <a:rPr lang="it-IT" sz="1200" dirty="0">
                <a:ea typeface="Calibri" panose="020F0502020204030204" pitchFamily="34" charset="0"/>
                <a:cs typeface="Calibri" panose="020F0502020204030204" pitchFamily="34" charset="0"/>
              </a:rPr>
              <a:t>e la messa in atto di sistemi di </a:t>
            </a:r>
            <a:r>
              <a:rPr lang="it-IT" sz="1200" b="1" dirty="0">
                <a:ea typeface="Calibri" panose="020F0502020204030204" pitchFamily="34" charset="0"/>
                <a:cs typeface="Calibri" panose="020F0502020204030204" pitchFamily="34" charset="0"/>
              </a:rPr>
              <a:t>raccolta e recupero degli articoli a fine vita </a:t>
            </a:r>
            <a:r>
              <a:rPr lang="it-IT" sz="1200" dirty="0">
                <a:ea typeface="Calibri" panose="020F0502020204030204" pitchFamily="34" charset="0"/>
                <a:cs typeface="Calibri" panose="020F0502020204030204" pitchFamily="34" charset="0"/>
              </a:rPr>
              <a:t>(sviluppo economia circolare);</a:t>
            </a:r>
          </a:p>
          <a:p>
            <a:pPr algn="just"/>
            <a:endParaRPr lang="it-IT" sz="1200" dirty="0">
              <a:ea typeface="Calibri" panose="020F0502020204030204" pitchFamily="34" charset="0"/>
              <a:cs typeface="Calibri" panose="020F0502020204030204" pitchFamily="34" charset="0"/>
            </a:endParaRPr>
          </a:p>
          <a:p>
            <a:pPr marL="214313" indent="-214313" algn="just">
              <a:buFont typeface="Wingdings" panose="05000000000000000000" pitchFamily="2" charset="2"/>
              <a:buChar char="Ø"/>
            </a:pPr>
            <a:r>
              <a:rPr lang="it-IT" sz="1200" dirty="0">
                <a:ea typeface="Calibri" panose="020F0502020204030204" pitchFamily="34" charset="0"/>
                <a:cs typeface="Calibri" panose="020F0502020204030204" pitchFamily="34" charset="0"/>
              </a:rPr>
              <a:t>La sostituzione di materiali e prodotti non deve compromettere la </a:t>
            </a:r>
            <a:r>
              <a:rPr lang="it-IT" sz="1200" b="1" dirty="0">
                <a:ea typeface="Calibri" panose="020F0502020204030204" pitchFamily="34" charset="0"/>
                <a:cs typeface="Calibri" panose="020F0502020204030204" pitchFamily="34" charset="0"/>
              </a:rPr>
              <a:t>sicurezza del consumatore</a:t>
            </a:r>
            <a:r>
              <a:rPr lang="it-IT" sz="1200" dirty="0">
                <a:ea typeface="Calibri" panose="020F0502020204030204" pitchFamily="34" charset="0"/>
                <a:cs typeface="Calibri" panose="020F0502020204030204" pitchFamily="34" charset="0"/>
              </a:rPr>
              <a:t>, e deve considerare i criteri di </a:t>
            </a:r>
            <a:r>
              <a:rPr lang="it-IT" sz="1200" b="1" dirty="0">
                <a:ea typeface="Calibri" panose="020F0502020204030204" pitchFamily="34" charset="0"/>
                <a:cs typeface="Calibri" panose="020F0502020204030204" pitchFamily="34" charset="0"/>
              </a:rPr>
              <a:t>proporzionalità e gradualità </a:t>
            </a:r>
            <a:r>
              <a:rPr lang="it-IT" sz="1200" dirty="0">
                <a:ea typeface="Calibri" panose="020F0502020204030204" pitchFamily="34" charset="0"/>
                <a:cs typeface="Calibri" panose="020F0502020204030204" pitchFamily="34" charset="0"/>
              </a:rPr>
              <a:t>(Italia, Paese maggior produttore europeo di stoviglie monouso che fa la raccolta differenziata di stoviglie monouso dal 2012);</a:t>
            </a:r>
          </a:p>
          <a:p>
            <a:pPr algn="just"/>
            <a:endParaRPr lang="it-IT" sz="1200" dirty="0">
              <a:ea typeface="Calibri" panose="020F0502020204030204" pitchFamily="34" charset="0"/>
              <a:cs typeface="Calibri" panose="020F0502020204030204" pitchFamily="34" charset="0"/>
            </a:endParaRPr>
          </a:p>
          <a:p>
            <a:pPr marL="214313" indent="-214313" algn="just">
              <a:buFont typeface="Wingdings" panose="05000000000000000000" pitchFamily="2" charset="2"/>
              <a:buChar char="Ø"/>
            </a:pPr>
            <a:r>
              <a:rPr lang="it-IT" sz="1200" dirty="0">
                <a:ea typeface="Calibri" panose="020F0502020204030204" pitchFamily="34" charset="0"/>
                <a:cs typeface="Calibri" panose="020F0502020204030204" pitchFamily="34" charset="0"/>
              </a:rPr>
              <a:t>Necessaria </a:t>
            </a:r>
            <a:r>
              <a:rPr lang="it-IT" sz="1200" b="1" dirty="0">
                <a:ea typeface="Calibri" panose="020F0502020204030204" pitchFamily="34" charset="0"/>
                <a:cs typeface="Calibri" panose="020F0502020204030204" pitchFamily="34" charset="0"/>
              </a:rPr>
              <a:t>un’applicazione coerente con la Direttiva, escludendo gli imballaggi che non sono ideati per uno specifico uso </a:t>
            </a:r>
            <a:r>
              <a:rPr lang="it-IT" sz="1200" b="1" i="1" dirty="0">
                <a:ea typeface="Calibri" panose="020F0502020204030204" pitchFamily="34" charset="0"/>
                <a:cs typeface="Calibri" panose="020F0502020204030204" pitchFamily="34" charset="0"/>
              </a:rPr>
              <a:t>fast food</a:t>
            </a:r>
            <a:r>
              <a:rPr lang="it-IT" sz="1200" dirty="0">
                <a:ea typeface="Calibri" panose="020F0502020204030204" pitchFamily="34" charset="0"/>
                <a:cs typeface="Calibri" panose="020F0502020204030204" pitchFamily="34" charset="0"/>
              </a:rPr>
              <a:t>, come le confezioni multi-dose o multiple;</a:t>
            </a:r>
          </a:p>
          <a:p>
            <a:pPr algn="just"/>
            <a:endParaRPr lang="it-IT" sz="1200" dirty="0">
              <a:ea typeface="Calibri" panose="020F0502020204030204" pitchFamily="34" charset="0"/>
              <a:cs typeface="Calibri" panose="020F0502020204030204" pitchFamily="34" charset="0"/>
            </a:endParaRPr>
          </a:p>
          <a:p>
            <a:pPr marL="214313" indent="-214313" algn="just">
              <a:buFont typeface="Wingdings" panose="05000000000000000000" pitchFamily="2" charset="2"/>
              <a:buChar char="Ø"/>
            </a:pPr>
            <a:r>
              <a:rPr lang="it-IT" sz="1200" dirty="0">
                <a:ea typeface="Calibri" panose="020F0502020204030204" pitchFamily="34" charset="0"/>
                <a:cs typeface="Calibri" panose="020F0502020204030204" pitchFamily="34" charset="0"/>
              </a:rPr>
              <a:t>Escludere dall’ambito di applicazione </a:t>
            </a:r>
            <a:r>
              <a:rPr lang="it-IT" sz="1200" b="1" dirty="0">
                <a:ea typeface="Calibri" panose="020F0502020204030204" pitchFamily="34" charset="0"/>
                <a:cs typeface="Calibri" panose="020F0502020204030204" pitchFamily="34" charset="0"/>
              </a:rPr>
              <a:t>i sistemi «chiusi»</a:t>
            </a:r>
            <a:r>
              <a:rPr lang="it-IT" sz="1200" dirty="0">
                <a:ea typeface="Calibri" panose="020F0502020204030204" pitchFamily="34" charset="0"/>
                <a:cs typeface="Calibri" panose="020F0502020204030204" pitchFamily="34" charset="0"/>
              </a:rPr>
              <a:t>,</a:t>
            </a:r>
            <a:r>
              <a:rPr lang="it-IT" sz="1200" b="1" dirty="0">
                <a:ea typeface="Calibri" panose="020F0502020204030204" pitchFamily="34" charset="0"/>
                <a:cs typeface="Calibri" panose="020F0502020204030204" pitchFamily="34" charset="0"/>
              </a:rPr>
              <a:t> </a:t>
            </a:r>
            <a:r>
              <a:rPr lang="it-IT" sz="1200" dirty="0">
                <a:ea typeface="Calibri" panose="020F0502020204030204" pitchFamily="34" charset="0"/>
                <a:cs typeface="Calibri" panose="020F0502020204030204" pitchFamily="34" charset="0"/>
              </a:rPr>
              <a:t>perché </a:t>
            </a:r>
            <a:r>
              <a:rPr lang="it-IT" sz="1200" b="1" dirty="0">
                <a:ea typeface="Calibri" panose="020F0502020204030204" pitchFamily="34" charset="0"/>
                <a:cs typeface="Calibri" panose="020F0502020204030204" pitchFamily="34" charset="0"/>
              </a:rPr>
              <a:t>garantiscono una corretta gestione e valorizzazione dei rifiuti</a:t>
            </a:r>
            <a:r>
              <a:rPr lang="it-IT" sz="1200" dirty="0">
                <a:ea typeface="Calibri" panose="020F0502020204030204" pitchFamily="34" charset="0"/>
                <a:cs typeface="Calibri" panose="020F0502020204030204" pitchFamily="34" charset="0"/>
              </a:rPr>
              <a:t> (caserme, mense scolastiche, ospedaliere e aziendali);</a:t>
            </a:r>
          </a:p>
          <a:p>
            <a:pPr algn="just"/>
            <a:endParaRPr lang="it-IT" sz="1200" dirty="0">
              <a:ea typeface="Calibri" panose="020F0502020204030204" pitchFamily="34" charset="0"/>
              <a:cs typeface="Calibri" panose="020F0502020204030204" pitchFamily="34" charset="0"/>
            </a:endParaRPr>
          </a:p>
          <a:p>
            <a:pPr marL="214313" indent="-214313" algn="just">
              <a:buFont typeface="Wingdings" panose="05000000000000000000" pitchFamily="2" charset="2"/>
              <a:buChar char="Ø"/>
            </a:pPr>
            <a:r>
              <a:rPr lang="it-IT" sz="1200" dirty="0">
                <a:cs typeface="Calibri" panose="020F0502020204030204" pitchFamily="34" charset="0"/>
              </a:rPr>
              <a:t>Il </a:t>
            </a:r>
            <a:r>
              <a:rPr lang="it-IT" sz="1200" b="1" dirty="0">
                <a:cs typeface="Calibri" panose="020F0502020204030204" pitchFamily="34" charset="0"/>
              </a:rPr>
              <a:t>ritardo nell’emanazione delle linee guida e regolamenti applicativi </a:t>
            </a:r>
            <a:r>
              <a:rPr lang="it-IT" sz="1200" dirty="0">
                <a:cs typeface="Calibri" panose="020F0502020204030204" pitchFamily="34" charset="0"/>
              </a:rPr>
              <a:t>(senza proroga della disciplina), ha generato </a:t>
            </a:r>
            <a:r>
              <a:rPr lang="it-IT" sz="1200" b="1" dirty="0">
                <a:cs typeface="Calibri" panose="020F0502020204030204" pitchFamily="34" charset="0"/>
              </a:rPr>
              <a:t>difficoltà di adeguamento per le aziende </a:t>
            </a:r>
            <a:r>
              <a:rPr lang="it-IT" sz="1200" dirty="0">
                <a:cs typeface="Calibri" panose="020F0502020204030204" pitchFamily="34" charset="0"/>
              </a:rPr>
              <a:t>(es. marchiatura dei bicchieri, art. 7) in un momento critico per effetto della pandemia.</a:t>
            </a:r>
          </a:p>
          <a:p>
            <a:pPr algn="just"/>
            <a:endParaRPr lang="it-IT" sz="1200" dirty="0">
              <a:cs typeface="Calibri" panose="020F0502020204030204" pitchFamily="34" charset="0"/>
            </a:endParaRPr>
          </a:p>
          <a:p>
            <a:pPr algn="just"/>
            <a:endParaRPr lang="it-IT" sz="1350" dirty="0">
              <a:ea typeface="Calibri" panose="020F0502020204030204" pitchFamily="34" charset="0"/>
              <a:cs typeface="Times New Roman" panose="02020603050405020304" pitchFamily="18" charset="0"/>
            </a:endParaRPr>
          </a:p>
          <a:p>
            <a:pPr algn="just"/>
            <a:endParaRPr lang="it-IT" dirty="0"/>
          </a:p>
        </p:txBody>
      </p:sp>
      <p:sp>
        <p:nvSpPr>
          <p:cNvPr id="14" name="CasellaDiTesto 13">
            <a:extLst>
              <a:ext uri="{FF2B5EF4-FFF2-40B4-BE49-F238E27FC236}">
                <a16:creationId xmlns:a16="http://schemas.microsoft.com/office/drawing/2014/main" id="{9CBE2AC4-C6B6-44C8-AD2E-75FB96176239}"/>
              </a:ext>
            </a:extLst>
          </p:cNvPr>
          <p:cNvSpPr txBox="1"/>
          <p:nvPr/>
        </p:nvSpPr>
        <p:spPr>
          <a:xfrm>
            <a:off x="1115616" y="623923"/>
            <a:ext cx="7736169" cy="523220"/>
          </a:xfrm>
          <a:prstGeom prst="rect">
            <a:avLst/>
          </a:prstGeom>
          <a:noFill/>
        </p:spPr>
        <p:txBody>
          <a:bodyPr wrap="square" rtlCol="0">
            <a:spAutoFit/>
          </a:bodyPr>
          <a:lstStyle/>
          <a:p>
            <a:pPr algn="ctr"/>
            <a:r>
              <a:rPr lang="it-IT" sz="1400" b="1" i="1" dirty="0">
                <a:latin typeface="Calibri" panose="020F0502020204030204" pitchFamily="34" charset="0"/>
                <a:cs typeface="Calibri" panose="020F0502020204030204" pitchFamily="34" charset="0"/>
              </a:rPr>
              <a:t>Come raggiungere correttamente gli obiettivi della Direttiva </a:t>
            </a:r>
          </a:p>
          <a:p>
            <a:pPr algn="ctr"/>
            <a:r>
              <a:rPr lang="it-IT" sz="1400" b="1" i="1" dirty="0">
                <a:latin typeface="Calibri" panose="020F0502020204030204" pitchFamily="34" charset="0"/>
                <a:cs typeface="Calibri" panose="020F0502020204030204" pitchFamily="34" charset="0"/>
              </a:rPr>
              <a:t>senza penalizzare eccessivamente la sicurezza del consumatore e la produzione industriale italiana ?</a:t>
            </a:r>
          </a:p>
        </p:txBody>
      </p:sp>
    </p:spTree>
    <p:extLst>
      <p:ext uri="{BB962C8B-B14F-4D97-AF65-F5344CB8AC3E}">
        <p14:creationId xmlns:p14="http://schemas.microsoft.com/office/powerpoint/2010/main" val="2653470210"/>
      </p:ext>
    </p:extLst>
  </p:cSld>
  <p:clrMapOvr>
    <a:masterClrMapping/>
  </p:clrMapOvr>
  <p:transition spd="med">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D01F86B1-4568-0A41-BDC8-C18F5BFFA2AD}"/>
              </a:ext>
            </a:extLst>
          </p:cNvPr>
          <p:cNvPicPr>
            <a:picLocks noChangeAspect="1"/>
          </p:cNvPicPr>
          <p:nvPr/>
        </p:nvPicPr>
        <p:blipFill>
          <a:blip r:embed="rId2"/>
          <a:stretch>
            <a:fillRect/>
          </a:stretch>
        </p:blipFill>
        <p:spPr>
          <a:xfrm>
            <a:off x="1115616" y="0"/>
            <a:ext cx="936104" cy="851944"/>
          </a:xfrm>
          <a:prstGeom prst="rect">
            <a:avLst/>
          </a:prstGeom>
        </p:spPr>
      </p:pic>
      <p:sp>
        <p:nvSpPr>
          <p:cNvPr id="6" name="Rettangolo 5">
            <a:extLst>
              <a:ext uri="{FF2B5EF4-FFF2-40B4-BE49-F238E27FC236}">
                <a16:creationId xmlns:a16="http://schemas.microsoft.com/office/drawing/2014/main" id="{6FF901BD-C23F-4F0E-B10E-90C3F7E947A8}"/>
              </a:ext>
            </a:extLst>
          </p:cNvPr>
          <p:cNvSpPr/>
          <p:nvPr/>
        </p:nvSpPr>
        <p:spPr>
          <a:xfrm>
            <a:off x="2160240" y="10568"/>
            <a:ext cx="7020272" cy="9876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spcAft>
                <a:spcPts val="300"/>
              </a:spcAft>
            </a:pPr>
            <a:r>
              <a:rPr lang="it-IT" sz="1600" b="1" dirty="0">
                <a:solidFill>
                  <a:srgbClr val="FF6600"/>
                </a:solidFill>
                <a:latin typeface="Arial" panose="020B0604020202020204" pitchFamily="34" charset="0"/>
                <a:cs typeface="Arial" panose="020B0604020202020204" pitchFamily="34" charset="0"/>
              </a:rPr>
              <a:t>Lavorare per evitare la dispersione dei rifiuti e incrementare l’economia circolare, supportando le imprese coinvolte dalla SUP - </a:t>
            </a:r>
            <a:r>
              <a:rPr lang="it-IT" sz="1600" b="1" dirty="0">
                <a:solidFill>
                  <a:srgbClr val="FF0000"/>
                </a:solidFill>
                <a:latin typeface="Arial" panose="020B0604020202020204" pitchFamily="34" charset="0"/>
                <a:cs typeface="Arial" panose="020B0604020202020204" pitchFamily="34" charset="0"/>
              </a:rPr>
              <a:t>SISTEMI CHIUSI</a:t>
            </a:r>
          </a:p>
          <a:p>
            <a:pPr>
              <a:spcAft>
                <a:spcPts val="300"/>
              </a:spcAft>
            </a:pPr>
            <a:endParaRPr lang="it-IT" sz="600" dirty="0">
              <a:solidFill>
                <a:srgbClr val="FF6600"/>
              </a:solidFill>
              <a:latin typeface="Arial" panose="020B0604020202020204" pitchFamily="34" charset="0"/>
              <a:cs typeface="Arial" panose="020B0604020202020204" pitchFamily="34" charset="0"/>
            </a:endParaRPr>
          </a:p>
          <a:p>
            <a:pPr>
              <a:spcAft>
                <a:spcPts val="300"/>
              </a:spcAft>
            </a:pPr>
            <a:r>
              <a:rPr lang="it-IT" sz="1250" i="1" dirty="0">
                <a:solidFill>
                  <a:srgbClr val="FF6600"/>
                </a:solidFill>
                <a:latin typeface="Arial" panose="020B0604020202020204" pitchFamily="34" charset="0"/>
                <a:cs typeface="Arial" panose="020B0604020202020204" pitchFamily="34" charset="0"/>
              </a:rPr>
              <a:t>3000 addetti – circa 1 mld € fatturato (dato riferito solo a stoviglie monouso)</a:t>
            </a:r>
            <a:endParaRPr lang="it-IT" sz="900" i="1" dirty="0">
              <a:solidFill>
                <a:srgbClr val="FF6600"/>
              </a:solidFill>
              <a:latin typeface="Arial" panose="020B0604020202020204" pitchFamily="34" charset="0"/>
              <a:cs typeface="Arial" panose="020B0604020202020204" pitchFamily="34" charset="0"/>
            </a:endParaRPr>
          </a:p>
          <a:p>
            <a:pPr>
              <a:spcAft>
                <a:spcPts val="0"/>
              </a:spcAft>
            </a:pPr>
            <a:endParaRPr lang="it-IT" sz="900" dirty="0">
              <a:solidFill>
                <a:srgbClr val="144089"/>
              </a:solidFill>
              <a:latin typeface="Arial" panose="020B0604020202020204" pitchFamily="34" charset="0"/>
              <a:cs typeface="Arial" panose="020B0604020202020204" pitchFamily="34" charset="0"/>
            </a:endParaRPr>
          </a:p>
          <a:p>
            <a:pPr>
              <a:spcAft>
                <a:spcPts val="0"/>
              </a:spcAft>
            </a:pPr>
            <a:r>
              <a:rPr lang="it-IT" sz="900" b="1" dirty="0">
                <a:solidFill>
                  <a:srgbClr val="8AB5C5"/>
                </a:solidFill>
                <a:latin typeface="Arial" panose="020B0604020202020204" pitchFamily="34" charset="0"/>
                <a:cs typeface="Arial" panose="020B0604020202020204" pitchFamily="34" charset="0"/>
              </a:rPr>
              <a:t> </a:t>
            </a:r>
            <a:endParaRPr lang="it-IT" sz="800" dirty="0">
              <a:solidFill>
                <a:srgbClr val="144089"/>
              </a:solidFill>
              <a:latin typeface="Arial" panose="020B0604020202020204" pitchFamily="34" charset="0"/>
              <a:cs typeface="Arial" panose="020B0604020202020204" pitchFamily="34" charset="0"/>
            </a:endParaRPr>
          </a:p>
          <a:p>
            <a:pPr>
              <a:spcAft>
                <a:spcPts val="0"/>
              </a:spcAft>
            </a:pPr>
            <a:endParaRPr lang="it-IT" sz="900" dirty="0">
              <a:solidFill>
                <a:srgbClr val="144089"/>
              </a:solidFill>
              <a:latin typeface="Arial" panose="020B0604020202020204" pitchFamily="34" charset="0"/>
              <a:cs typeface="Arial" panose="020B0604020202020204" pitchFamily="34" charset="0"/>
            </a:endParaRPr>
          </a:p>
        </p:txBody>
      </p:sp>
      <p:sp>
        <p:nvSpPr>
          <p:cNvPr id="7" name="Rettangolo 6">
            <a:extLst>
              <a:ext uri="{FF2B5EF4-FFF2-40B4-BE49-F238E27FC236}">
                <a16:creationId xmlns:a16="http://schemas.microsoft.com/office/drawing/2014/main" id="{89889BB1-A7B2-400C-B10D-7E7F4C2F40FC}"/>
              </a:ext>
            </a:extLst>
          </p:cNvPr>
          <p:cNvSpPr/>
          <p:nvPr/>
        </p:nvSpPr>
        <p:spPr>
          <a:xfrm>
            <a:off x="899592" y="925774"/>
            <a:ext cx="8136000" cy="37342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spcAft>
                <a:spcPts val="300"/>
              </a:spcAft>
            </a:pPr>
            <a:r>
              <a:rPr lang="it-IT" sz="1250" dirty="0">
                <a:solidFill>
                  <a:srgbClr val="144089"/>
                </a:solidFill>
                <a:latin typeface="Arial" panose="020B0604020202020204" pitchFamily="34" charset="0"/>
                <a:cs typeface="Arial" panose="020B0604020202020204" pitchFamily="34" charset="0"/>
              </a:rPr>
              <a:t>Il Governo, nell’esercizio della delega conferitagli in relazione al recepimento della Direttiva, ha ritenuto di poter escludere dal campo di applicazione della medesima i prodotti realizzati parzialmente in plastica (max 10%) e quelli realizzati in biopolimeri.</a:t>
            </a:r>
          </a:p>
          <a:p>
            <a:pPr algn="just">
              <a:lnSpc>
                <a:spcPct val="107000"/>
              </a:lnSpc>
              <a:spcAft>
                <a:spcPts val="800"/>
              </a:spcAft>
            </a:pPr>
            <a:r>
              <a:rPr lang="it-IT" sz="1250" dirty="0">
                <a:solidFill>
                  <a:srgbClr val="144089"/>
                </a:solidFill>
                <a:latin typeface="Arial" panose="020B0604020202020204" pitchFamily="34" charset="0"/>
                <a:cs typeface="Arial" panose="020B0604020202020204" pitchFamily="34" charset="0"/>
              </a:rPr>
              <a:t>Se negli Stati dell’Unione europea le modalità di consumo - cd. “on the go”- appaiono la fonte della dispersione dei rifiuti (la cui radicale riduzione è obiettivo primario della Direttiva), allora appare evidente come tutti i sistemi chiusi di distribuzione e consumo di alimenti efficacemente </a:t>
            </a:r>
            <a:r>
              <a:rPr lang="it-IT" sz="1250" b="1" dirty="0">
                <a:solidFill>
                  <a:srgbClr val="144089"/>
                </a:solidFill>
                <a:latin typeface="Arial" panose="020B0604020202020204" pitchFamily="34" charset="0"/>
                <a:cs typeface="Arial" panose="020B0604020202020204" pitchFamily="34" charset="0"/>
              </a:rPr>
              <a:t>controllati</a:t>
            </a:r>
            <a:r>
              <a:rPr lang="it-IT" sz="1250" dirty="0">
                <a:solidFill>
                  <a:srgbClr val="144089"/>
                </a:solidFill>
                <a:latin typeface="Arial" panose="020B0604020202020204" pitchFamily="34" charset="0"/>
                <a:cs typeface="Arial" panose="020B0604020202020204" pitchFamily="34" charset="0"/>
              </a:rPr>
              <a:t> (ad esempio, le mense scolastiche, quelle ospedaliere e quelle aziendali o di grandi istituzioni) ed in grado di </a:t>
            </a:r>
            <a:r>
              <a:rPr lang="it-IT" sz="1250" b="1" dirty="0">
                <a:solidFill>
                  <a:srgbClr val="144089"/>
                </a:solidFill>
                <a:latin typeface="Arial" panose="020B0604020202020204" pitchFamily="34" charset="0"/>
                <a:cs typeface="Arial" panose="020B0604020202020204" pitchFamily="34" charset="0"/>
              </a:rPr>
              <a:t>garantire una corretta gestione e valorizzazione dei rifiuti normalmente regolata da un contratto</a:t>
            </a:r>
            <a:r>
              <a:rPr lang="it-IT" sz="1250" dirty="0">
                <a:solidFill>
                  <a:srgbClr val="144089"/>
                </a:solidFill>
                <a:latin typeface="Arial" panose="020B0604020202020204" pitchFamily="34" charset="0"/>
                <a:cs typeface="Arial" panose="020B0604020202020204" pitchFamily="34" charset="0"/>
              </a:rPr>
              <a:t>, vadano esclusi dall’ambito applicativo della Direttiva. </a:t>
            </a:r>
          </a:p>
          <a:p>
            <a:pPr algn="just">
              <a:lnSpc>
                <a:spcPct val="107000"/>
              </a:lnSpc>
              <a:spcAft>
                <a:spcPts val="800"/>
              </a:spcAft>
            </a:pPr>
            <a:r>
              <a:rPr lang="it-IT" sz="1250" dirty="0">
                <a:solidFill>
                  <a:srgbClr val="144089"/>
                </a:solidFill>
                <a:latin typeface="Arial" panose="020B0604020202020204" pitchFamily="34" charset="0"/>
                <a:cs typeface="Arial" panose="020B0604020202020204" pitchFamily="34" charset="0"/>
              </a:rPr>
              <a:t>La corretta gestione e valorizzazione dei rifiuti nei sistemi chiusi è coerente con lo sforzo comune verso un’economia sempre più circolare, che costituisce uno dei fondamenti della Direttiva: il riciclo degli imballaggi monouso in plastica e </a:t>
            </a:r>
            <a:r>
              <a:rPr lang="it-IT" sz="1250" b="1" dirty="0">
                <a:solidFill>
                  <a:srgbClr val="144089"/>
                </a:solidFill>
                <a:latin typeface="Arial" panose="020B0604020202020204" pitchFamily="34" charset="0"/>
                <a:cs typeface="Arial" panose="020B0604020202020204" pitchFamily="34" charset="0"/>
              </a:rPr>
              <a:t>l’utilizzo di plastiche riciclate per la loro produzione </a:t>
            </a:r>
            <a:r>
              <a:rPr lang="it-IT" sz="1250" dirty="0">
                <a:solidFill>
                  <a:srgbClr val="144089"/>
                </a:solidFill>
                <a:latin typeface="Arial" panose="020B0604020202020204" pitchFamily="34" charset="0"/>
                <a:cs typeface="Arial" panose="020B0604020202020204" pitchFamily="34" charset="0"/>
              </a:rPr>
              <a:t>fanno parte di un percorso di sviluppo sostenibile </a:t>
            </a:r>
            <a:r>
              <a:rPr lang="it-IT" sz="1250" b="1" dirty="0">
                <a:solidFill>
                  <a:srgbClr val="144089"/>
                </a:solidFill>
                <a:latin typeface="Arial" panose="020B0604020202020204" pitchFamily="34" charset="0"/>
                <a:cs typeface="Arial" panose="020B0604020202020204" pitchFamily="34" charset="0"/>
              </a:rPr>
              <a:t>in progress </a:t>
            </a:r>
            <a:r>
              <a:rPr lang="it-IT" sz="1250" dirty="0">
                <a:solidFill>
                  <a:srgbClr val="144089"/>
                </a:solidFill>
                <a:latin typeface="Arial" panose="020B0604020202020204" pitchFamily="34" charset="0"/>
                <a:cs typeface="Arial" panose="020B0604020202020204" pitchFamily="34" charset="0"/>
              </a:rPr>
              <a:t>- in linea con gli indirizzi dettati dalla Plastic Strategy. </a:t>
            </a:r>
          </a:p>
          <a:p>
            <a:pPr algn="just">
              <a:lnSpc>
                <a:spcPct val="107000"/>
              </a:lnSpc>
              <a:spcAft>
                <a:spcPts val="800"/>
              </a:spcAft>
            </a:pPr>
            <a:r>
              <a:rPr lang="it-IT" sz="1250" dirty="0">
                <a:solidFill>
                  <a:srgbClr val="144089"/>
                </a:solidFill>
                <a:latin typeface="Arial" panose="020B0604020202020204" pitchFamily="34" charset="0"/>
                <a:cs typeface="Arial" panose="020B0604020202020204" pitchFamily="34" charset="0"/>
              </a:rPr>
              <a:t>Il </a:t>
            </a:r>
            <a:r>
              <a:rPr lang="it-IT" sz="1250" b="1" dirty="0">
                <a:solidFill>
                  <a:srgbClr val="144089"/>
                </a:solidFill>
                <a:latin typeface="Arial" panose="020B0604020202020204" pitchFamily="34" charset="0"/>
                <a:cs typeface="Arial" panose="020B0604020202020204" pitchFamily="34" charset="0"/>
              </a:rPr>
              <a:t>credito di imposta </a:t>
            </a:r>
            <a:r>
              <a:rPr lang="it-IT" sz="1250" dirty="0">
                <a:solidFill>
                  <a:srgbClr val="144089"/>
                </a:solidFill>
                <a:latin typeface="Arial" panose="020B0604020202020204" pitchFamily="34" charset="0"/>
                <a:cs typeface="Arial" panose="020B0604020202020204" pitchFamily="34" charset="0"/>
              </a:rPr>
              <a:t>previsto per promuovere l’acquisto e l’utilizzo di prodotti riutilizzabili o biodegradabili e compostabili dovrebbe essere riconosciuto </a:t>
            </a:r>
            <a:r>
              <a:rPr lang="it-IT" sz="1250" b="1" dirty="0">
                <a:solidFill>
                  <a:srgbClr val="144089"/>
                </a:solidFill>
                <a:latin typeface="Arial" panose="020B0604020202020204" pitchFamily="34" charset="0"/>
                <a:cs typeface="Arial" panose="020B0604020202020204" pitchFamily="34" charset="0"/>
              </a:rPr>
              <a:t>anche per l’acquisto e utilizzo di prodotti realizzati con plastica riciclata </a:t>
            </a:r>
            <a:r>
              <a:rPr lang="it-IT" sz="1250" dirty="0">
                <a:solidFill>
                  <a:srgbClr val="144089"/>
                </a:solidFill>
                <a:latin typeface="Arial" panose="020B0604020202020204" pitchFamily="34" charset="0"/>
                <a:cs typeface="Arial" panose="020B0604020202020204" pitchFamily="34" charset="0"/>
              </a:rPr>
              <a:t>(meccanicamente o chimicamente) che risultino tali da idonea certificazione accreditata sul contenuto di riciclato (es. Plastica Seconda Vita) </a:t>
            </a:r>
          </a:p>
          <a:p>
            <a:pPr>
              <a:spcAft>
                <a:spcPts val="300"/>
              </a:spcAft>
            </a:pPr>
            <a:endParaRPr lang="it-IT" sz="900" dirty="0">
              <a:solidFill>
                <a:srgbClr val="144089"/>
              </a:solidFill>
              <a:latin typeface="Arial" panose="020B0604020202020204" pitchFamily="34" charset="0"/>
              <a:cs typeface="Arial" panose="020B0604020202020204" pitchFamily="34" charset="0"/>
            </a:endParaRPr>
          </a:p>
          <a:p>
            <a:pPr>
              <a:spcAft>
                <a:spcPts val="0"/>
              </a:spcAft>
            </a:pPr>
            <a:endParaRPr lang="it-IT" sz="900" dirty="0">
              <a:solidFill>
                <a:srgbClr val="144089"/>
              </a:solidFill>
              <a:latin typeface="Arial" panose="020B0604020202020204" pitchFamily="34" charset="0"/>
              <a:cs typeface="Arial" panose="020B0604020202020204" pitchFamily="34" charset="0"/>
            </a:endParaRPr>
          </a:p>
          <a:p>
            <a:pPr>
              <a:spcAft>
                <a:spcPts val="0"/>
              </a:spcAft>
            </a:pPr>
            <a:endParaRPr lang="it-IT" sz="900" dirty="0">
              <a:solidFill>
                <a:srgbClr val="14408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5471379"/>
      </p:ext>
    </p:extLst>
  </p:cSld>
  <p:clrMapOvr>
    <a:masterClrMapping/>
  </p:clrMapOvr>
  <p:transition spd="med">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6FF901BD-C23F-4F0E-B10E-90C3F7E947A8}"/>
              </a:ext>
            </a:extLst>
          </p:cNvPr>
          <p:cNvSpPr/>
          <p:nvPr/>
        </p:nvSpPr>
        <p:spPr>
          <a:xfrm>
            <a:off x="2119728" y="210882"/>
            <a:ext cx="7020272" cy="797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spcAft>
                <a:spcPts val="300"/>
              </a:spcAft>
              <a:defRPr/>
            </a:pPr>
            <a:r>
              <a:rPr lang="it-IT" dirty="0">
                <a:solidFill>
                  <a:srgbClr val="FF6600"/>
                </a:solidFill>
                <a:latin typeface="Arial" panose="020B0604020202020204" pitchFamily="34" charset="0"/>
                <a:cs typeface="Arial" panose="020B0604020202020204" pitchFamily="34" charset="0"/>
              </a:rPr>
              <a:t>Art. 4, comma 9: Riduzione del consumo – </a:t>
            </a:r>
            <a:r>
              <a:rPr lang="it-IT" i="1" dirty="0">
                <a:solidFill>
                  <a:srgbClr val="FF6600"/>
                </a:solidFill>
                <a:latin typeface="Arial" panose="020B0604020202020204" pitchFamily="34" charset="0"/>
                <a:cs typeface="Arial" panose="020B0604020202020204" pitchFamily="34" charset="0"/>
              </a:rPr>
              <a:t>iniziative plastic free</a:t>
            </a:r>
          </a:p>
          <a:p>
            <a:pPr marL="0" marR="0" lvl="0" indent="0" algn="l" defTabSz="456675" rtl="0" eaLnBrk="1" fontAlgn="base" latinLnBrk="0" hangingPunct="1">
              <a:lnSpc>
                <a:spcPct val="100000"/>
              </a:lnSpc>
              <a:spcBef>
                <a:spcPct val="0"/>
              </a:spcBef>
              <a:spcAft>
                <a:spcPts val="300"/>
              </a:spcAft>
              <a:buClrTx/>
              <a:buSzTx/>
              <a:buFontTx/>
              <a:buNone/>
              <a:tabLst/>
              <a:defRPr/>
            </a:pPr>
            <a:r>
              <a:rPr lang="it-IT" dirty="0">
                <a:solidFill>
                  <a:srgbClr val="FF6600"/>
                </a:solidFill>
                <a:latin typeface="Arial" panose="020B0604020202020204" pitchFamily="34" charset="0"/>
                <a:cs typeface="Arial" panose="020B0604020202020204" pitchFamily="34" charset="0"/>
              </a:rPr>
              <a:t>Art.10, comma 3: Misure di sensibilizzazione</a:t>
            </a:r>
          </a:p>
          <a:p>
            <a:pPr>
              <a:spcAft>
                <a:spcPts val="0"/>
              </a:spcAft>
            </a:pPr>
            <a:endParaRPr lang="it-IT" sz="900" dirty="0">
              <a:solidFill>
                <a:srgbClr val="144089"/>
              </a:solidFill>
              <a:latin typeface="Arial" panose="020B0604020202020204" pitchFamily="34" charset="0"/>
              <a:cs typeface="Arial" panose="020B0604020202020204" pitchFamily="34" charset="0"/>
            </a:endParaRPr>
          </a:p>
          <a:p>
            <a:pPr>
              <a:spcAft>
                <a:spcPts val="0"/>
              </a:spcAft>
            </a:pPr>
            <a:r>
              <a:rPr lang="it-IT" sz="900" b="1" dirty="0">
                <a:solidFill>
                  <a:srgbClr val="8AB5C5"/>
                </a:solidFill>
                <a:latin typeface="Arial" panose="020B0604020202020204" pitchFamily="34" charset="0"/>
                <a:cs typeface="Arial" panose="020B0604020202020204" pitchFamily="34" charset="0"/>
              </a:rPr>
              <a:t> </a:t>
            </a:r>
            <a:endParaRPr lang="it-IT" sz="800" dirty="0">
              <a:solidFill>
                <a:srgbClr val="144089"/>
              </a:solidFill>
              <a:latin typeface="Arial" panose="020B0604020202020204" pitchFamily="34" charset="0"/>
              <a:cs typeface="Arial" panose="020B0604020202020204" pitchFamily="34" charset="0"/>
            </a:endParaRPr>
          </a:p>
          <a:p>
            <a:pPr>
              <a:spcAft>
                <a:spcPts val="0"/>
              </a:spcAft>
            </a:pPr>
            <a:endParaRPr lang="it-IT" sz="900" dirty="0">
              <a:solidFill>
                <a:srgbClr val="144089"/>
              </a:solidFill>
              <a:latin typeface="Arial" panose="020B0604020202020204" pitchFamily="34" charset="0"/>
              <a:cs typeface="Arial" panose="020B0604020202020204" pitchFamily="34" charset="0"/>
            </a:endParaRPr>
          </a:p>
        </p:txBody>
      </p:sp>
      <p:sp>
        <p:nvSpPr>
          <p:cNvPr id="7" name="Rettangolo 6">
            <a:extLst>
              <a:ext uri="{FF2B5EF4-FFF2-40B4-BE49-F238E27FC236}">
                <a16:creationId xmlns:a16="http://schemas.microsoft.com/office/drawing/2014/main" id="{89889BB1-A7B2-400C-B10D-7E7F4C2F40FC}"/>
              </a:ext>
            </a:extLst>
          </p:cNvPr>
          <p:cNvSpPr/>
          <p:nvPr/>
        </p:nvSpPr>
        <p:spPr>
          <a:xfrm>
            <a:off x="873564" y="1008112"/>
            <a:ext cx="8136000" cy="17899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spcAft>
                <a:spcPts val="300"/>
              </a:spcAft>
            </a:pPr>
            <a:r>
              <a:rPr lang="it-IT" sz="1400" dirty="0">
                <a:solidFill>
                  <a:srgbClr val="144089"/>
                </a:solidFill>
                <a:latin typeface="Arial" panose="020B0604020202020204" pitchFamily="34" charset="0"/>
                <a:cs typeface="Arial" panose="020B0604020202020204" pitchFamily="34" charset="0"/>
              </a:rPr>
              <a:t>Art. 4 - L’adozione del modello di scuola Plasticfree con specifiche azioni di sostegno del Governo introduce </a:t>
            </a:r>
            <a:r>
              <a:rPr lang="it-IT" sz="1400" i="1" dirty="0">
                <a:solidFill>
                  <a:srgbClr val="144089"/>
                </a:solidFill>
                <a:latin typeface="Arial" panose="020B0604020202020204" pitchFamily="34" charset="0"/>
                <a:cs typeface="Arial" panose="020B0604020202020204" pitchFamily="34" charset="0"/>
              </a:rPr>
              <a:t>tout court </a:t>
            </a:r>
            <a:r>
              <a:rPr lang="it-IT" sz="1400" dirty="0">
                <a:solidFill>
                  <a:srgbClr val="144089"/>
                </a:solidFill>
                <a:latin typeface="Arial" panose="020B0604020202020204" pitchFamily="34" charset="0"/>
                <a:cs typeface="Arial" panose="020B0604020202020204" pitchFamily="34" charset="0"/>
              </a:rPr>
              <a:t>una pregiudiziale sul materiale che contraddice gli obiettivi comunitari che riguardano la riduzione, il riciclo e riuso delle plastiche. </a:t>
            </a:r>
          </a:p>
          <a:p>
            <a:pPr>
              <a:spcAft>
                <a:spcPts val="300"/>
              </a:spcAft>
            </a:pPr>
            <a:endParaRPr lang="it-IT" sz="1400" dirty="0">
              <a:solidFill>
                <a:srgbClr val="144089"/>
              </a:solidFill>
              <a:latin typeface="Arial" panose="020B0604020202020204" pitchFamily="34" charset="0"/>
              <a:cs typeface="Arial" panose="020B0604020202020204" pitchFamily="34" charset="0"/>
            </a:endParaRPr>
          </a:p>
          <a:p>
            <a:pPr>
              <a:spcAft>
                <a:spcPts val="300"/>
              </a:spcAft>
            </a:pPr>
            <a:r>
              <a:rPr lang="it-IT" sz="1400" dirty="0">
                <a:solidFill>
                  <a:srgbClr val="144089"/>
                </a:solidFill>
                <a:latin typeface="Arial" panose="020B0604020202020204" pitchFamily="34" charset="0"/>
                <a:cs typeface="Arial" panose="020B0604020202020204" pitchFamily="34" charset="0"/>
              </a:rPr>
              <a:t>Art. 10 - Le misure di sensibilizzazione nelle scuole per promuovere l’educazione ambientale dovrebbero </a:t>
            </a:r>
            <a:r>
              <a:rPr lang="it-IT" sz="1400" b="1" dirty="0">
                <a:solidFill>
                  <a:srgbClr val="144089"/>
                </a:solidFill>
                <a:latin typeface="Arial" panose="020B0604020202020204" pitchFamily="34" charset="0"/>
                <a:cs typeface="Arial" panose="020B0604020202020204" pitchFamily="34" charset="0"/>
              </a:rPr>
              <a:t>tener conto di dati scientifici e razionali</a:t>
            </a:r>
            <a:r>
              <a:rPr lang="it-IT" sz="1400" dirty="0">
                <a:solidFill>
                  <a:srgbClr val="144089"/>
                </a:solidFill>
                <a:latin typeface="Arial" panose="020B0604020202020204" pitchFamily="34" charset="0"/>
                <a:cs typeface="Arial" panose="020B0604020202020204" pitchFamily="34" charset="0"/>
              </a:rPr>
              <a:t>, essere indirizzate verso una gestione consapevole di tutti i rifiuti, a prescindere dal materiale costituente, al fine di evitare la loro dispersione nell’ambiente. Il passaggio di questo comma, che richiama le problematiche legate al consumo della plastica monouso, andrebbe pertanto corretto in “...problematiche legate alla dispersione dei rifiuti nell’ambiente promuovendo la loro raccolta e riciclo”.</a:t>
            </a:r>
          </a:p>
          <a:p>
            <a:pPr>
              <a:spcAft>
                <a:spcPts val="300"/>
              </a:spcAft>
            </a:pPr>
            <a:endParaRPr lang="it-IT" sz="1600" dirty="0">
              <a:solidFill>
                <a:srgbClr val="144089"/>
              </a:solidFill>
              <a:latin typeface="Arial" panose="020B0604020202020204" pitchFamily="34" charset="0"/>
              <a:cs typeface="Arial" panose="020B0604020202020204" pitchFamily="34" charset="0"/>
            </a:endParaRPr>
          </a:p>
          <a:p>
            <a:pPr>
              <a:spcAft>
                <a:spcPts val="300"/>
              </a:spcAft>
            </a:pPr>
            <a:endParaRPr lang="it-IT" sz="1250" dirty="0">
              <a:solidFill>
                <a:srgbClr val="144089"/>
              </a:solidFill>
              <a:latin typeface="Arial" panose="020B0604020202020204" pitchFamily="34" charset="0"/>
              <a:cs typeface="Arial" panose="020B0604020202020204" pitchFamily="34" charset="0"/>
            </a:endParaRPr>
          </a:p>
          <a:p>
            <a:pPr>
              <a:spcAft>
                <a:spcPts val="300"/>
              </a:spcAft>
            </a:pPr>
            <a:endParaRPr lang="it-IT" sz="900" dirty="0">
              <a:solidFill>
                <a:srgbClr val="144089"/>
              </a:solidFill>
              <a:latin typeface="Arial" panose="020B0604020202020204" pitchFamily="34" charset="0"/>
              <a:cs typeface="Arial" panose="020B0604020202020204" pitchFamily="34" charset="0"/>
            </a:endParaRPr>
          </a:p>
          <a:p>
            <a:pPr>
              <a:spcAft>
                <a:spcPts val="0"/>
              </a:spcAft>
            </a:pPr>
            <a:endParaRPr lang="it-IT" sz="900" dirty="0">
              <a:solidFill>
                <a:srgbClr val="144089"/>
              </a:solidFill>
              <a:latin typeface="Arial" panose="020B0604020202020204" pitchFamily="34" charset="0"/>
              <a:cs typeface="Arial" panose="020B0604020202020204" pitchFamily="34" charset="0"/>
            </a:endParaRPr>
          </a:p>
          <a:p>
            <a:pPr>
              <a:spcAft>
                <a:spcPts val="0"/>
              </a:spcAft>
            </a:pPr>
            <a:endParaRPr lang="it-IT" sz="900" dirty="0">
              <a:solidFill>
                <a:srgbClr val="144089"/>
              </a:solidFill>
              <a:latin typeface="Arial" panose="020B0604020202020204" pitchFamily="34" charset="0"/>
              <a:cs typeface="Arial" panose="020B0604020202020204" pitchFamily="34" charset="0"/>
            </a:endParaRPr>
          </a:p>
        </p:txBody>
      </p:sp>
      <p:pic>
        <p:nvPicPr>
          <p:cNvPr id="5" name="Immagine 4">
            <a:extLst>
              <a:ext uri="{FF2B5EF4-FFF2-40B4-BE49-F238E27FC236}">
                <a16:creationId xmlns:a16="http://schemas.microsoft.com/office/drawing/2014/main" id="{1B2D2601-ECEF-4C52-89E9-375E9F1B6D5A}"/>
              </a:ext>
            </a:extLst>
          </p:cNvPr>
          <p:cNvPicPr>
            <a:picLocks noChangeAspect="1"/>
          </p:cNvPicPr>
          <p:nvPr/>
        </p:nvPicPr>
        <p:blipFill>
          <a:blip r:embed="rId2"/>
          <a:stretch>
            <a:fillRect/>
          </a:stretch>
        </p:blipFill>
        <p:spPr>
          <a:xfrm>
            <a:off x="1026945" y="0"/>
            <a:ext cx="1092783" cy="1008112"/>
          </a:xfrm>
          <a:prstGeom prst="rect">
            <a:avLst/>
          </a:prstGeom>
        </p:spPr>
      </p:pic>
      <p:sp>
        <p:nvSpPr>
          <p:cNvPr id="8" name="Rettangolo 7">
            <a:extLst>
              <a:ext uri="{FF2B5EF4-FFF2-40B4-BE49-F238E27FC236}">
                <a16:creationId xmlns:a16="http://schemas.microsoft.com/office/drawing/2014/main" id="{51C781D3-7B10-404A-BA83-021B8573B0A8}"/>
              </a:ext>
            </a:extLst>
          </p:cNvPr>
          <p:cNvSpPr/>
          <p:nvPr/>
        </p:nvSpPr>
        <p:spPr>
          <a:xfrm>
            <a:off x="865607" y="3363838"/>
            <a:ext cx="8240409" cy="2499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just">
              <a:spcAft>
                <a:spcPts val="0"/>
              </a:spcAft>
            </a:pPr>
            <a:r>
              <a:rPr lang="it-IT" sz="900" dirty="0">
                <a:solidFill>
                  <a:srgbClr val="144089"/>
                </a:solidFill>
                <a:latin typeface="Arial" panose="020B0604020202020204" pitchFamily="34" charset="0"/>
                <a:cs typeface="Arial" panose="020B0604020202020204" pitchFamily="34" charset="0"/>
              </a:rPr>
              <a:t>Grazie alla loro caratteristiche, le materie plastiche risultano il materiale ottimale per diverse applicazioni in vari campi: sanitario, trasporto, alimentare, etc... </a:t>
            </a:r>
          </a:p>
          <a:p>
            <a:pPr algn="just">
              <a:spcAft>
                <a:spcPts val="0"/>
              </a:spcAft>
            </a:pPr>
            <a:endParaRPr lang="it-IT" sz="900" dirty="0">
              <a:solidFill>
                <a:srgbClr val="144089"/>
              </a:solidFill>
              <a:latin typeface="Arial" panose="020B0604020202020204" pitchFamily="34" charset="0"/>
              <a:cs typeface="Arial" panose="020B0604020202020204" pitchFamily="34" charset="0"/>
            </a:endParaRPr>
          </a:p>
          <a:p>
            <a:pPr algn="just">
              <a:spcAft>
                <a:spcPts val="0"/>
              </a:spcAft>
            </a:pPr>
            <a:endParaRPr lang="it-IT" sz="900" dirty="0">
              <a:solidFill>
                <a:srgbClr val="144089"/>
              </a:solidFill>
              <a:latin typeface="Arial" panose="020B0604020202020204" pitchFamily="34" charset="0"/>
              <a:cs typeface="Arial" panose="020B0604020202020204" pitchFamily="34" charset="0"/>
            </a:endParaRPr>
          </a:p>
          <a:p>
            <a:pPr algn="just">
              <a:spcAft>
                <a:spcPts val="0"/>
              </a:spcAft>
            </a:pPr>
            <a:r>
              <a:rPr lang="it-IT" sz="900" dirty="0">
                <a:solidFill>
                  <a:srgbClr val="144089"/>
                </a:solidFill>
                <a:latin typeface="Arial" panose="020B0604020202020204" pitchFamily="34" charset="0"/>
                <a:cs typeface="Arial" panose="020B0604020202020204" pitchFamily="34" charset="0"/>
              </a:rPr>
              <a:t>Uno studio di Denkstatt, </a:t>
            </a:r>
            <a:r>
              <a:rPr lang="it-IT" sz="900" b="1" dirty="0">
                <a:solidFill>
                  <a:srgbClr val="FF765B"/>
                </a:solidFill>
                <a:latin typeface="Arial" panose="020B0604020202020204" pitchFamily="34" charset="0"/>
                <a:cs typeface="Arial" panose="020B0604020202020204" pitchFamily="34" charset="0"/>
              </a:rPr>
              <a:t>ha evidenziato che l’84% delle odierne applicazioni in plastica potrebbero essere realizzate con altri materiali ma l’impatto che ne conseguirebbe in termini di peso, energia ed emissioni di gas serra, sarebbe molto grave</a:t>
            </a:r>
            <a:r>
              <a:rPr lang="it-IT" sz="900" dirty="0">
                <a:solidFill>
                  <a:srgbClr val="144089"/>
                </a:solidFill>
                <a:latin typeface="Arial" panose="020B0604020202020204" pitchFamily="34" charset="0"/>
                <a:cs typeface="Arial" panose="020B0604020202020204" pitchFamily="34" charset="0"/>
              </a:rPr>
              <a:t>: il peso degli imballaggi aumenterebbe di 3,7 volte, il fabbisogno energetico aumenterebbe di quasi il 60% e le emissioni di CO</a:t>
            </a:r>
            <a:r>
              <a:rPr lang="it-IT" sz="900" baseline="-25000" dirty="0">
                <a:solidFill>
                  <a:srgbClr val="144089"/>
                </a:solidFill>
                <a:latin typeface="Arial" panose="020B0604020202020204" pitchFamily="34" charset="0"/>
                <a:cs typeface="Arial" panose="020B0604020202020204" pitchFamily="34" charset="0"/>
              </a:rPr>
              <a:t>2</a:t>
            </a:r>
            <a:r>
              <a:rPr lang="it-IT" sz="900" dirty="0">
                <a:solidFill>
                  <a:srgbClr val="144089"/>
                </a:solidFill>
                <a:latin typeface="Arial" panose="020B0604020202020204" pitchFamily="34" charset="0"/>
                <a:cs typeface="Arial" panose="020B0604020202020204" pitchFamily="34" charset="0"/>
              </a:rPr>
              <a:t> si alzerebbero per una percentuale analoga </a:t>
            </a:r>
          </a:p>
          <a:p>
            <a:pPr algn="just">
              <a:spcAft>
                <a:spcPts val="0"/>
              </a:spcAft>
            </a:pPr>
            <a:r>
              <a:rPr lang="it-IT" sz="800" i="1" dirty="0">
                <a:solidFill>
                  <a:srgbClr val="0070C0"/>
                </a:solidFill>
                <a:latin typeface="Arial" panose="020B0604020202020204" pitchFamily="34" charset="0"/>
                <a:cs typeface="Arial" panose="020B0604020202020204" pitchFamily="34" charset="0"/>
              </a:rPr>
              <a:t>(</a:t>
            </a:r>
            <a:r>
              <a:rPr lang="it-IT" sz="800" i="1" dirty="0">
                <a:solidFill>
                  <a:srgbClr val="0070C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xmlns="" val="tx"/>
                    </a:ext>
                  </a:extLst>
                </a:hlinkClick>
              </a:rPr>
              <a:t>The impact of plastics on life cycle energy consumption and greehouse gas emissions in Europe – Denkstatt, 2010</a:t>
            </a:r>
            <a:r>
              <a:rPr lang="it-IT" sz="800" i="1" dirty="0">
                <a:solidFill>
                  <a:srgbClr val="0070C0"/>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287066535"/>
      </p:ext>
    </p:extLst>
  </p:cSld>
  <p:clrMapOvr>
    <a:masterClrMapping/>
  </p:clrMapOvr>
  <p:transition spd="med">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12798721-8457-42FB-A9D6-22FF663D435F}"/>
              </a:ext>
            </a:extLst>
          </p:cNvPr>
          <p:cNvSpPr txBox="1"/>
          <p:nvPr/>
        </p:nvSpPr>
        <p:spPr>
          <a:xfrm>
            <a:off x="1034134" y="51470"/>
            <a:ext cx="8064896" cy="3093989"/>
          </a:xfrm>
          <a:prstGeom prst="rect">
            <a:avLst/>
          </a:prstGeom>
          <a:noFill/>
        </p:spPr>
        <p:txBody>
          <a:bodyPr wrap="square">
            <a:spAutoFit/>
          </a:bodyPr>
          <a:lstStyle/>
          <a:p>
            <a:pPr algn="just">
              <a:lnSpc>
                <a:spcPct val="107000"/>
              </a:lnSpc>
              <a:spcAft>
                <a:spcPts val="800"/>
              </a:spcAft>
            </a:pPr>
            <a:r>
              <a:rPr lang="it-IT" b="1" dirty="0">
                <a:solidFill>
                  <a:srgbClr val="FF6600"/>
                </a:solidFill>
                <a:effectLst/>
                <a:latin typeface="Calibri" panose="020F0502020204030204" pitchFamily="34" charset="0"/>
                <a:ea typeface="Calibri" panose="020F0502020204030204" pitchFamily="34" charset="0"/>
                <a:cs typeface="Times New Roman" panose="02020603050405020304" pitchFamily="18" charset="0"/>
              </a:rPr>
              <a:t>Art. 4, comma 4: Riduzione del consumo</a:t>
            </a:r>
            <a:endParaRPr lang="it-IT" dirty="0">
              <a:solidFill>
                <a:srgbClr val="FF660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t-IT" sz="1400" dirty="0">
                <a:effectLst/>
                <a:latin typeface="Calibri" panose="020F0502020204030204" pitchFamily="34" charset="0"/>
                <a:ea typeface="Calibri" panose="020F0502020204030204" pitchFamily="34" charset="0"/>
                <a:cs typeface="Times New Roman" panose="02020603050405020304" pitchFamily="18" charset="0"/>
              </a:rPr>
              <a:t>Il testo richiama il ricorso ai CAM, Criteri Ambientali Minimi, come strumento per finalizzare la riduzione riportata al comma 1 dello stesso articolo.  </a:t>
            </a:r>
          </a:p>
          <a:p>
            <a:pPr algn="just">
              <a:lnSpc>
                <a:spcPct val="107000"/>
              </a:lnSpc>
              <a:spcAft>
                <a:spcPts val="800"/>
              </a:spcAft>
            </a:pPr>
            <a:r>
              <a:rPr lang="it-IT" sz="1400" b="1" dirty="0">
                <a:effectLst/>
                <a:latin typeface="Calibri" panose="020F0502020204030204" pitchFamily="34" charset="0"/>
                <a:ea typeface="Calibri" panose="020F0502020204030204" pitchFamily="34" charset="0"/>
                <a:cs typeface="Times New Roman" panose="02020603050405020304" pitchFamily="18" charset="0"/>
              </a:rPr>
              <a:t>Gli obiettivi di riduzione devono essere esaminati e valutati solo nell’ambito degli accordi di programma richiamati al comma 1 che vedano il coinvolgimento di tutte le parti interessate</a:t>
            </a:r>
            <a:r>
              <a:rPr lang="it-IT" sz="1400" dirty="0">
                <a:effectLst/>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pPr>
            <a:r>
              <a:rPr lang="it-IT" sz="1400" dirty="0">
                <a:effectLst/>
                <a:latin typeface="Calibri" panose="020F0502020204030204" pitchFamily="34" charset="0"/>
                <a:ea typeface="Calibri" panose="020F0502020204030204" pitchFamily="34" charset="0"/>
                <a:cs typeface="Times New Roman" panose="02020603050405020304" pitchFamily="18" charset="0"/>
              </a:rPr>
              <a:t>Il richiamo ai CAM come strumenti per una riduzione sostanziale di prodotti in plastica monouso e per promuovere l’uso di prodotti alternativi si pone al di fuori di tale approccio e rischia di introdurre restrizioni che non possono essere accettate. Esemplificativo è il caso dei CAM previsti per i servizi di ristoro, decreto peraltro richiamato nello stesso comma 4, che introducono un bando generalizzato </a:t>
            </a:r>
            <a:r>
              <a:rPr lang="it-IT" sz="1400" dirty="0">
                <a:ea typeface="Calibri" panose="020F0502020204030204" pitchFamily="34" charset="0"/>
                <a:cs typeface="Times New Roman" panose="02020603050405020304" pitchFamily="18" charset="0"/>
              </a:rPr>
              <a:t>sugli articoli monouso plastici </a:t>
            </a:r>
            <a:r>
              <a:rPr lang="it-IT" sz="1400" dirty="0">
                <a:effectLst/>
                <a:latin typeface="Calibri" panose="020F0502020204030204" pitchFamily="34" charset="0"/>
                <a:ea typeface="Calibri" panose="020F0502020204030204" pitchFamily="34" charset="0"/>
                <a:cs typeface="Times New Roman" panose="02020603050405020304" pitchFamily="18" charset="0"/>
              </a:rPr>
              <a:t>e la conseguente adozione di misure mirate a promuovere la loro raccolta e riciclo. </a:t>
            </a:r>
          </a:p>
          <a:p>
            <a:pPr algn="just">
              <a:lnSpc>
                <a:spcPct val="107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sellaDiTesto 3">
            <a:extLst>
              <a:ext uri="{FF2B5EF4-FFF2-40B4-BE49-F238E27FC236}">
                <a16:creationId xmlns:a16="http://schemas.microsoft.com/office/drawing/2014/main" id="{14C1F9F6-41A8-41D6-91F2-5D44CFF50067}"/>
              </a:ext>
            </a:extLst>
          </p:cNvPr>
          <p:cNvSpPr txBox="1"/>
          <p:nvPr/>
        </p:nvSpPr>
        <p:spPr>
          <a:xfrm>
            <a:off x="1056085" y="2859782"/>
            <a:ext cx="5904656" cy="1862176"/>
          </a:xfrm>
          <a:prstGeom prst="rect">
            <a:avLst/>
          </a:prstGeom>
          <a:noFill/>
        </p:spPr>
        <p:txBody>
          <a:bodyPr wrap="square">
            <a:spAutoFit/>
          </a:bodyPr>
          <a:lstStyle/>
          <a:p>
            <a:pPr algn="just">
              <a:lnSpc>
                <a:spcPct val="107000"/>
              </a:lnSpc>
              <a:spcAft>
                <a:spcPts val="800"/>
              </a:spcAft>
            </a:pPr>
            <a:r>
              <a:rPr lang="it-IT" sz="1200" dirty="0">
                <a:effectLst/>
                <a:latin typeface="Calibri" panose="020F0502020204030204" pitchFamily="34" charset="0"/>
                <a:ea typeface="Calibri" panose="020F0502020204030204" pitchFamily="34" charset="0"/>
                <a:cs typeface="Times New Roman" panose="02020603050405020304" pitchFamily="18" charset="0"/>
              </a:rPr>
              <a:t>Piatti e bicchieri monouso in plastica vengono ampiamente utilizzati, spesso perché rappresentano l’unica modalità praticabile, nelle mense di scuole, ospedali, caserme, aziende pubbliche e private. In questi contesti, il fine vita del prodotto monouso non è responsabilità del consumatore finale, ma viene gestito dalle aziende che hanno in affidamento il servizio di ristorazione, annullando la cosiddetta “attitudine alla dispersione nell’ambiente” più volte citata dalla Direttiva SUP come criterio di identificazione dei prodotti da bandire o ridurre. Lo stesso dicasi dei bicchieri utilizzati per i sistemi di distribuzione automatica-vending per i quali esistono sistemi virtuosi di raccolta e recupero (es. </a:t>
            </a:r>
            <a:r>
              <a:rPr lang="it-IT" sz="1200" u="sng" dirty="0" err="1">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Rivending</a:t>
            </a:r>
            <a:r>
              <a:rPr lang="it-IT" sz="1200" dirty="0">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5" name="Immagine 4">
            <a:extLst>
              <a:ext uri="{FF2B5EF4-FFF2-40B4-BE49-F238E27FC236}">
                <a16:creationId xmlns:a16="http://schemas.microsoft.com/office/drawing/2014/main" id="{AD031317-7C97-4FF3-8E27-F39AFB19F146}"/>
              </a:ext>
            </a:extLst>
          </p:cNvPr>
          <p:cNvPicPr>
            <a:picLocks noChangeAspect="1"/>
          </p:cNvPicPr>
          <p:nvPr/>
        </p:nvPicPr>
        <p:blipFill>
          <a:blip r:embed="rId3"/>
          <a:stretch>
            <a:fillRect/>
          </a:stretch>
        </p:blipFill>
        <p:spPr>
          <a:xfrm>
            <a:off x="7107650" y="3219822"/>
            <a:ext cx="2004721" cy="1226443"/>
          </a:xfrm>
          <a:prstGeom prst="rect">
            <a:avLst/>
          </a:prstGeom>
        </p:spPr>
      </p:pic>
    </p:spTree>
    <p:extLst>
      <p:ext uri="{BB962C8B-B14F-4D97-AF65-F5344CB8AC3E}">
        <p14:creationId xmlns:p14="http://schemas.microsoft.com/office/powerpoint/2010/main" val="1254599642"/>
      </p:ext>
    </p:extLst>
  </p:cSld>
  <p:clrMapOvr>
    <a:masterClrMapping/>
  </p:clrMapOvr>
  <p:transition spd="med">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12798721-8457-42FB-A9D6-22FF663D435F}"/>
              </a:ext>
            </a:extLst>
          </p:cNvPr>
          <p:cNvSpPr txBox="1"/>
          <p:nvPr/>
        </p:nvSpPr>
        <p:spPr>
          <a:xfrm>
            <a:off x="1077953" y="51470"/>
            <a:ext cx="8064896" cy="4172424"/>
          </a:xfrm>
          <a:prstGeom prst="rect">
            <a:avLst/>
          </a:prstGeom>
          <a:noFill/>
        </p:spPr>
        <p:txBody>
          <a:bodyPr wrap="square">
            <a:spAutoFit/>
          </a:bodyPr>
          <a:lstStyle/>
          <a:p>
            <a:pPr algn="just">
              <a:lnSpc>
                <a:spcPct val="107000"/>
              </a:lnSpc>
              <a:spcAft>
                <a:spcPts val="800"/>
              </a:spcAft>
            </a:pPr>
            <a:r>
              <a:rPr lang="it-IT" b="1" dirty="0">
                <a:solidFill>
                  <a:srgbClr val="FF6600"/>
                </a:solidFill>
                <a:effectLst/>
                <a:latin typeface="Calibri" panose="020F0502020204030204" pitchFamily="34" charset="0"/>
                <a:ea typeface="Calibri" panose="020F0502020204030204" pitchFamily="34" charset="0"/>
                <a:cs typeface="Times New Roman" panose="02020603050405020304" pitchFamily="18" charset="0"/>
              </a:rPr>
              <a:t>Art. 12. Specifiche e orientamenti sui prodotti di plastica monouso.</a:t>
            </a:r>
          </a:p>
          <a:p>
            <a:pPr algn="just">
              <a:lnSpc>
                <a:spcPct val="107000"/>
              </a:lnSpc>
              <a:spcAft>
                <a:spcPts val="800"/>
              </a:spcAft>
            </a:pPr>
            <a:r>
              <a:rPr lang="it-IT" sz="1300" dirty="0">
                <a:effectLst/>
                <a:latin typeface="Calibri" panose="020F0502020204030204" pitchFamily="34" charset="0"/>
                <a:ea typeface="Calibri" panose="020F0502020204030204" pitchFamily="34" charset="0"/>
                <a:cs typeface="Times New Roman" panose="02020603050405020304" pitchFamily="18" charset="0"/>
              </a:rPr>
              <a:t>Viene integralmente recepito il testo dell’art. 12 della direttiva. Tale articolo, in combinato disposto con la definizione di “prodotto di plastica monouso” riportata all’articolo 3 del decreto (v. sopra), esclude ai fini applicativi del decreto i contenitori che rispondono alle seguenti condizioni:</a:t>
            </a:r>
          </a:p>
          <a:p>
            <a:pPr algn="just">
              <a:spcAft>
                <a:spcPts val="800"/>
              </a:spcAft>
            </a:pPr>
            <a:r>
              <a:rPr lang="it-IT" sz="1300" b="1" dirty="0">
                <a:effectLst/>
                <a:latin typeface="Calibri" panose="020F0502020204030204" pitchFamily="34" charset="0"/>
                <a:ea typeface="Calibri" panose="020F0502020204030204" pitchFamily="34" charset="0"/>
                <a:cs typeface="Times New Roman" panose="02020603050405020304" pitchFamily="18" charset="0"/>
              </a:rPr>
              <a:t>a) </a:t>
            </a:r>
            <a:r>
              <a:rPr lang="it-IT" sz="1300" dirty="0">
                <a:effectLst/>
                <a:latin typeface="Calibri" panose="020F0502020204030204" pitchFamily="34" charset="0"/>
                <a:ea typeface="Calibri" panose="020F0502020204030204" pitchFamily="34" charset="0"/>
                <a:cs typeface="Times New Roman" panose="02020603050405020304" pitchFamily="18" charset="0"/>
              </a:rPr>
              <a:t>contenitori contenenti alimenti in quantità superiori a una singola porzione;</a:t>
            </a:r>
          </a:p>
          <a:p>
            <a:pPr algn="just">
              <a:spcAft>
                <a:spcPts val="800"/>
              </a:spcAft>
            </a:pPr>
            <a:r>
              <a:rPr lang="it-IT" sz="1300" b="1" dirty="0">
                <a:effectLst/>
                <a:latin typeface="Calibri" panose="020F0502020204030204" pitchFamily="34" charset="0"/>
                <a:ea typeface="Calibri" panose="020F0502020204030204" pitchFamily="34" charset="0"/>
                <a:cs typeface="Times New Roman" panose="02020603050405020304" pitchFamily="18" charset="0"/>
              </a:rPr>
              <a:t>b) </a:t>
            </a:r>
            <a:r>
              <a:rPr lang="it-IT" sz="1300" dirty="0">
                <a:effectLst/>
                <a:latin typeface="Calibri" panose="020F0502020204030204" pitchFamily="34" charset="0"/>
                <a:ea typeface="Calibri" panose="020F0502020204030204" pitchFamily="34" charset="0"/>
                <a:cs typeface="Times New Roman" panose="02020603050405020304" pitchFamily="18" charset="0"/>
              </a:rPr>
              <a:t>contenitori per alimenti monoporzione venduti in più di una unità.</a:t>
            </a:r>
          </a:p>
          <a:p>
            <a:pPr algn="just">
              <a:lnSpc>
                <a:spcPct val="107000"/>
              </a:lnSpc>
              <a:spcAft>
                <a:spcPts val="800"/>
              </a:spcAft>
            </a:pPr>
            <a:r>
              <a:rPr lang="it-IT" sz="1300" dirty="0">
                <a:effectLst/>
                <a:latin typeface="Calibri" panose="020F0502020204030204" pitchFamily="34" charset="0"/>
                <a:ea typeface="Calibri" panose="020F0502020204030204" pitchFamily="34" charset="0"/>
                <a:cs typeface="Times New Roman" panose="02020603050405020304" pitchFamily="18" charset="0"/>
              </a:rPr>
              <a:t>È questo un aspetto importante da considerare nel decreto di recepimento che dovrebbe essere integrato con ulteriori riferimenti per poter identificare in modo univoco e chiaro i contenitori monoporzione.</a:t>
            </a:r>
          </a:p>
          <a:p>
            <a:pPr algn="just"/>
            <a:r>
              <a:rPr lang="it-IT" sz="1300" dirty="0">
                <a:effectLst/>
                <a:latin typeface="Calibri" panose="020F0502020204030204" pitchFamily="34" charset="0"/>
                <a:ea typeface="Calibri" panose="020F0502020204030204" pitchFamily="34" charset="0"/>
                <a:cs typeface="Times New Roman" panose="02020603050405020304" pitchFamily="18" charset="0"/>
              </a:rPr>
              <a:t>Nelle linee guida della Commissione, la definizione di monoporzione si applica a contenitori che hanno un </a:t>
            </a:r>
            <a:r>
              <a:rPr lang="it-IT" sz="1300" b="1" dirty="0">
                <a:effectLst/>
                <a:latin typeface="Calibri" panose="020F0502020204030204" pitchFamily="34" charset="0"/>
                <a:ea typeface="Calibri" panose="020F0502020204030204" pitchFamily="34" charset="0"/>
                <a:cs typeface="Times New Roman" panose="02020603050405020304" pitchFamily="18" charset="0"/>
              </a:rPr>
              <a:t>volume inferiore o uguale a tre litri</a:t>
            </a:r>
            <a:r>
              <a:rPr lang="it-IT" sz="1300" dirty="0">
                <a:effectLst/>
                <a:latin typeface="Calibri" panose="020F0502020204030204" pitchFamily="34" charset="0"/>
                <a:ea typeface="Calibri" panose="020F0502020204030204" pitchFamily="34" charset="0"/>
                <a:cs typeface="Times New Roman" panose="02020603050405020304" pitchFamily="18" charset="0"/>
              </a:rPr>
              <a:t> analogamente a quanto già previsto per i contenitori per bevande e bottiglie. Definizione estremamente discutibile -basti pensare all’</a:t>
            </a:r>
            <a:r>
              <a:rPr lang="it-IT" sz="1300" b="1" dirty="0">
                <a:effectLst/>
                <a:latin typeface="Calibri" panose="020F0502020204030204" pitchFamily="34" charset="0"/>
                <a:ea typeface="Calibri" panose="020F0502020204030204" pitchFamily="34" charset="0"/>
                <a:cs typeface="Times New Roman" panose="02020603050405020304" pitchFamily="18" charset="0"/>
              </a:rPr>
              <a:t>incongruenza di definire monoporzione tre litri di </a:t>
            </a:r>
            <a:r>
              <a:rPr lang="it-IT" sz="1300" b="1" dirty="0">
                <a:ea typeface="Calibri" panose="020F0502020204030204" pitchFamily="34" charset="0"/>
                <a:cs typeface="Times New Roman" panose="02020603050405020304" pitchFamily="18" charset="0"/>
              </a:rPr>
              <a:t>y</a:t>
            </a:r>
            <a:r>
              <a:rPr lang="it-IT" sz="1300" b="1" dirty="0">
                <a:effectLst/>
                <a:latin typeface="Calibri" panose="020F0502020204030204" pitchFamily="34" charset="0"/>
                <a:ea typeface="Calibri" panose="020F0502020204030204" pitchFamily="34" charset="0"/>
                <a:cs typeface="Times New Roman" panose="02020603050405020304" pitchFamily="18" charset="0"/>
              </a:rPr>
              <a:t>ogurt o di gelato</a:t>
            </a:r>
            <a:r>
              <a:rPr lang="it-IT" sz="1300" dirty="0">
                <a:effectLst/>
                <a:latin typeface="Calibri" panose="020F0502020204030204" pitchFamily="34" charset="0"/>
                <a:ea typeface="Calibri" panose="020F0502020204030204" pitchFamily="34" charset="0"/>
                <a:cs typeface="Times New Roman" panose="02020603050405020304" pitchFamily="18" charset="0"/>
              </a:rPr>
              <a:t>- e che è stata oggetto di una nota di approfondimento che Confindustria ha trasmesso al MITE il 31 maggio u.s. in risposta alla prima bozza del decreto di recepimento della direttiva. </a:t>
            </a:r>
          </a:p>
          <a:p>
            <a:pPr algn="just"/>
            <a:endParaRPr lang="it-IT" sz="1300" dirty="0">
              <a:ea typeface="Calibri" panose="020F0502020204030204" pitchFamily="34" charset="0"/>
              <a:cs typeface="Times New Roman" panose="02020603050405020304" pitchFamily="18" charset="0"/>
            </a:endParaRPr>
          </a:p>
          <a:p>
            <a:pPr algn="just"/>
            <a:r>
              <a:rPr lang="it-IT" sz="1300" dirty="0">
                <a:ea typeface="Calibri" panose="020F0502020204030204" pitchFamily="34" charset="0"/>
                <a:cs typeface="Times New Roman" panose="02020603050405020304" pitchFamily="18" charset="0"/>
              </a:rPr>
              <a:t>Si propone di </a:t>
            </a:r>
            <a:r>
              <a:rPr lang="it-IT" sz="1300" b="1" dirty="0">
                <a:ea typeface="Calibri" panose="020F0502020204030204" pitchFamily="34" charset="0"/>
                <a:cs typeface="Times New Roman" panose="02020603050405020304" pitchFamily="18" charset="0"/>
              </a:rPr>
              <a:t>identificare le singole porzioni prendendo come riferimento il </a:t>
            </a:r>
            <a:r>
              <a:rPr lang="it-IT" sz="1300" b="1" i="1" dirty="0">
                <a:ea typeface="Calibri" panose="020F0502020204030204" pitchFamily="34" charset="0"/>
                <a:cs typeface="Times New Roman" panose="02020603050405020304" pitchFamily="18" charset="0"/>
              </a:rPr>
              <a:t>DM MISE 19/11/2020 «NutrInform </a:t>
            </a:r>
            <a:r>
              <a:rPr lang="it-IT" sz="1300" b="1" i="1" dirty="0" err="1">
                <a:ea typeface="Calibri" panose="020F0502020204030204" pitchFamily="34" charset="0"/>
                <a:cs typeface="Times New Roman" panose="02020603050405020304" pitchFamily="18" charset="0"/>
              </a:rPr>
              <a:t>Battery</a:t>
            </a:r>
            <a:r>
              <a:rPr lang="it-IT" sz="1300" b="1" i="1" dirty="0">
                <a:ea typeface="Calibri" panose="020F0502020204030204" pitchFamily="34" charset="0"/>
                <a:cs typeface="Times New Roman" panose="02020603050405020304" pitchFamily="18" charset="0"/>
              </a:rPr>
              <a:t>» </a:t>
            </a:r>
            <a:r>
              <a:rPr lang="it-IT" sz="1300" dirty="0">
                <a:ea typeface="Calibri" panose="020F0502020204030204" pitchFamily="34" charset="0"/>
                <a:cs typeface="Times New Roman" panose="02020603050405020304" pitchFamily="18" charset="0"/>
              </a:rPr>
              <a:t>attraverso le cui specifiche gli operatori del settore sono già in grado di fornire le corrette informazioni nutrizionali relative alle suddette porzioni contenute in imballaggi di capacità variabili.</a:t>
            </a:r>
            <a:endParaRPr lang="it-IT" sz="13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34431651"/>
      </p:ext>
    </p:extLst>
  </p:cSld>
  <p:clrMapOvr>
    <a:masterClrMapping/>
  </p:clrMapOvr>
  <p:transition spd="med">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12798721-8457-42FB-A9D6-22FF663D435F}"/>
              </a:ext>
            </a:extLst>
          </p:cNvPr>
          <p:cNvSpPr txBox="1"/>
          <p:nvPr/>
        </p:nvSpPr>
        <p:spPr>
          <a:xfrm>
            <a:off x="1077953" y="51470"/>
            <a:ext cx="8064896" cy="3820982"/>
          </a:xfrm>
          <a:prstGeom prst="rect">
            <a:avLst/>
          </a:prstGeom>
          <a:noFill/>
        </p:spPr>
        <p:txBody>
          <a:bodyPr wrap="square">
            <a:spAutoFit/>
          </a:bodyPr>
          <a:lstStyle/>
          <a:p>
            <a:pPr algn="just">
              <a:lnSpc>
                <a:spcPct val="107000"/>
              </a:lnSpc>
              <a:spcAft>
                <a:spcPts val="800"/>
              </a:spcAft>
            </a:pPr>
            <a:r>
              <a:rPr lang="it-IT" b="1" dirty="0">
                <a:solidFill>
                  <a:srgbClr val="FF6600"/>
                </a:solidFill>
                <a:cs typeface="Times New Roman" panose="02020603050405020304" pitchFamily="18" charset="0"/>
              </a:rPr>
              <a:t>Art. 5. comma 2: Restrizioni all’immissione sul mercato</a:t>
            </a:r>
          </a:p>
          <a:p>
            <a:pPr algn="just">
              <a:lnSpc>
                <a:spcPct val="107000"/>
              </a:lnSpc>
              <a:spcAft>
                <a:spcPts val="800"/>
              </a:spcAft>
            </a:pPr>
            <a:r>
              <a:rPr lang="it-IT" b="1" dirty="0">
                <a:solidFill>
                  <a:srgbClr val="FF6600"/>
                </a:solidFill>
                <a:cs typeface="Times New Roman" panose="02020603050405020304" pitchFamily="18" charset="0"/>
              </a:rPr>
              <a:t>Art. 7. comma 4: Requisiti di marcatura</a:t>
            </a:r>
          </a:p>
          <a:p>
            <a:pPr algn="just">
              <a:lnSpc>
                <a:spcPct val="107000"/>
              </a:lnSpc>
              <a:spcAft>
                <a:spcPts val="800"/>
              </a:spcAft>
            </a:pP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t-IT" sz="1600" dirty="0">
                <a:effectLst/>
                <a:latin typeface="Calibri" panose="020F0502020204030204" pitchFamily="34" charset="0"/>
                <a:ea typeface="Calibri" panose="020F0502020204030204" pitchFamily="34" charset="0"/>
                <a:cs typeface="Times New Roman" panose="02020603050405020304" pitchFamily="18" charset="0"/>
              </a:rPr>
              <a:t>Gli articoli consentono la messa a disposizione sul mercato interno, fino ad esaurimento delle scorte, di prodotti già acquistati alla data di entrata in vigore del divieto di immissione sul mercato prevista dall’articolo. Tale disposto non prende in considerazione gli articoli prodotti dalle aziende e non ancora commercializzati (es. quantità invendute causa pandemia).</a:t>
            </a:r>
          </a:p>
          <a:p>
            <a:pPr algn="just">
              <a:lnSpc>
                <a:spcPct val="107000"/>
              </a:lnSpc>
              <a:spcAft>
                <a:spcPts val="800"/>
              </a:spcAft>
            </a:pPr>
            <a:r>
              <a:rPr lang="it-IT" sz="1600" dirty="0">
                <a:effectLst/>
                <a:latin typeface="Calibri" panose="020F0502020204030204" pitchFamily="34" charset="0"/>
                <a:ea typeface="Calibri" panose="020F0502020204030204" pitchFamily="34" charset="0"/>
                <a:cs typeface="Times New Roman" panose="02020603050405020304" pitchFamily="18" charset="0"/>
              </a:rPr>
              <a:t>La mancanza di un regime transitorio anche per i prodotti invenduti comporterà per le imprese l’obbligo di gestire </a:t>
            </a:r>
            <a:r>
              <a:rPr lang="it-IT" sz="1600" b="1" dirty="0">
                <a:effectLst/>
                <a:latin typeface="Calibri" panose="020F0502020204030204" pitchFamily="34" charset="0"/>
                <a:ea typeface="Calibri" panose="020F0502020204030204" pitchFamily="34" charset="0"/>
                <a:cs typeface="Times New Roman" panose="02020603050405020304" pitchFamily="18" charset="0"/>
              </a:rPr>
              <a:t>i prodotti a magazzino </a:t>
            </a:r>
            <a:r>
              <a:rPr lang="it-IT" sz="1600" dirty="0">
                <a:effectLst/>
                <a:latin typeface="Calibri" panose="020F0502020204030204" pitchFamily="34" charset="0"/>
                <a:ea typeface="Calibri" panose="020F0502020204030204" pitchFamily="34" charset="0"/>
                <a:cs typeface="Times New Roman" panose="02020603050405020304" pitchFamily="18" charset="0"/>
              </a:rPr>
              <a:t>come rifiuti con implicazioni negative sia sotto il profilo ambientale che economico.</a:t>
            </a:r>
          </a:p>
          <a:p>
            <a:pPr algn="just">
              <a:lnSpc>
                <a:spcPct val="107000"/>
              </a:lnSpc>
              <a:spcAft>
                <a:spcPts val="800"/>
              </a:spcAft>
            </a:pPr>
            <a:r>
              <a:rPr lang="it-IT" sz="1600" dirty="0">
                <a:effectLst/>
                <a:latin typeface="Calibri" panose="020F0502020204030204" pitchFamily="34" charset="0"/>
                <a:ea typeface="Calibri" panose="020F0502020204030204" pitchFamily="34" charset="0"/>
                <a:cs typeface="Times New Roman" panose="02020603050405020304" pitchFamily="18" charset="0"/>
              </a:rPr>
              <a:t>È necessario introdurre una integrazione al testo che consenta alle imprese produttrici di poter immettere sul mercato i prodotti a magazzino invenduti fino ad esaurimento scorte.</a:t>
            </a:r>
          </a:p>
        </p:txBody>
      </p:sp>
    </p:spTree>
    <p:extLst>
      <p:ext uri="{BB962C8B-B14F-4D97-AF65-F5344CB8AC3E}">
        <p14:creationId xmlns:p14="http://schemas.microsoft.com/office/powerpoint/2010/main" val="2445078971"/>
      </p:ext>
    </p:extLst>
  </p:cSld>
  <p:clrMapOvr>
    <a:masterClrMapping/>
  </p:clrMapOvr>
  <p:transition spd="med">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8">
            <a:extLst>
              <a:ext uri="{FF2B5EF4-FFF2-40B4-BE49-F238E27FC236}">
                <a16:creationId xmlns:a16="http://schemas.microsoft.com/office/drawing/2014/main" id="{81FBB464-FB20-4640-A20D-FA16C5061772}"/>
              </a:ext>
            </a:extLst>
          </p:cNvPr>
          <p:cNvSpPr/>
          <p:nvPr/>
        </p:nvSpPr>
        <p:spPr>
          <a:xfrm>
            <a:off x="5364088" y="2139702"/>
            <a:ext cx="3528392" cy="24482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nSpc>
                <a:spcPct val="150000"/>
              </a:lnSpc>
              <a:spcAft>
                <a:spcPts val="0"/>
              </a:spcAft>
            </a:pPr>
            <a:r>
              <a:rPr lang="it-IT" i="1" dirty="0">
                <a:solidFill>
                  <a:srgbClr val="FF6600"/>
                </a:solidFill>
                <a:latin typeface="Arial" panose="020B0604020202020204" pitchFamily="34" charset="0"/>
                <a:cs typeface="Arial" panose="020B0604020202020204" pitchFamily="34" charset="0"/>
              </a:rPr>
              <a:t>GRAZIE PER L’ATTENZIONE</a:t>
            </a:r>
          </a:p>
          <a:p>
            <a:pPr>
              <a:lnSpc>
                <a:spcPct val="150000"/>
              </a:lnSpc>
              <a:spcAft>
                <a:spcPts val="0"/>
              </a:spcAft>
            </a:pPr>
            <a:endParaRPr lang="it-IT" sz="1200" dirty="0">
              <a:solidFill>
                <a:srgbClr val="144089"/>
              </a:solidFill>
              <a:latin typeface="Arial" panose="020B0604020202020204" pitchFamily="34" charset="0"/>
              <a:cs typeface="Arial" panose="020B0604020202020204" pitchFamily="34" charset="0"/>
            </a:endParaRPr>
          </a:p>
          <a:p>
            <a:pPr>
              <a:lnSpc>
                <a:spcPct val="150000"/>
              </a:lnSpc>
              <a:spcAft>
                <a:spcPts val="0"/>
              </a:spcAft>
            </a:pPr>
            <a:r>
              <a:rPr lang="it-IT" sz="1200" dirty="0">
                <a:solidFill>
                  <a:srgbClr val="144089"/>
                </a:solidFill>
                <a:latin typeface="Arial" panose="020B0604020202020204" pitchFamily="34" charset="0"/>
                <a:cs typeface="Arial" panose="020B0604020202020204" pitchFamily="34" charset="0"/>
              </a:rPr>
              <a:t>Dott. </a:t>
            </a:r>
            <a:r>
              <a:rPr lang="it-IT" sz="1200" b="1" dirty="0">
                <a:solidFill>
                  <a:srgbClr val="144089"/>
                </a:solidFill>
                <a:latin typeface="Arial" panose="020B0604020202020204" pitchFamily="34" charset="0"/>
                <a:ea typeface="Calibri" panose="020F0502020204030204" pitchFamily="34" charset="0"/>
                <a:cs typeface="Arial" panose="020B0604020202020204" pitchFamily="34" charset="0"/>
              </a:rPr>
              <a:t>Marco Bergaglio</a:t>
            </a:r>
          </a:p>
          <a:p>
            <a:pPr>
              <a:lnSpc>
                <a:spcPct val="150000"/>
              </a:lnSpc>
              <a:spcAft>
                <a:spcPts val="0"/>
              </a:spcAft>
            </a:pPr>
            <a:r>
              <a:rPr lang="it-IT" sz="1200" b="1" dirty="0">
                <a:solidFill>
                  <a:srgbClr val="144089"/>
                </a:solidFill>
                <a:latin typeface="Arial" panose="020B0604020202020204" pitchFamily="34" charset="0"/>
                <a:cs typeface="Arial" panose="020B0604020202020204" pitchFamily="34" charset="0"/>
              </a:rPr>
              <a:t>Presidente Unionplast</a:t>
            </a:r>
            <a:endParaRPr lang="it-IT" sz="1200" dirty="0">
              <a:solidFill>
                <a:srgbClr val="144089"/>
              </a:solidFill>
              <a:latin typeface="Arial" panose="020B0604020202020204" pitchFamily="34" charset="0"/>
              <a:cs typeface="Arial" panose="020B0604020202020204" pitchFamily="34" charset="0"/>
            </a:endParaRPr>
          </a:p>
          <a:p>
            <a:pPr>
              <a:lnSpc>
                <a:spcPct val="150000"/>
              </a:lnSpc>
              <a:spcAft>
                <a:spcPts val="0"/>
              </a:spcAft>
            </a:pPr>
            <a:r>
              <a:rPr lang="it-IT" sz="1200" dirty="0">
                <a:solidFill>
                  <a:srgbClr val="144089"/>
                </a:solidFill>
                <a:latin typeface="Arial" panose="020B0604020202020204" pitchFamily="34" charset="0"/>
                <a:cs typeface="Arial" panose="020B0604020202020204" pitchFamily="34" charset="0"/>
              </a:rPr>
              <a:t>Federazione Gomma Plastica</a:t>
            </a:r>
          </a:p>
          <a:p>
            <a:pPr>
              <a:lnSpc>
                <a:spcPct val="150000"/>
              </a:lnSpc>
              <a:spcAft>
                <a:spcPts val="0"/>
              </a:spcAft>
            </a:pPr>
            <a:r>
              <a:rPr lang="fi-FI" sz="1200" dirty="0">
                <a:solidFill>
                  <a:srgbClr val="144089"/>
                </a:solidFill>
                <a:latin typeface="Arial" panose="020B0604020202020204" pitchFamily="34" charset="0"/>
                <a:cs typeface="Arial" panose="020B0604020202020204" pitchFamily="34" charset="0"/>
              </a:rPr>
              <a:t>+39 02 439281</a:t>
            </a:r>
            <a:endParaRPr lang="it-IT" sz="1200" dirty="0">
              <a:solidFill>
                <a:srgbClr val="144089"/>
              </a:solidFill>
              <a:latin typeface="Arial" panose="020B0604020202020204" pitchFamily="34" charset="0"/>
              <a:cs typeface="Arial" panose="020B0604020202020204" pitchFamily="34" charset="0"/>
            </a:endParaRPr>
          </a:p>
          <a:p>
            <a:pPr>
              <a:lnSpc>
                <a:spcPct val="150000"/>
              </a:lnSpc>
              <a:spcAft>
                <a:spcPts val="0"/>
              </a:spcAft>
            </a:pPr>
            <a:r>
              <a:rPr lang="it-IT" sz="1200" dirty="0">
                <a:solidFill>
                  <a:srgbClr val="144089"/>
                </a:solidFill>
                <a:latin typeface="Arial" panose="020B0604020202020204" pitchFamily="34" charset="0"/>
                <a:cs typeface="Arial" panose="020B0604020202020204" pitchFamily="34" charset="0"/>
              </a:rPr>
              <a:t>m.bergaglio@federazionegommaplastica.it</a:t>
            </a:r>
            <a:endParaRPr lang="it-IT" sz="1200" b="1" dirty="0">
              <a:solidFill>
                <a:srgbClr val="537680"/>
              </a:solidFill>
              <a:latin typeface="Arial" panose="020B0604020202020204" pitchFamily="34" charset="0"/>
              <a:cs typeface="Arial" panose="020B0604020202020204" pitchFamily="34" charset="0"/>
            </a:endParaRPr>
          </a:p>
        </p:txBody>
      </p:sp>
      <p:pic>
        <p:nvPicPr>
          <p:cNvPr id="3" name="Immagine 2">
            <a:extLst>
              <a:ext uri="{FF2B5EF4-FFF2-40B4-BE49-F238E27FC236}">
                <a16:creationId xmlns:a16="http://schemas.microsoft.com/office/drawing/2014/main" id="{5B62F303-B0AE-4AE7-ACB6-7C1C57DEAE11}"/>
              </a:ext>
            </a:extLst>
          </p:cNvPr>
          <p:cNvPicPr>
            <a:picLocks noChangeAspect="1"/>
          </p:cNvPicPr>
          <p:nvPr/>
        </p:nvPicPr>
        <p:blipFill rotWithShape="1">
          <a:blip r:embed="rId3"/>
          <a:srcRect b="21419"/>
          <a:stretch/>
        </p:blipFill>
        <p:spPr>
          <a:xfrm>
            <a:off x="3236890" y="3723878"/>
            <a:ext cx="1572237" cy="1381728"/>
          </a:xfrm>
          <a:prstGeom prst="rect">
            <a:avLst/>
          </a:prstGeom>
        </p:spPr>
      </p:pic>
    </p:spTree>
    <p:extLst>
      <p:ext uri="{BB962C8B-B14F-4D97-AF65-F5344CB8AC3E}">
        <p14:creationId xmlns:p14="http://schemas.microsoft.com/office/powerpoint/2010/main" val="1568634198"/>
      </p:ext>
    </p:extLst>
  </p:cSld>
  <p:clrMapOvr>
    <a:masterClrMapping/>
  </p:clrMapOvr>
  <p:transition spd="med">
    <p:push dir="u"/>
  </p:transition>
</p:sld>
</file>

<file path=ppt/theme/theme1.xml><?xml version="1.0" encoding="utf-8"?>
<a:theme xmlns:a="http://schemas.openxmlformats.org/drawingml/2006/main" name="Copertin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218</TotalTime>
  <Words>1585</Words>
  <Application>Microsoft Office PowerPoint</Application>
  <PresentationFormat>Presentazione su schermo (16:9)</PresentationFormat>
  <Paragraphs>79</Paragraphs>
  <Slides>9</Slides>
  <Notes>3</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9</vt:i4>
      </vt:variant>
    </vt:vector>
  </HeadingPairs>
  <TitlesOfParts>
    <vt:vector size="18" baseType="lpstr">
      <vt:lpstr>ＭＳ Ｐゴシック</vt:lpstr>
      <vt:lpstr>ＭＳ Ｐゴシック</vt:lpstr>
      <vt:lpstr>Arial</vt:lpstr>
      <vt:lpstr>Arial Nova Light</vt:lpstr>
      <vt:lpstr>Book Antiqua</vt:lpstr>
      <vt:lpstr>Calibri</vt:lpstr>
      <vt:lpstr>Times New Roman</vt:lpstr>
      <vt:lpstr>Wingdings</vt:lpstr>
      <vt:lpstr>Copertina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Sirap Gema spa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Fabrizio Scribano</dc:creator>
  <cp:lastModifiedBy>Cdd</cp:lastModifiedBy>
  <cp:revision>498</cp:revision>
  <cp:lastPrinted>2019-08-26T07:55:02Z</cp:lastPrinted>
  <dcterms:created xsi:type="dcterms:W3CDTF">2019-06-26T10:07:12Z</dcterms:created>
  <dcterms:modified xsi:type="dcterms:W3CDTF">2021-09-20T16:03:16Z</dcterms:modified>
</cp:coreProperties>
</file>